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3.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4.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5.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6.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 id="2147483674" r:id="rId5"/>
    <p:sldMasterId id="2147483728" r:id="rId6"/>
    <p:sldMasterId id="2147483835" r:id="rId7"/>
    <p:sldMasterId id="2147483904" r:id="rId8"/>
    <p:sldMasterId id="2147483959" r:id="rId9"/>
    <p:sldMasterId id="2147484013" r:id="rId10"/>
  </p:sldMasterIdLst>
  <p:notesMasterIdLst>
    <p:notesMasterId r:id="rId37"/>
  </p:notesMasterIdLst>
  <p:sldIdLst>
    <p:sldId id="450" r:id="rId11"/>
    <p:sldId id="613" r:id="rId12"/>
    <p:sldId id="2147471191" r:id="rId13"/>
    <p:sldId id="650" r:id="rId14"/>
    <p:sldId id="2147471201" r:id="rId15"/>
    <p:sldId id="458" r:id="rId16"/>
    <p:sldId id="471" r:id="rId17"/>
    <p:sldId id="2147471215" r:id="rId18"/>
    <p:sldId id="2147471209" r:id="rId19"/>
    <p:sldId id="2147471221" r:id="rId20"/>
    <p:sldId id="2147471210" r:id="rId21"/>
    <p:sldId id="476" r:id="rId22"/>
    <p:sldId id="2147471211" r:id="rId23"/>
    <p:sldId id="2147471212" r:id="rId24"/>
    <p:sldId id="2147471216" r:id="rId25"/>
    <p:sldId id="2147471223" r:id="rId26"/>
    <p:sldId id="2147471219" r:id="rId27"/>
    <p:sldId id="2147471234" r:id="rId28"/>
    <p:sldId id="2147471225" r:id="rId29"/>
    <p:sldId id="2147471218" r:id="rId30"/>
    <p:sldId id="2147471228" r:id="rId31"/>
    <p:sldId id="2147471202" r:id="rId32"/>
    <p:sldId id="642" r:id="rId33"/>
    <p:sldId id="2147471192" r:id="rId34"/>
    <p:sldId id="644" r:id="rId35"/>
    <p:sldId id="2147471233" r:id="rId36"/>
  </p:sldIdLst>
  <p:sldSz cx="12188825" cy="6858000"/>
  <p:notesSz cx="6858000" cy="9144000"/>
  <p:custDataLst>
    <p:tags r:id="rId38"/>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 Introduction" id="{FABFA2BB-44EB-414C-AB98-51E8BF6E2CF1}">
          <p14:sldIdLst>
            <p14:sldId id="450"/>
            <p14:sldId id="613"/>
            <p14:sldId id="2147471191"/>
            <p14:sldId id="650"/>
            <p14:sldId id="2147471201"/>
            <p14:sldId id="458"/>
          </p14:sldIdLst>
        </p14:section>
        <p14:section name="EI Competency Review" id="{53C8E1A7-E00C-423F-994E-9E818646424F}">
          <p14:sldIdLst>
            <p14:sldId id="471"/>
            <p14:sldId id="2147471215"/>
            <p14:sldId id="2147471209"/>
            <p14:sldId id="2147471221"/>
            <p14:sldId id="2147471210"/>
            <p14:sldId id="476"/>
            <p14:sldId id="2147471211"/>
            <p14:sldId id="2147471212"/>
            <p14:sldId id="2147471216"/>
            <p14:sldId id="2147471223"/>
            <p14:sldId id="2147471219"/>
            <p14:sldId id="2147471234"/>
            <p14:sldId id="2147471225"/>
            <p14:sldId id="2147471218"/>
            <p14:sldId id="2147471228"/>
            <p14:sldId id="2147471202"/>
            <p14:sldId id="642"/>
          </p14:sldIdLst>
        </p14:section>
        <p14:section name="Wrap Up" id="{80871FFB-F2F4-41A3-AF54-613533E00B75}">
          <p14:sldIdLst>
            <p14:sldId id="2147471192"/>
            <p14:sldId id="644"/>
            <p14:sldId id="2147471233"/>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BB607-DE67-65AF-EA29-C1E6F0B7B7C6}" name="Pierce, Alex" initials="AP" userId="S::alpierce@cotality.com::8ca8b0e2-e9fe-4880-86eb-854ed26187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FE2"/>
    <a:srgbClr val="FFFFFF"/>
    <a:srgbClr val="7D8CF7"/>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3BD3A-8A1B-4BB3-840C-E020310A69BA}" v="15" dt="2026-01-05T01:28:37.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9" autoAdjust="0"/>
  </p:normalViewPr>
  <p:slideViewPr>
    <p:cSldViewPr snapToGrid="0">
      <p:cViewPr varScale="1">
        <p:scale>
          <a:sx n="62" d="100"/>
          <a:sy n="62" d="100"/>
        </p:scale>
        <p:origin x="1800" y="282"/>
      </p:cViewPr>
      <p:guideLst>
        <p:guide orient="horz" pos="2160"/>
        <p:guide pos="3839"/>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gs" Target="tags/tag1.xml"/><Relationship Id="rId20" Type="http://schemas.openxmlformats.org/officeDocument/2006/relationships/slide" Target="slides/slide10.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Kwik" userId="97087e3c40370d78" providerId="LiveId" clId="{70805E8F-0C75-44A9-8807-E4E478A59D63}"/>
    <pc:docChg chg="undo custSel modSld">
      <pc:chgData name="Kate Kwik" userId="97087e3c40370d78" providerId="LiveId" clId="{70805E8F-0C75-44A9-8807-E4E478A59D63}" dt="2026-01-05T01:28:55.245" v="1547" actId="6549"/>
      <pc:docMkLst>
        <pc:docMk/>
      </pc:docMkLst>
      <pc:sldChg chg="delSp modSp mod modNotesTx">
        <pc:chgData name="Kate Kwik" userId="97087e3c40370d78" providerId="LiveId" clId="{70805E8F-0C75-44A9-8807-E4E478A59D63}" dt="2026-01-05T01:22:08.790" v="1499" actId="478"/>
        <pc:sldMkLst>
          <pc:docMk/>
          <pc:sldMk cId="3893781422" sldId="450"/>
        </pc:sldMkLst>
        <pc:spChg chg="mod">
          <ac:chgData name="Kate Kwik" userId="97087e3c40370d78" providerId="LiveId" clId="{70805E8F-0C75-44A9-8807-E4E478A59D63}" dt="2026-01-05T01:21:27.076" v="1495" actId="403"/>
          <ac:spMkLst>
            <pc:docMk/>
            <pc:sldMk cId="3893781422" sldId="450"/>
            <ac:spMk id="4" creationId="{5F73C0C3-0B84-B2E3-A3BC-CF61CDDD65D8}"/>
          </ac:spMkLst>
        </pc:spChg>
        <pc:spChg chg="del">
          <ac:chgData name="Kate Kwik" userId="97087e3c40370d78" providerId="LiveId" clId="{70805E8F-0C75-44A9-8807-E4E478A59D63}" dt="2026-01-05T01:22:08.790" v="1499" actId="478"/>
          <ac:spMkLst>
            <pc:docMk/>
            <pc:sldMk cId="3893781422" sldId="450"/>
            <ac:spMk id="46" creationId="{19FF6811-4AB6-FD9C-0953-729B078BC17A}"/>
          </ac:spMkLst>
        </pc:spChg>
      </pc:sldChg>
      <pc:sldChg chg="modSp mod">
        <pc:chgData name="Kate Kwik" userId="97087e3c40370d78" providerId="LiveId" clId="{70805E8F-0C75-44A9-8807-E4E478A59D63}" dt="2026-01-05T00:22:53.509" v="187" actId="20577"/>
        <pc:sldMkLst>
          <pc:docMk/>
          <pc:sldMk cId="4150322868" sldId="458"/>
        </pc:sldMkLst>
        <pc:spChg chg="mod">
          <ac:chgData name="Kate Kwik" userId="97087e3c40370d78" providerId="LiveId" clId="{70805E8F-0C75-44A9-8807-E4E478A59D63}" dt="2026-01-05T00:22:53.509" v="187" actId="20577"/>
          <ac:spMkLst>
            <pc:docMk/>
            <pc:sldMk cId="4150322868" sldId="458"/>
            <ac:spMk id="4" creationId="{804F90BD-7915-876D-31E5-343E599CF63F}"/>
          </ac:spMkLst>
        </pc:spChg>
        <pc:spChg chg="mod">
          <ac:chgData name="Kate Kwik" userId="97087e3c40370d78" providerId="LiveId" clId="{70805E8F-0C75-44A9-8807-E4E478A59D63}" dt="2025-12-09T18:58:31.453" v="10" actId="403"/>
          <ac:spMkLst>
            <pc:docMk/>
            <pc:sldMk cId="4150322868" sldId="458"/>
            <ac:spMk id="6" creationId="{8A6CE756-4BB7-E5C9-CB05-C50634B28757}"/>
          </ac:spMkLst>
        </pc:spChg>
        <pc:spChg chg="mod">
          <ac:chgData name="Kate Kwik" userId="97087e3c40370d78" providerId="LiveId" clId="{70805E8F-0C75-44A9-8807-E4E478A59D63}" dt="2025-12-09T18:58:35.080" v="11" actId="403"/>
          <ac:spMkLst>
            <pc:docMk/>
            <pc:sldMk cId="4150322868" sldId="458"/>
            <ac:spMk id="7" creationId="{7809B4F3-9F97-80B0-189C-522CFC78ED8C}"/>
          </ac:spMkLst>
        </pc:spChg>
        <pc:spChg chg="mod">
          <ac:chgData name="Kate Kwik" userId="97087e3c40370d78" providerId="LiveId" clId="{70805E8F-0C75-44A9-8807-E4E478A59D63}" dt="2025-12-09T18:58:37.950" v="12" actId="403"/>
          <ac:spMkLst>
            <pc:docMk/>
            <pc:sldMk cId="4150322868" sldId="458"/>
            <ac:spMk id="8" creationId="{61F564F8-CABE-8DEA-CF9A-394DFCC06544}"/>
          </ac:spMkLst>
        </pc:spChg>
        <pc:spChg chg="mod">
          <ac:chgData name="Kate Kwik" userId="97087e3c40370d78" providerId="LiveId" clId="{70805E8F-0C75-44A9-8807-E4E478A59D63}" dt="2025-12-09T18:58:46.380" v="15" actId="403"/>
          <ac:spMkLst>
            <pc:docMk/>
            <pc:sldMk cId="4150322868" sldId="458"/>
            <ac:spMk id="33" creationId="{4F74CF88-84C1-BF4E-06C4-307056259CDE}"/>
          </ac:spMkLst>
        </pc:spChg>
        <pc:spChg chg="mod">
          <ac:chgData name="Kate Kwik" userId="97087e3c40370d78" providerId="LiveId" clId="{70805E8F-0C75-44A9-8807-E4E478A59D63}" dt="2025-12-09T18:58:44.020" v="14" actId="403"/>
          <ac:spMkLst>
            <pc:docMk/>
            <pc:sldMk cId="4150322868" sldId="458"/>
            <ac:spMk id="34" creationId="{1DD9C5BA-0312-086B-6C2B-47808BA6F574}"/>
          </ac:spMkLst>
        </pc:spChg>
        <pc:spChg chg="mod">
          <ac:chgData name="Kate Kwik" userId="97087e3c40370d78" providerId="LiveId" clId="{70805E8F-0C75-44A9-8807-E4E478A59D63}" dt="2025-12-09T18:58:41.393" v="13" actId="403"/>
          <ac:spMkLst>
            <pc:docMk/>
            <pc:sldMk cId="4150322868" sldId="458"/>
            <ac:spMk id="35" creationId="{D49D075A-DFAD-3EAC-8436-6F5CB97EC107}"/>
          </ac:spMkLst>
        </pc:spChg>
      </pc:sldChg>
      <pc:sldChg chg="modNotesTx">
        <pc:chgData name="Kate Kwik" userId="97087e3c40370d78" providerId="LiveId" clId="{70805E8F-0C75-44A9-8807-E4E478A59D63}" dt="2026-01-05T00:25:35.149" v="310" actId="20577"/>
        <pc:sldMkLst>
          <pc:docMk/>
          <pc:sldMk cId="794772627" sldId="471"/>
        </pc:sldMkLst>
      </pc:sldChg>
      <pc:sldChg chg="modNotesTx">
        <pc:chgData name="Kate Kwik" userId="97087e3c40370d78" providerId="LiveId" clId="{70805E8F-0C75-44A9-8807-E4E478A59D63}" dt="2026-01-05T00:55:07.286" v="494" actId="20577"/>
        <pc:sldMkLst>
          <pc:docMk/>
          <pc:sldMk cId="666912769" sldId="476"/>
        </pc:sldMkLst>
      </pc:sldChg>
      <pc:sldChg chg="addSp delSp modSp mod modNotesTx">
        <pc:chgData name="Kate Kwik" userId="97087e3c40370d78" providerId="LiveId" clId="{70805E8F-0C75-44A9-8807-E4E478A59D63}" dt="2026-01-05T01:28:55.245" v="1547" actId="6549"/>
        <pc:sldMkLst>
          <pc:docMk/>
          <pc:sldMk cId="1549032618" sldId="613"/>
        </pc:sldMkLst>
        <pc:spChg chg="add mod">
          <ac:chgData name="Kate Kwik" userId="97087e3c40370d78" providerId="LiveId" clId="{70805E8F-0C75-44A9-8807-E4E478A59D63}" dt="2026-01-02T15:26:08.955" v="107"/>
          <ac:spMkLst>
            <pc:docMk/>
            <pc:sldMk cId="1549032618" sldId="613"/>
            <ac:spMk id="14" creationId="{2A979E09-C2FA-F8BC-415A-FA2206A0E7B6}"/>
          </ac:spMkLst>
        </pc:spChg>
        <pc:spChg chg="add mod">
          <ac:chgData name="Kate Kwik" userId="97087e3c40370d78" providerId="LiveId" clId="{70805E8F-0C75-44A9-8807-E4E478A59D63}" dt="2026-01-05T00:20:23.917" v="179" actId="20577"/>
          <ac:spMkLst>
            <pc:docMk/>
            <pc:sldMk cId="1549032618" sldId="613"/>
            <ac:spMk id="15" creationId="{1B096DBA-7C0C-C426-AB04-8AC80FFEEEFB}"/>
          </ac:spMkLst>
        </pc:spChg>
        <pc:spChg chg="add del mod">
          <ac:chgData name="Kate Kwik" userId="97087e3c40370d78" providerId="LiveId" clId="{70805E8F-0C75-44A9-8807-E4E478A59D63}" dt="2026-01-05T01:28:48.694" v="1546" actId="478"/>
          <ac:spMkLst>
            <pc:docMk/>
            <pc:sldMk cId="1549032618" sldId="613"/>
            <ac:spMk id="16" creationId="{C3215AFE-361B-32AA-CEF4-4F545E624AFF}"/>
          </ac:spMkLst>
        </pc:spChg>
      </pc:sldChg>
      <pc:sldChg chg="delSp modSp mod modNotesTx">
        <pc:chgData name="Kate Kwik" userId="97087e3c40370d78" providerId="LiveId" clId="{70805E8F-0C75-44A9-8807-E4E478A59D63}" dt="2026-01-05T01:07:55.114" v="749" actId="20577"/>
        <pc:sldMkLst>
          <pc:docMk/>
          <pc:sldMk cId="509913629" sldId="642"/>
        </pc:sldMkLst>
        <pc:spChg chg="mod">
          <ac:chgData name="Kate Kwik" userId="97087e3c40370d78" providerId="LiveId" clId="{70805E8F-0C75-44A9-8807-E4E478A59D63}" dt="2025-12-09T18:59:40.782" v="24" actId="113"/>
          <ac:spMkLst>
            <pc:docMk/>
            <pc:sldMk cId="509913629" sldId="642"/>
            <ac:spMk id="9" creationId="{EC27C178-3618-1E55-2199-B519819F91D8}"/>
          </ac:spMkLst>
        </pc:spChg>
        <pc:spChg chg="mod">
          <ac:chgData name="Kate Kwik" userId="97087e3c40370d78" providerId="LiveId" clId="{70805E8F-0C75-44A9-8807-E4E478A59D63}" dt="2025-12-09T18:59:47.639" v="25" actId="108"/>
          <ac:spMkLst>
            <pc:docMk/>
            <pc:sldMk cId="509913629" sldId="642"/>
            <ac:spMk id="10" creationId="{2500C43E-B000-2260-214D-6B26D1CDA7C7}"/>
          </ac:spMkLst>
        </pc:spChg>
        <pc:spChg chg="mod">
          <ac:chgData name="Kate Kwik" userId="97087e3c40370d78" providerId="LiveId" clId="{70805E8F-0C75-44A9-8807-E4E478A59D63}" dt="2025-12-09T18:59:56.719" v="26" actId="108"/>
          <ac:spMkLst>
            <pc:docMk/>
            <pc:sldMk cId="509913629" sldId="642"/>
            <ac:spMk id="11" creationId="{E1998F38-A63B-9E58-BE00-5A89DFFA7EA3}"/>
          </ac:spMkLst>
        </pc:spChg>
        <pc:spChg chg="mod">
          <ac:chgData name="Kate Kwik" userId="97087e3c40370d78" providerId="LiveId" clId="{70805E8F-0C75-44A9-8807-E4E478A59D63}" dt="2025-12-09T19:00:32.098" v="33" actId="108"/>
          <ac:spMkLst>
            <pc:docMk/>
            <pc:sldMk cId="509913629" sldId="642"/>
            <ac:spMk id="48" creationId="{02D6E48F-B228-0822-919D-8973C4C4BFA8}"/>
          </ac:spMkLst>
        </pc:spChg>
        <pc:spChg chg="mod">
          <ac:chgData name="Kate Kwik" userId="97087e3c40370d78" providerId="LiveId" clId="{70805E8F-0C75-44A9-8807-E4E478A59D63}" dt="2025-12-09T19:00:22.567" v="31" actId="108"/>
          <ac:spMkLst>
            <pc:docMk/>
            <pc:sldMk cId="509913629" sldId="642"/>
            <ac:spMk id="49" creationId="{31A8F38B-0C47-1890-98A5-0EA3DBE0ADA2}"/>
          </ac:spMkLst>
        </pc:spChg>
        <pc:spChg chg="mod">
          <ac:chgData name="Kate Kwik" userId="97087e3c40370d78" providerId="LiveId" clId="{70805E8F-0C75-44A9-8807-E4E478A59D63}" dt="2025-12-09T19:00:02.046" v="27" actId="108"/>
          <ac:spMkLst>
            <pc:docMk/>
            <pc:sldMk cId="509913629" sldId="642"/>
            <ac:spMk id="50" creationId="{BC86F843-F36D-0A3E-6193-A4A7D083C774}"/>
          </ac:spMkLst>
        </pc:spChg>
      </pc:sldChg>
      <pc:sldChg chg="delSp modSp mod modNotesTx">
        <pc:chgData name="Kate Kwik" userId="97087e3c40370d78" providerId="LiveId" clId="{70805E8F-0C75-44A9-8807-E4E478A59D63}" dt="2026-01-05T01:11:21.697" v="897" actId="20577"/>
        <pc:sldMkLst>
          <pc:docMk/>
          <pc:sldMk cId="3972877222" sldId="644"/>
        </pc:sldMkLst>
        <pc:spChg chg="mod">
          <ac:chgData name="Kate Kwik" userId="97087e3c40370d78" providerId="LiveId" clId="{70805E8F-0C75-44A9-8807-E4E478A59D63}" dt="2025-12-09T19:04:22.155" v="51" actId="27636"/>
          <ac:spMkLst>
            <pc:docMk/>
            <pc:sldMk cId="3972877222" sldId="644"/>
            <ac:spMk id="5" creationId="{59F640D0-8DF9-74E2-BC74-1170F47960C3}"/>
          </ac:spMkLst>
        </pc:spChg>
        <pc:spChg chg="mod">
          <ac:chgData name="Kate Kwik" userId="97087e3c40370d78" providerId="LiveId" clId="{70805E8F-0C75-44A9-8807-E4E478A59D63}" dt="2025-12-09T19:03:03.679" v="43" actId="403"/>
          <ac:spMkLst>
            <pc:docMk/>
            <pc:sldMk cId="3972877222" sldId="644"/>
            <ac:spMk id="7" creationId="{8ED3DD94-FF92-57FD-D018-05E56ED4AC63}"/>
          </ac:spMkLst>
        </pc:spChg>
        <pc:spChg chg="mod">
          <ac:chgData name="Kate Kwik" userId="97087e3c40370d78" providerId="LiveId" clId="{70805E8F-0C75-44A9-8807-E4E478A59D63}" dt="2025-12-09T19:03:12.635" v="44" actId="403"/>
          <ac:spMkLst>
            <pc:docMk/>
            <pc:sldMk cId="3972877222" sldId="644"/>
            <ac:spMk id="20" creationId="{13B54FFA-D3E1-4841-3482-B7FD762BF4DE}"/>
          </ac:spMkLst>
        </pc:spChg>
        <pc:spChg chg="mod">
          <ac:chgData name="Kate Kwik" userId="97087e3c40370d78" providerId="LiveId" clId="{70805E8F-0C75-44A9-8807-E4E478A59D63}" dt="2025-12-09T19:03:16.664" v="45" actId="403"/>
          <ac:spMkLst>
            <pc:docMk/>
            <pc:sldMk cId="3972877222" sldId="644"/>
            <ac:spMk id="21" creationId="{D5BD3053-9C91-938D-A274-23410C8D8F9D}"/>
          </ac:spMkLst>
        </pc:spChg>
        <pc:spChg chg="mod">
          <ac:chgData name="Kate Kwik" userId="97087e3c40370d78" providerId="LiveId" clId="{70805E8F-0C75-44A9-8807-E4E478A59D63}" dt="2025-12-09T19:03:23.091" v="46" actId="403"/>
          <ac:spMkLst>
            <pc:docMk/>
            <pc:sldMk cId="3972877222" sldId="644"/>
            <ac:spMk id="24" creationId="{BBBB51BA-15FE-066F-8E17-E5B423ADF39C}"/>
          </ac:spMkLst>
        </pc:spChg>
        <pc:spChg chg="mod">
          <ac:chgData name="Kate Kwik" userId="97087e3c40370d78" providerId="LiveId" clId="{70805E8F-0C75-44A9-8807-E4E478A59D63}" dt="2025-12-09T19:03:34.854" v="47" actId="403"/>
          <ac:spMkLst>
            <pc:docMk/>
            <pc:sldMk cId="3972877222" sldId="644"/>
            <ac:spMk id="25" creationId="{4609CCC7-DC06-81BC-70FA-8FA0B95EE39B}"/>
          </ac:spMkLst>
        </pc:spChg>
        <pc:spChg chg="mod">
          <ac:chgData name="Kate Kwik" userId="97087e3c40370d78" providerId="LiveId" clId="{70805E8F-0C75-44A9-8807-E4E478A59D63}" dt="2025-12-09T19:03:57.345" v="49" actId="403"/>
          <ac:spMkLst>
            <pc:docMk/>
            <pc:sldMk cId="3972877222" sldId="644"/>
            <ac:spMk id="26" creationId="{A016B487-2BC4-F7CE-91F1-3038C1F15F37}"/>
          </ac:spMkLst>
        </pc:spChg>
      </pc:sldChg>
      <pc:sldChg chg="modNotesTx">
        <pc:chgData name="Kate Kwik" userId="97087e3c40370d78" providerId="LiveId" clId="{70805E8F-0C75-44A9-8807-E4E478A59D63}" dt="2026-01-05T00:21:03.163" v="180" actId="20577"/>
        <pc:sldMkLst>
          <pc:docMk/>
          <pc:sldMk cId="2438847226" sldId="650"/>
        </pc:sldMkLst>
      </pc:sldChg>
      <pc:sldChg chg="modAnim modNotesTx">
        <pc:chgData name="Kate Kwik" userId="97087e3c40370d78" providerId="LiveId" clId="{70805E8F-0C75-44A9-8807-E4E478A59D63}" dt="2026-01-05T01:28:24.869" v="1545" actId="20577"/>
        <pc:sldMkLst>
          <pc:docMk/>
          <pc:sldMk cId="1068060529" sldId="2147471191"/>
        </pc:sldMkLst>
      </pc:sldChg>
      <pc:sldChg chg="modNotesTx">
        <pc:chgData name="Kate Kwik" userId="97087e3c40370d78" providerId="LiveId" clId="{70805E8F-0C75-44A9-8807-E4E478A59D63}" dt="2026-01-05T01:09:48.484" v="818" actId="113"/>
        <pc:sldMkLst>
          <pc:docMk/>
          <pc:sldMk cId="3753536260" sldId="2147471192"/>
        </pc:sldMkLst>
      </pc:sldChg>
      <pc:sldChg chg="modSp">
        <pc:chgData name="Kate Kwik" userId="97087e3c40370d78" providerId="LiveId" clId="{70805E8F-0C75-44A9-8807-E4E478A59D63}" dt="2025-12-09T18:58:19.719" v="7"/>
        <pc:sldMkLst>
          <pc:docMk/>
          <pc:sldMk cId="1406291306" sldId="2147471201"/>
        </pc:sldMkLst>
        <pc:spChg chg="mod">
          <ac:chgData name="Kate Kwik" userId="97087e3c40370d78" providerId="LiveId" clId="{70805E8F-0C75-44A9-8807-E4E478A59D63}" dt="2025-12-09T18:58:19.719" v="7"/>
          <ac:spMkLst>
            <pc:docMk/>
            <pc:sldMk cId="1406291306" sldId="2147471201"/>
            <ac:spMk id="22" creationId="{75B3A8C9-A794-493E-85E4-C46075B4BD03}"/>
          </ac:spMkLst>
        </pc:spChg>
      </pc:sldChg>
      <pc:sldChg chg="modSp mod modNotesTx">
        <pc:chgData name="Kate Kwik" userId="97087e3c40370d78" providerId="LiveId" clId="{70805E8F-0C75-44A9-8807-E4E478A59D63}" dt="2026-01-05T01:05:27.299" v="689" actId="20577"/>
        <pc:sldMkLst>
          <pc:docMk/>
          <pc:sldMk cId="3236546363" sldId="2147471202"/>
        </pc:sldMkLst>
        <pc:spChg chg="mod">
          <ac:chgData name="Kate Kwik" userId="97087e3c40370d78" providerId="LiveId" clId="{70805E8F-0C75-44A9-8807-E4E478A59D63}" dt="2026-01-05T01:04:07.332" v="672" actId="20577"/>
          <ac:spMkLst>
            <pc:docMk/>
            <pc:sldMk cId="3236546363" sldId="2147471202"/>
            <ac:spMk id="2" creationId="{A034B6B9-CEAA-9653-40C0-8D038E30228E}"/>
          </ac:spMkLst>
        </pc:spChg>
        <pc:spChg chg="mod">
          <ac:chgData name="Kate Kwik" userId="97087e3c40370d78" providerId="LiveId" clId="{70805E8F-0C75-44A9-8807-E4E478A59D63}" dt="2025-12-09T18:58:19.818" v="9" actId="27636"/>
          <ac:spMkLst>
            <pc:docMk/>
            <pc:sldMk cId="3236546363" sldId="2147471202"/>
            <ac:spMk id="3" creationId="{D6722256-561D-E053-D9CA-010253C358D5}"/>
          </ac:spMkLst>
        </pc:spChg>
      </pc:sldChg>
      <pc:sldChg chg="modSp mod">
        <pc:chgData name="Kate Kwik" userId="97087e3c40370d78" providerId="LiveId" clId="{70805E8F-0C75-44A9-8807-E4E478A59D63}" dt="2025-12-09T18:58:19.799" v="8" actId="27636"/>
        <pc:sldMkLst>
          <pc:docMk/>
          <pc:sldMk cId="2816002928" sldId="2147471209"/>
        </pc:sldMkLst>
        <pc:spChg chg="mod">
          <ac:chgData name="Kate Kwik" userId="97087e3c40370d78" providerId="LiveId" clId="{70805E8F-0C75-44A9-8807-E4E478A59D63}" dt="2025-12-09T18:58:19.799" v="8" actId="27636"/>
          <ac:spMkLst>
            <pc:docMk/>
            <pc:sldMk cId="2816002928" sldId="2147471209"/>
            <ac:spMk id="2" creationId="{D0A3E2E2-269C-F042-0D37-739CCF51B2E5}"/>
          </ac:spMkLst>
        </pc:spChg>
      </pc:sldChg>
      <pc:sldChg chg="modSp modNotesTx">
        <pc:chgData name="Kate Kwik" userId="97087e3c40370d78" providerId="LiveId" clId="{70805E8F-0C75-44A9-8807-E4E478A59D63}" dt="2026-01-05T00:52:24.132" v="419" actId="20577"/>
        <pc:sldMkLst>
          <pc:docMk/>
          <pc:sldMk cId="436207842" sldId="2147471210"/>
        </pc:sldMkLst>
        <pc:spChg chg="mod">
          <ac:chgData name="Kate Kwik" userId="97087e3c40370d78" providerId="LiveId" clId="{70805E8F-0C75-44A9-8807-E4E478A59D63}" dt="2026-01-05T00:44:07.452" v="385" actId="5793"/>
          <ac:spMkLst>
            <pc:docMk/>
            <pc:sldMk cId="436207842" sldId="2147471210"/>
            <ac:spMk id="10" creationId="{17CC3060-3092-2A17-2300-2C864ADAA644}"/>
          </ac:spMkLst>
        </pc:spChg>
        <pc:spChg chg="mod">
          <ac:chgData name="Kate Kwik" userId="97087e3c40370d78" providerId="LiveId" clId="{70805E8F-0C75-44A9-8807-E4E478A59D63}" dt="2026-01-05T00:44:00.074" v="380" actId="20577"/>
          <ac:spMkLst>
            <pc:docMk/>
            <pc:sldMk cId="436207842" sldId="2147471210"/>
            <ac:spMk id="13" creationId="{2547A6B7-F0BB-95FB-5261-990ADA668735}"/>
          </ac:spMkLst>
        </pc:spChg>
        <pc:spChg chg="mod">
          <ac:chgData name="Kate Kwik" userId="97087e3c40370d78" providerId="LiveId" clId="{70805E8F-0C75-44A9-8807-E4E478A59D63}" dt="2026-01-05T00:44:02.487" v="381" actId="20577"/>
          <ac:spMkLst>
            <pc:docMk/>
            <pc:sldMk cId="436207842" sldId="2147471210"/>
            <ac:spMk id="15" creationId="{807E6B70-B948-F508-1244-B119D4C3D28A}"/>
          </ac:spMkLst>
        </pc:spChg>
      </pc:sldChg>
      <pc:sldChg chg="modNotesTx">
        <pc:chgData name="Kate Kwik" userId="97087e3c40370d78" providerId="LiveId" clId="{70805E8F-0C75-44A9-8807-E4E478A59D63}" dt="2026-01-05T00:56:33.535" v="548" actId="20577"/>
        <pc:sldMkLst>
          <pc:docMk/>
          <pc:sldMk cId="2166024051" sldId="2147471211"/>
        </pc:sldMkLst>
      </pc:sldChg>
      <pc:sldChg chg="modNotesTx">
        <pc:chgData name="Kate Kwik" userId="97087e3c40370d78" providerId="LiveId" clId="{70805E8F-0C75-44A9-8807-E4E478A59D63}" dt="2026-01-05T00:57:58.404" v="583" actId="20577"/>
        <pc:sldMkLst>
          <pc:docMk/>
          <pc:sldMk cId="1384427815" sldId="2147471212"/>
        </pc:sldMkLst>
      </pc:sldChg>
      <pc:sldChg chg="modNotesTx">
        <pc:chgData name="Kate Kwik" userId="97087e3c40370d78" providerId="LiveId" clId="{70805E8F-0C75-44A9-8807-E4E478A59D63}" dt="2026-01-05T00:30:19.370" v="353" actId="20577"/>
        <pc:sldMkLst>
          <pc:docMk/>
          <pc:sldMk cId="984621101" sldId="2147471215"/>
        </pc:sldMkLst>
      </pc:sldChg>
      <pc:sldChg chg="modNotesTx">
        <pc:chgData name="Kate Kwik" userId="97087e3c40370d78" providerId="LiveId" clId="{70805E8F-0C75-44A9-8807-E4E478A59D63}" dt="2026-01-05T01:03:18.612" v="664" actId="6549"/>
        <pc:sldMkLst>
          <pc:docMk/>
          <pc:sldMk cId="1693792980" sldId="2147471218"/>
        </pc:sldMkLst>
      </pc:sldChg>
      <pc:sldChg chg="modNotesTx">
        <pc:chgData name="Kate Kwik" userId="97087e3c40370d78" providerId="LiveId" clId="{70805E8F-0C75-44A9-8807-E4E478A59D63}" dt="2026-01-05T00:43:32.491" v="377" actId="20577"/>
        <pc:sldMkLst>
          <pc:docMk/>
          <pc:sldMk cId="1427407962" sldId="2147471221"/>
        </pc:sldMkLst>
      </pc:sldChg>
      <pc:sldChg chg="modNotesTx">
        <pc:chgData name="Kate Kwik" userId="97087e3c40370d78" providerId="LiveId" clId="{70805E8F-0C75-44A9-8807-E4E478A59D63}" dt="2026-01-05T00:58:45.587" v="584" actId="20577"/>
        <pc:sldMkLst>
          <pc:docMk/>
          <pc:sldMk cId="993856048" sldId="2147471223"/>
        </pc:sldMkLst>
      </pc:sldChg>
      <pc:sldChg chg="modNotesTx">
        <pc:chgData name="Kate Kwik" userId="97087e3c40370d78" providerId="LiveId" clId="{70805E8F-0C75-44A9-8807-E4E478A59D63}" dt="2026-01-05T01:02:15.411" v="657" actId="20577"/>
        <pc:sldMkLst>
          <pc:docMk/>
          <pc:sldMk cId="585274216" sldId="2147471225"/>
        </pc:sldMkLst>
      </pc:sldChg>
      <pc:sldChg chg="modNotesTx">
        <pc:chgData name="Kate Kwik" userId="97087e3c40370d78" providerId="LiveId" clId="{70805E8F-0C75-44A9-8807-E4E478A59D63}" dt="2026-01-05T01:03:56.492" v="671" actId="20577"/>
        <pc:sldMkLst>
          <pc:docMk/>
          <pc:sldMk cId="1692109099" sldId="2147471228"/>
        </pc:sldMkLst>
      </pc:sldChg>
      <pc:sldChg chg="addSp delSp modSp mod modNotesTx">
        <pc:chgData name="Kate Kwik" userId="97087e3c40370d78" providerId="LiveId" clId="{70805E8F-0C75-44A9-8807-E4E478A59D63}" dt="2026-01-05T01:19:36.743" v="1455" actId="20577"/>
        <pc:sldMkLst>
          <pc:docMk/>
          <pc:sldMk cId="4042721389" sldId="2147471233"/>
        </pc:sldMkLst>
        <pc:spChg chg="del">
          <ac:chgData name="Kate Kwik" userId="97087e3c40370d78" providerId="LiveId" clId="{70805E8F-0C75-44A9-8807-E4E478A59D63}" dt="2026-01-05T01:12:34.556" v="903" actId="478"/>
          <ac:spMkLst>
            <pc:docMk/>
            <pc:sldMk cId="4042721389" sldId="2147471233"/>
            <ac:spMk id="3" creationId="{7C11284B-6C40-20E6-4B16-87FE2BF194A8}"/>
          </ac:spMkLst>
        </pc:spChg>
        <pc:spChg chg="del mod">
          <ac:chgData name="Kate Kwik" userId="97087e3c40370d78" providerId="LiveId" clId="{70805E8F-0C75-44A9-8807-E4E478A59D63}" dt="2026-01-05T01:12:50.441" v="916" actId="478"/>
          <ac:spMkLst>
            <pc:docMk/>
            <pc:sldMk cId="4042721389" sldId="2147471233"/>
            <ac:spMk id="4" creationId="{6CC54C8A-8462-8615-2934-82F16BCFDAA5}"/>
          </ac:spMkLst>
        </pc:spChg>
        <pc:spChg chg="add del mod">
          <ac:chgData name="Kate Kwik" userId="97087e3c40370d78" providerId="LiveId" clId="{70805E8F-0C75-44A9-8807-E4E478A59D63}" dt="2026-01-05T01:12:37.497" v="904" actId="478"/>
          <ac:spMkLst>
            <pc:docMk/>
            <pc:sldMk cId="4042721389" sldId="2147471233"/>
            <ac:spMk id="7" creationId="{E5C5B067-1763-6A70-3872-6CD1F0F9B7C2}"/>
          </ac:spMkLst>
        </pc:spChg>
        <pc:spChg chg="del mod">
          <ac:chgData name="Kate Kwik" userId="97087e3c40370d78" providerId="LiveId" clId="{70805E8F-0C75-44A9-8807-E4E478A59D63}" dt="2026-01-05T01:12:53.079" v="917" actId="478"/>
          <ac:spMkLst>
            <pc:docMk/>
            <pc:sldMk cId="4042721389" sldId="2147471233"/>
            <ac:spMk id="8" creationId="{E311CB76-9D49-34D8-2204-C38FF0B6A3A8}"/>
          </ac:spMkLst>
        </pc:spChg>
        <pc:spChg chg="add mod">
          <ac:chgData name="Kate Kwik" userId="97087e3c40370d78" providerId="LiveId" clId="{70805E8F-0C75-44A9-8807-E4E478A59D63}" dt="2026-01-05T01:12:40.807" v="905"/>
          <ac:spMkLst>
            <pc:docMk/>
            <pc:sldMk cId="4042721389" sldId="2147471233"/>
            <ac:spMk id="9" creationId="{D632E561-9176-3ECC-9F82-392703158864}"/>
          </ac:spMkLst>
        </pc:spChg>
        <pc:spChg chg="add mod">
          <ac:chgData name="Kate Kwik" userId="97087e3c40370d78" providerId="LiveId" clId="{70805E8F-0C75-44A9-8807-E4E478A59D63}" dt="2026-01-05T01:12:47.208" v="915" actId="20577"/>
          <ac:spMkLst>
            <pc:docMk/>
            <pc:sldMk cId="4042721389" sldId="2147471233"/>
            <ac:spMk id="10" creationId="{79D5A7F1-8AEA-3C47-EA11-610E5E1CE974}"/>
          </ac:spMkLst>
        </pc:spChg>
        <pc:spChg chg="add del mod">
          <ac:chgData name="Kate Kwik" userId="97087e3c40370d78" providerId="LiveId" clId="{70805E8F-0C75-44A9-8807-E4E478A59D63}" dt="2026-01-05T01:12:57.249" v="918" actId="478"/>
          <ac:spMkLst>
            <pc:docMk/>
            <pc:sldMk cId="4042721389" sldId="2147471233"/>
            <ac:spMk id="12" creationId="{031FD597-6850-FBC3-FF5E-E0ED88CF2FF2}"/>
          </ac:spMkLst>
        </pc:spChg>
      </pc:sldChg>
      <pc:sldChg chg="modSp mod modNotesTx">
        <pc:chgData name="Kate Kwik" userId="97087e3c40370d78" providerId="LiveId" clId="{70805E8F-0C75-44A9-8807-E4E478A59D63}" dt="2026-01-05T01:00:59.835" v="621" actId="5793"/>
        <pc:sldMkLst>
          <pc:docMk/>
          <pc:sldMk cId="1650723955" sldId="2147471234"/>
        </pc:sldMkLst>
        <pc:spChg chg="mod">
          <ac:chgData name="Kate Kwik" userId="97087e3c40370d78" providerId="LiveId" clId="{70805E8F-0C75-44A9-8807-E4E478A59D63}" dt="2026-01-05T00:59:30.542" v="603" actId="20577"/>
          <ac:spMkLst>
            <pc:docMk/>
            <pc:sldMk cId="1650723955" sldId="2147471234"/>
            <ac:spMk id="29" creationId="{39E087FD-6819-0A9B-5B52-430ED7BFC2A7}"/>
          </ac:spMkLst>
        </pc:spChg>
        <pc:spChg chg="mod">
          <ac:chgData name="Kate Kwik" userId="97087e3c40370d78" providerId="LiveId" clId="{70805E8F-0C75-44A9-8807-E4E478A59D63}" dt="2026-01-05T00:59:51.739" v="616" actId="20577"/>
          <ac:spMkLst>
            <pc:docMk/>
            <pc:sldMk cId="1650723955" sldId="2147471234"/>
            <ac:spMk id="71" creationId="{8E06419F-BED5-7255-4653-5C030D4C8F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for the presenter.]</a:t>
            </a:r>
          </a:p>
        </p:txBody>
      </p:sp>
      <p:sp>
        <p:nvSpPr>
          <p:cNvPr id="4" name="Slide Number Placeholder 3"/>
          <p:cNvSpPr>
            <a:spLocks noGrp="1"/>
          </p:cNvSpPr>
          <p:nvPr>
            <p:ph type="sldNum" sz="quarter" idx="5"/>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380038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 IN PARTICIPANT HANDOUT]</a:t>
            </a:r>
          </a:p>
        </p:txBody>
      </p:sp>
      <p:sp>
        <p:nvSpPr>
          <p:cNvPr id="4" name="Slide Number Placeholder 3"/>
          <p:cNvSpPr>
            <a:spLocks noGrp="1"/>
          </p:cNvSpPr>
          <p:nvPr>
            <p:ph type="sldNum" sz="quarter" idx="5"/>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342240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We’re going to shift gears here a little…</a:t>
            </a:r>
          </a:p>
          <a:p>
            <a:endParaRPr lang="en-US" b="0" dirty="0"/>
          </a:p>
          <a:p>
            <a:r>
              <a:rPr lang="en-US" b="0" dirty="0"/>
              <a:t>When you see these scenarios on the screen, </a:t>
            </a:r>
            <a:r>
              <a:rPr lang="en-US" b="1" dirty="0"/>
              <a:t>how do they make you feel? </a:t>
            </a:r>
          </a:p>
          <a:p>
            <a:endParaRPr lang="en-US" b="0" dirty="0"/>
          </a:p>
          <a:p>
            <a:r>
              <a:rPr lang="en-US" b="0" dirty="0"/>
              <a:t>You can say it out loud or put it in the chat.</a:t>
            </a:r>
          </a:p>
          <a:p>
            <a:r>
              <a:rPr lang="en-US" b="0" i="1" dirty="0"/>
              <a:t>[Anxious, tense, irritated, afraid?]</a:t>
            </a:r>
          </a:p>
          <a:p>
            <a:endParaRPr lang="en-US" b="1" dirty="0"/>
          </a:p>
          <a:p>
            <a:r>
              <a:rPr lang="en-US" b="1" dirty="0"/>
              <a:t>Now imagine how you’d respond to these scenarios.</a:t>
            </a:r>
          </a:p>
          <a:p>
            <a:endParaRPr lang="en-US" b="1" dirty="0"/>
          </a:p>
          <a:p>
            <a:r>
              <a:rPr lang="en-US" b="1" dirty="0"/>
              <a:t>Did anyone have trouble imagining how they’d respond?</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These relate to knowing your behavioral tendencies </a:t>
            </a:r>
            <a:r>
              <a:rPr lang="en-US" b="0" dirty="0"/>
              <a:t>across different situations,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b="0" dirty="0"/>
              <a:t>which can help us be better prepared when they happen.</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1" dirty="0"/>
          </a:p>
          <a:p>
            <a:r>
              <a:rPr lang="en-US" b="0" dirty="0"/>
              <a:t>[Go to next slide]</a:t>
            </a:r>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273263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dirty="0"/>
              <a:t>But sometimes things happen at work that </a:t>
            </a:r>
            <a:r>
              <a:rPr lang="en-US" b="1" dirty="0"/>
              <a:t>produce bigger emotions</a:t>
            </a:r>
            <a:r>
              <a:rPr lang="en-US" b="0" dirty="0"/>
              <a:t> that can take us by surprise.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This is where we get into emotional triggers.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[Click] Triggers are situations, events, or interactions that evoke </a:t>
            </a:r>
            <a:r>
              <a:rPr lang="en-US" b="1" dirty="0"/>
              <a:t>strong</a:t>
            </a:r>
            <a:r>
              <a:rPr lang="en-US" dirty="0"/>
              <a:t> emotional reactions.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We’re often </a:t>
            </a:r>
            <a:r>
              <a:rPr lang="en-US" b="1" dirty="0"/>
              <a:t>blindsided</a:t>
            </a:r>
            <a:r>
              <a:rPr lang="en-US" dirty="0"/>
              <a:t> by our reactions and unaware of the root cause.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Emotional triggers </a:t>
            </a:r>
            <a:r>
              <a:rPr lang="en-US" b="1" dirty="0"/>
              <a:t>are related to our past experiences </a:t>
            </a:r>
            <a:r>
              <a:rPr lang="en-US" dirty="0"/>
              <a:t>(even if we don’t remember them).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Something in the </a:t>
            </a:r>
            <a:r>
              <a:rPr lang="en-US" b="1" dirty="0"/>
              <a:t>current situation </a:t>
            </a:r>
            <a:r>
              <a:rPr lang="en-US" b="1" i="1" dirty="0"/>
              <a:t>feels similar </a:t>
            </a:r>
            <a:r>
              <a:rPr lang="en-US" dirty="0"/>
              <a:t>to something from our history,</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and that </a:t>
            </a:r>
            <a:r>
              <a:rPr lang="en-US" b="1" dirty="0"/>
              <a:t>brings up a well of emotions</a:t>
            </a:r>
            <a:r>
              <a:rPr lang="en-US" dirty="0"/>
              <a:t>.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In the context of this class, triggers, like emotions, are also not good or bad,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they just happen sometimes, because we’re human.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Next,</a:t>
            </a:r>
            <a:r>
              <a:rPr lang="en-US" dirty="0"/>
              <a:t> we’re going to do a self-reflection exercise using your values (from the first exercise).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593453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81ED6-F809-5188-5679-BD1127BE5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9A136-DCC3-663A-5E44-D83D1D466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49C24-FD99-BE2C-FA45-0016D0264714}"/>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dirty="0"/>
              <a:t>[Handout P3] – 5 mins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For this exercise, I want you to think of triggers as they relate to your personal values.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1" dirty="0"/>
          </a:p>
          <a:p>
            <a:r>
              <a:rPr lang="en-US" dirty="0"/>
              <a:t>Think of a work-related situation where you had a strong emotional response.</a:t>
            </a:r>
          </a:p>
          <a:p>
            <a:r>
              <a:rPr lang="en-US" dirty="0"/>
              <a:t>When you look at it closely, </a:t>
            </a:r>
            <a:r>
              <a:rPr lang="en-US" b="1" dirty="0"/>
              <a:t>can you relate it to one of your values</a:t>
            </a:r>
            <a:r>
              <a:rPr lang="en-US" dirty="0"/>
              <a:t>? If so, which one?</a:t>
            </a:r>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Knowing</a:t>
            </a:r>
            <a:r>
              <a:rPr lang="en-US" b="0" dirty="0"/>
              <a:t> your values, </a:t>
            </a:r>
            <a:r>
              <a:rPr lang="en-US" b="1" dirty="0"/>
              <a:t>what’s one way people</a:t>
            </a:r>
            <a:r>
              <a:rPr lang="en-US" b="0" dirty="0"/>
              <a:t> can push your buttons or trigger you?</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b="0" dirty="0"/>
              <a:t>You’ve got 5 minutes - </a:t>
            </a:r>
            <a:r>
              <a:rPr lang="en-US" b="1" dirty="0"/>
              <a:t>Put a thumbs up in the chat when you’re done.</a:t>
            </a:r>
          </a:p>
        </p:txBody>
      </p:sp>
      <p:sp>
        <p:nvSpPr>
          <p:cNvPr id="4" name="Slide Number Placeholder 3">
            <a:extLst>
              <a:ext uri="{FF2B5EF4-FFF2-40B4-BE49-F238E27FC236}">
                <a16:creationId xmlns:a16="http://schemas.microsoft.com/office/drawing/2014/main" id="{2D710C28-38D0-F68F-6C60-E2ABB1270411}"/>
              </a:ext>
            </a:extLst>
          </p:cNvPr>
          <p:cNvSpPr>
            <a:spLocks noGrp="1"/>
          </p:cNvSpPr>
          <p:nvPr>
            <p:ph type="sldNum" sz="quarter" idx="5"/>
          </p:nvPr>
        </p:nvSpPr>
        <p:spPr/>
        <p:txBody>
          <a:bodyPr/>
          <a:lstStyle/>
          <a:p>
            <a:fld id="{CA2D21D1-52E2-420B-B491-CFF6D7BB79FB}" type="slidenum">
              <a:rPr lang="en-US" smtClean="0"/>
              <a:pPr/>
              <a:t>13</a:t>
            </a:fld>
            <a:endParaRPr lang="en-US"/>
          </a:p>
        </p:txBody>
      </p:sp>
    </p:spTree>
    <p:extLst>
      <p:ext uri="{BB962C8B-B14F-4D97-AF65-F5344CB8AC3E}">
        <p14:creationId xmlns:p14="http://schemas.microsoft.com/office/powerpoint/2010/main" val="975070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357E9-564B-9D08-4DB2-C038F7D46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4CFC6-A960-82F0-4672-C4BD3CFC5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AE13A-5F9A-3AF7-7FBD-D1D78B134B17}"/>
              </a:ext>
            </a:extLst>
          </p:cNvPr>
          <p:cNvSpPr>
            <a:spLocks noGrp="1"/>
          </p:cNvSpPr>
          <p:nvPr>
            <p:ph type="body" idx="1"/>
          </p:nvPr>
        </p:nvSpPr>
        <p:spPr/>
        <p:txBody>
          <a:bodyPr/>
          <a:lstStyle/>
          <a:p>
            <a:r>
              <a:rPr lang="en-US" b="1" dirty="0"/>
              <a:t>What did you learn about yourself in that exercise?</a:t>
            </a:r>
          </a:p>
          <a:p>
            <a:r>
              <a:rPr lang="en-US" dirty="0"/>
              <a:t>Does anyone want to share?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Were you surprised by your answers?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b="0" dirty="0"/>
              <a:t>The purpose of doing these exercises –identifying your values and knowing your tendencies – is that it </a:t>
            </a:r>
            <a:r>
              <a:rPr lang="en-US" b="1" dirty="0"/>
              <a:t>allows you to manage your responses more effectively</a:t>
            </a:r>
            <a:r>
              <a:rPr lang="en-US" dirty="0"/>
              <a:t>.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[Next slide]</a:t>
            </a:r>
          </a:p>
        </p:txBody>
      </p:sp>
      <p:sp>
        <p:nvSpPr>
          <p:cNvPr id="4" name="Slide Number Placeholder 3">
            <a:extLst>
              <a:ext uri="{FF2B5EF4-FFF2-40B4-BE49-F238E27FC236}">
                <a16:creationId xmlns:a16="http://schemas.microsoft.com/office/drawing/2014/main" id="{3F3F4C06-8DD8-1A86-7BFA-D294F3EF6731}"/>
              </a:ext>
            </a:extLst>
          </p:cNvPr>
          <p:cNvSpPr>
            <a:spLocks noGrp="1"/>
          </p:cNvSpPr>
          <p:nvPr>
            <p:ph type="sldNum" sz="quarter" idx="5"/>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426636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CAEB6-85E4-9963-97B9-A4AE834E4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8B357-3501-E997-E917-A2AD7E8E4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D5246-87A3-7F42-7D1C-8BF6B163A898}"/>
              </a:ext>
            </a:extLst>
          </p:cNvPr>
          <p:cNvSpPr>
            <a:spLocks noGrp="1"/>
          </p:cNvSpPr>
          <p:nvPr>
            <p:ph type="body" idx="1"/>
          </p:nvPr>
        </p:nvSpPr>
        <p:spPr/>
        <p:txBody>
          <a:bodyPr/>
          <a:lstStyle/>
          <a:p>
            <a:r>
              <a:rPr lang="en-US" dirty="0"/>
              <a:t>Which brings us to the 2</a:t>
            </a:r>
            <a:r>
              <a:rPr lang="en-US" baseline="30000" dirty="0"/>
              <a:t>nd</a:t>
            </a:r>
            <a:r>
              <a:rPr lang="en-US" dirty="0"/>
              <a:t> competency - </a:t>
            </a:r>
            <a:r>
              <a:rPr lang="en-US" b="1" dirty="0"/>
              <a:t>Self-Management.</a:t>
            </a:r>
          </a:p>
          <a:p>
            <a:endParaRPr lang="en-US" b="1" dirty="0"/>
          </a:p>
          <a:p>
            <a:r>
              <a:rPr lang="en-US" b="1" dirty="0"/>
              <a:t>Self-Management is your ability to CHOOSE how you respond in the moment in different situations.</a:t>
            </a:r>
          </a:p>
          <a:p>
            <a:r>
              <a:rPr lang="en-US" b="0" dirty="0"/>
              <a:t>This includes times when we have strong emotions, when we’re under pressure, and even when we’re triggered.</a:t>
            </a:r>
          </a:p>
          <a:p>
            <a:endParaRPr lang="en-US" b="0" dirty="0"/>
          </a:p>
          <a:p>
            <a:r>
              <a:rPr lang="en-US" b="0" dirty="0"/>
              <a:t>It includes </a:t>
            </a:r>
            <a:r>
              <a:rPr lang="en-US" b="1" dirty="0"/>
              <a:t>making the choice </a:t>
            </a:r>
            <a:r>
              <a:rPr lang="en-US" b="0" dirty="0"/>
              <a:t>to give people the benefit of the doubt. </a:t>
            </a:r>
          </a:p>
          <a:p>
            <a:r>
              <a:rPr lang="en-US" b="0" dirty="0"/>
              <a:t>When you start from a place of assuming positive intent on the part of others, you’re much more likely to stay calm in potential conflict situations.</a:t>
            </a:r>
          </a:p>
          <a:p>
            <a:endParaRPr lang="en-US" dirty="0"/>
          </a:p>
          <a:p>
            <a:r>
              <a:rPr lang="en-US" b="0" dirty="0"/>
              <a:t>We saw </a:t>
            </a:r>
            <a:r>
              <a:rPr lang="en-US" b="1" dirty="0"/>
              <a:t>driving results</a:t>
            </a:r>
            <a:r>
              <a:rPr lang="en-US" b="0" dirty="0"/>
              <a:t>, learning from </a:t>
            </a:r>
            <a:r>
              <a:rPr lang="en-US" b="1" dirty="0"/>
              <a:t>mistakes</a:t>
            </a:r>
            <a:r>
              <a:rPr lang="en-US" b="0" dirty="0"/>
              <a:t>, and keeping yourself </a:t>
            </a:r>
            <a:r>
              <a:rPr lang="en-US" b="1" dirty="0"/>
              <a:t>motivated</a:t>
            </a:r>
            <a:r>
              <a:rPr lang="en-US" b="0" dirty="0"/>
              <a:t> in the </a:t>
            </a:r>
            <a:r>
              <a:rPr lang="en-US" b="0" dirty="0" err="1"/>
              <a:t>Cotal</a:t>
            </a:r>
            <a:r>
              <a:rPr lang="en-US" b="0" dirty="0"/>
              <a:t> values, </a:t>
            </a:r>
          </a:p>
          <a:p>
            <a:r>
              <a:rPr lang="en-US" dirty="0"/>
              <a:t>Ability to remain </a:t>
            </a:r>
            <a:r>
              <a:rPr lang="en-US" b="1" dirty="0"/>
              <a:t>resilient</a:t>
            </a:r>
            <a:r>
              <a:rPr lang="en-US" dirty="0"/>
              <a:t>, despite setbacks and consistent change.</a:t>
            </a:r>
          </a:p>
          <a:p>
            <a:endParaRPr lang="en-US" dirty="0"/>
          </a:p>
          <a:p>
            <a:r>
              <a:rPr lang="en-US" b="1" dirty="0"/>
              <a:t>Transition</a:t>
            </a:r>
            <a:r>
              <a:rPr lang="en-US" b="0" dirty="0"/>
              <a:t>: Some might be thinking </a:t>
            </a:r>
            <a:r>
              <a:rPr lang="en-US" dirty="0"/>
              <a:t>this sounds good, </a:t>
            </a:r>
          </a:p>
          <a:p>
            <a:r>
              <a:rPr lang="en-US" dirty="0"/>
              <a:t>but </a:t>
            </a:r>
            <a:r>
              <a:rPr lang="en-US" b="1" dirty="0"/>
              <a:t>HOW</a:t>
            </a:r>
            <a:r>
              <a:rPr lang="en-US" dirty="0"/>
              <a:t> can we </a:t>
            </a:r>
            <a:r>
              <a:rPr lang="en-US" b="1" dirty="0"/>
              <a:t>CHOOSE</a:t>
            </a:r>
            <a:r>
              <a:rPr lang="en-US" dirty="0"/>
              <a:t> how we respond to situations, </a:t>
            </a:r>
          </a:p>
          <a:p>
            <a:r>
              <a:rPr lang="en-US" dirty="0"/>
              <a:t>especially when we’re caught off guard by our own emotions in those moments?</a:t>
            </a:r>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Transition: </a:t>
            </a:r>
            <a:r>
              <a:rPr lang="en-US" dirty="0"/>
              <a:t>We’re going to provide you with a couple things right now you can use to help with self-management.</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endParaRPr lang="en-US" b="0" i="0" dirty="0">
              <a:solidFill>
                <a:srgbClr val="474747"/>
              </a:solidFill>
              <a:effectLst/>
              <a:latin typeface="Google Sans"/>
            </a:endParaRPr>
          </a:p>
        </p:txBody>
      </p:sp>
      <p:sp>
        <p:nvSpPr>
          <p:cNvPr id="4" name="Slide Number Placeholder 3">
            <a:extLst>
              <a:ext uri="{FF2B5EF4-FFF2-40B4-BE49-F238E27FC236}">
                <a16:creationId xmlns:a16="http://schemas.microsoft.com/office/drawing/2014/main" id="{A2476A4F-F7D3-2B0F-6812-030D1F99F1F1}"/>
              </a:ext>
            </a:extLst>
          </p:cNvPr>
          <p:cNvSpPr>
            <a:spLocks noGrp="1"/>
          </p:cNvSpPr>
          <p:nvPr>
            <p:ph type="sldNum" sz="quarter" idx="5"/>
          </p:nvPr>
        </p:nvSpPr>
        <p:spPr/>
        <p:txBody>
          <a:bodyPr/>
          <a:lstStyle/>
          <a:p>
            <a:fld id="{CA2D21D1-52E2-420B-B491-CFF6D7BB79FB}" type="slidenum">
              <a:rPr lang="en-US" smtClean="0"/>
              <a:pPr/>
              <a:t>15</a:t>
            </a:fld>
            <a:endParaRPr lang="en-US"/>
          </a:p>
        </p:txBody>
      </p:sp>
    </p:spTree>
    <p:extLst>
      <p:ext uri="{BB962C8B-B14F-4D97-AF65-F5344CB8AC3E}">
        <p14:creationId xmlns:p14="http://schemas.microsoft.com/office/powerpoint/2010/main" val="2538654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To lay the groundwork for the exercise, </a:t>
            </a:r>
            <a:r>
              <a:rPr lang="en-US" dirty="0"/>
              <a:t>I wanted to show you something used in Cognitive Behavioral Therapy to help people </a:t>
            </a:r>
            <a:r>
              <a:rPr lang="en-US" b="1" dirty="0"/>
              <a:t>understand and change their patterns of thinking </a:t>
            </a:r>
            <a:r>
              <a:rPr lang="en-US" dirty="0"/>
              <a:t>that are negatively affecting their emotions and behaviors.</a:t>
            </a:r>
          </a:p>
          <a:p>
            <a:endParaRPr lang="en-US" dirty="0"/>
          </a:p>
          <a:p>
            <a:r>
              <a:rPr lang="en-US" dirty="0"/>
              <a:t>The idea is that our thoughts/beliefs, emotions, and behavior </a:t>
            </a:r>
          </a:p>
          <a:p>
            <a:r>
              <a:rPr lang="en-US" dirty="0"/>
              <a:t>are all </a:t>
            </a:r>
            <a:r>
              <a:rPr lang="en-US" b="1" dirty="0"/>
              <a:t>interconnected</a:t>
            </a:r>
            <a:r>
              <a:rPr lang="en-US" dirty="0"/>
              <a:t> and </a:t>
            </a:r>
            <a:r>
              <a:rPr lang="en-US" b="1" dirty="0"/>
              <a:t>influence</a:t>
            </a:r>
            <a:r>
              <a:rPr lang="en-US" dirty="0"/>
              <a:t> each other.</a:t>
            </a:r>
          </a:p>
          <a:p>
            <a:endParaRPr lang="en-US" dirty="0"/>
          </a:p>
          <a:p>
            <a:r>
              <a:rPr lang="en-US" dirty="0"/>
              <a:t>Now, let’s apply this. [next slide]</a:t>
            </a:r>
          </a:p>
        </p:txBody>
      </p:sp>
      <p:sp>
        <p:nvSpPr>
          <p:cNvPr id="4" name="Slide Number Placeholder 3"/>
          <p:cNvSpPr>
            <a:spLocks noGrp="1"/>
          </p:cNvSpPr>
          <p:nvPr>
            <p:ph type="sldNum" sz="quarter" idx="5"/>
          </p:nvPr>
        </p:nvSpPr>
        <p:spPr/>
        <p:txBody>
          <a:bodyPr/>
          <a:lstStyle/>
          <a:p>
            <a:fld id="{CA2D21D1-52E2-420B-B491-CFF6D7BB79FB}" type="slidenum">
              <a:rPr lang="en-US" smtClean="0"/>
              <a:pPr/>
              <a:t>16</a:t>
            </a:fld>
            <a:endParaRPr lang="en-US"/>
          </a:p>
        </p:txBody>
      </p:sp>
    </p:spTree>
    <p:extLst>
      <p:ext uri="{BB962C8B-B14F-4D97-AF65-F5344CB8AC3E}">
        <p14:creationId xmlns:p14="http://schemas.microsoft.com/office/powerpoint/2010/main" val="399137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DFA9B-BA39-A60D-690B-974B6E537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8E615-FA92-6983-61DC-B91FDB3DC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64245-A14F-95F7-1F70-A468F9AC2F89}"/>
              </a:ext>
            </a:extLst>
          </p:cNvPr>
          <p:cNvSpPr>
            <a:spLocks noGrp="1"/>
          </p:cNvSpPr>
          <p:nvPr>
            <p:ph type="body" idx="1"/>
          </p:nvPr>
        </p:nvSpPr>
        <p:spPr/>
        <p:txBody>
          <a:bodyPr/>
          <a:lstStyle/>
          <a:p>
            <a:r>
              <a:rPr lang="en-PH"/>
              <a:t>The ABCDE Reframing method can be really helpful for examining our underlying beliefs or thoughts and REFRAMING them to change our responses. </a:t>
            </a:r>
          </a:p>
          <a:p>
            <a:r>
              <a:rPr lang="en-US" b="1"/>
              <a:t>We’re going to walk through an example together, then you’ll do a group exercise where you apply the method.</a:t>
            </a:r>
            <a:endParaRPr lang="en-PH"/>
          </a:p>
          <a:p>
            <a:endParaRPr lang="en-US"/>
          </a:p>
          <a:p>
            <a:pPr>
              <a:buFont typeface="+mj-lt"/>
              <a:buAutoNum type="arabicPeriod"/>
            </a:pPr>
            <a:r>
              <a:rPr lang="en-US" b="1"/>
              <a:t>A - Activating Event</a:t>
            </a:r>
            <a:r>
              <a:rPr lang="en-US"/>
              <a:t>:</a:t>
            </a:r>
          </a:p>
          <a:p>
            <a:pPr marL="742950" lvl="1" indent="-285750">
              <a:buFont typeface="+mj-lt"/>
              <a:buAutoNum type="arabicPeriod"/>
            </a:pPr>
            <a:r>
              <a:rPr lang="en-US"/>
              <a:t>Identify the event or situation that triggered your emotional response.</a:t>
            </a:r>
          </a:p>
          <a:p>
            <a:pPr marL="457200" lvl="1" indent="0">
              <a:buFont typeface="+mj-lt"/>
              <a:buNone/>
            </a:pPr>
            <a:r>
              <a:rPr lang="en-US"/>
              <a:t>Example: A colleague criticizes your work during a meeting.</a:t>
            </a:r>
          </a:p>
          <a:p>
            <a:pPr marL="457200" lvl="1" indent="0">
              <a:buFont typeface="+mj-lt"/>
              <a:buNone/>
            </a:pPr>
            <a:endParaRPr lang="en-US"/>
          </a:p>
          <a:p>
            <a:pPr>
              <a:buFont typeface="+mj-lt"/>
              <a:buAutoNum type="arabicPeriod"/>
            </a:pPr>
            <a:r>
              <a:rPr lang="en-US" b="1"/>
              <a:t>B - Beliefs</a:t>
            </a:r>
            <a:r>
              <a:rPr lang="en-US"/>
              <a:t>:</a:t>
            </a:r>
          </a:p>
          <a:p>
            <a:pPr marL="742950" lvl="1" indent="-285750">
              <a:buFont typeface="+mj-lt"/>
              <a:buAutoNum type="arabicPeriod"/>
            </a:pPr>
            <a:r>
              <a:rPr lang="en-US"/>
              <a:t>Reflect on the beliefs or thoughts you had about the event.</a:t>
            </a:r>
          </a:p>
          <a:p>
            <a:pPr marL="457200" lvl="1" indent="0">
              <a:buFont typeface="+mj-lt"/>
              <a:buNone/>
            </a:pPr>
            <a:r>
              <a:rPr lang="en-US"/>
              <a:t>Our beliefs and thoughts feed into our emotions, which affect our behavior.</a:t>
            </a:r>
          </a:p>
          <a:p>
            <a:pPr marL="457200" lvl="1" indent="0">
              <a:buFont typeface="+mj-lt"/>
              <a:buNone/>
            </a:pPr>
            <a:r>
              <a:rPr lang="en-US"/>
              <a:t>Example: “People are going to think I'm incompetent.“</a:t>
            </a:r>
          </a:p>
          <a:p>
            <a:pPr marL="457200" lvl="1" indent="0">
              <a:buFont typeface="+mj-lt"/>
              <a:buNone/>
            </a:pPr>
            <a:endParaRPr lang="en-US"/>
          </a:p>
          <a:p>
            <a:pPr>
              <a:buFont typeface="+mj-lt"/>
              <a:buAutoNum type="arabicPeriod"/>
            </a:pPr>
            <a:r>
              <a:rPr lang="en-US" b="1"/>
              <a:t>C - Consequences</a:t>
            </a:r>
            <a:r>
              <a:rPr lang="en-US"/>
              <a:t>:</a:t>
            </a:r>
          </a:p>
          <a:p>
            <a:pPr marL="742950" lvl="1" indent="-285750">
              <a:buFont typeface="+mj-lt"/>
              <a:buAutoNum type="arabicPeriod"/>
            </a:pPr>
            <a:r>
              <a:rPr lang="en-US"/>
              <a:t>Note the emotional and behavioral consequences of your beliefs.</a:t>
            </a:r>
          </a:p>
          <a:p>
            <a:pPr marL="457200" lvl="1" indent="0">
              <a:buFont typeface="+mj-lt"/>
              <a:buNone/>
            </a:pPr>
            <a:r>
              <a:rPr lang="en-US"/>
              <a:t>Example: Feeling anxious and avoiding future meetings.</a:t>
            </a:r>
          </a:p>
          <a:p>
            <a:pPr marL="742950" lvl="1" indent="-285750">
              <a:buFont typeface="+mj-lt"/>
              <a:buAutoNum type="arabicPeriod"/>
            </a:pPr>
            <a:endParaRPr lang="en-US"/>
          </a:p>
          <a:p>
            <a:pPr>
              <a:buFont typeface="+mj-lt"/>
              <a:buAutoNum type="arabicPeriod"/>
            </a:pPr>
            <a:r>
              <a:rPr lang="en-US" b="1"/>
              <a:t>D – Dispute &amp; Reframe – We are our worst critics and some have negative self-talk.</a:t>
            </a:r>
            <a:endParaRPr lang="en-US"/>
          </a:p>
          <a:p>
            <a:pPr marL="742950" lvl="1" indent="-285750">
              <a:buFont typeface="+mj-lt"/>
              <a:buAutoNum type="arabicPeriod"/>
            </a:pPr>
            <a:r>
              <a:rPr lang="en-US"/>
              <a:t>Challenge and dispute irrational or negative beliefs.</a:t>
            </a:r>
          </a:p>
          <a:p>
            <a:pPr marL="457200" lvl="1" indent="0">
              <a:buFont typeface="+mj-lt"/>
              <a:buNone/>
            </a:pPr>
            <a:r>
              <a:rPr lang="en-US"/>
              <a:t>Example: “People don’t think I'm incompetent? Maybe the criticism was constructive“</a:t>
            </a:r>
          </a:p>
          <a:p>
            <a:pPr marL="457200" lvl="1" indent="0">
              <a:buFont typeface="+mj-lt"/>
              <a:buNone/>
            </a:pPr>
            <a:endParaRPr lang="en-US"/>
          </a:p>
          <a:p>
            <a:pPr>
              <a:buFont typeface="+mj-lt"/>
              <a:buAutoNum type="arabicPeriod"/>
            </a:pPr>
            <a:r>
              <a:rPr lang="en-US" b="1"/>
              <a:t>E - Effects</a:t>
            </a:r>
            <a:r>
              <a:rPr lang="en-US"/>
              <a:t>:</a:t>
            </a:r>
          </a:p>
          <a:p>
            <a:pPr marL="742950" lvl="1" indent="-285750">
              <a:buFont typeface="+mj-lt"/>
              <a:buAutoNum type="arabicPeriod"/>
            </a:pPr>
            <a:r>
              <a:rPr lang="en-US"/>
              <a:t>Observe the positive effects of adopting rational and adaptive beliefs.</a:t>
            </a:r>
          </a:p>
          <a:p>
            <a:pPr marL="457200" lvl="1" indent="0">
              <a:buFont typeface="+mj-lt"/>
              <a:buNone/>
            </a:pPr>
            <a:r>
              <a:rPr lang="en-US"/>
              <a:t>Example: Feeling more confident and open to feedback.</a:t>
            </a:r>
          </a:p>
          <a:p>
            <a:endParaRPr lang="en-US"/>
          </a:p>
          <a:p>
            <a:r>
              <a:rPr lang="en-US"/>
              <a:t>[Next slide]</a:t>
            </a:r>
          </a:p>
        </p:txBody>
      </p:sp>
      <p:sp>
        <p:nvSpPr>
          <p:cNvPr id="4" name="Slide Number Placeholder 3">
            <a:extLst>
              <a:ext uri="{FF2B5EF4-FFF2-40B4-BE49-F238E27FC236}">
                <a16:creationId xmlns:a16="http://schemas.microsoft.com/office/drawing/2014/main" id="{B86DF06A-7F65-3058-A1EF-5D4417CE48D6}"/>
              </a:ext>
            </a:extLst>
          </p:cNvPr>
          <p:cNvSpPr>
            <a:spLocks noGrp="1"/>
          </p:cNvSpPr>
          <p:nvPr>
            <p:ph type="sldNum" sz="quarter" idx="5"/>
          </p:nvPr>
        </p:nvSpPr>
        <p:spPr/>
        <p:txBody>
          <a:bodyPr/>
          <a:lstStyle/>
          <a:p>
            <a:fld id="{CA2D21D1-52E2-420B-B491-CFF6D7BB79FB}" type="slidenum">
              <a:rPr lang="en-US" smtClean="0"/>
              <a:pPr/>
              <a:t>17</a:t>
            </a:fld>
            <a:endParaRPr lang="en-US"/>
          </a:p>
        </p:txBody>
      </p:sp>
    </p:spTree>
    <p:extLst>
      <p:ext uri="{BB962C8B-B14F-4D97-AF65-F5344CB8AC3E}">
        <p14:creationId xmlns:p14="http://schemas.microsoft.com/office/powerpoint/2010/main" val="4265166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DFA9B-BA39-A60D-690B-974B6E537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8E615-FA92-6983-61DC-B91FDB3DC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64245-A14F-95F7-1F70-A468F9AC2F89}"/>
              </a:ext>
            </a:extLst>
          </p:cNvPr>
          <p:cNvSpPr>
            <a:spLocks noGrp="1"/>
          </p:cNvSpPr>
          <p:nvPr>
            <p:ph type="body" idx="1"/>
          </p:nvPr>
        </p:nvSpPr>
        <p:spPr/>
        <p:txBody>
          <a:bodyPr/>
          <a:lstStyle/>
          <a:p>
            <a:r>
              <a:rPr lang="en-PH" dirty="0"/>
              <a:t>The ABCDE Reframing method can be really helpful for examining our underlying beliefs or thoughts and REFRAMING them to change our responses. </a:t>
            </a:r>
          </a:p>
          <a:p>
            <a:r>
              <a:rPr lang="en-US" b="1" dirty="0"/>
              <a:t>We’re going to walk through an example together, then you’ll do a group exercise where you apply the method.</a:t>
            </a:r>
            <a:endParaRPr lang="en-PH" dirty="0"/>
          </a:p>
          <a:p>
            <a:endParaRPr lang="en-US" dirty="0"/>
          </a:p>
          <a:p>
            <a:pPr>
              <a:buFont typeface="+mj-lt"/>
              <a:buAutoNum type="arabicPeriod"/>
            </a:pPr>
            <a:r>
              <a:rPr lang="en-US" b="1" dirty="0"/>
              <a:t>A - Activating Event</a:t>
            </a:r>
            <a:r>
              <a:rPr lang="en-US" dirty="0"/>
              <a:t>:</a:t>
            </a:r>
          </a:p>
          <a:p>
            <a:pPr marL="457200" lvl="1" indent="0">
              <a:buFont typeface="+mj-lt"/>
              <a:buNone/>
            </a:pPr>
            <a:r>
              <a:rPr lang="en-US" dirty="0"/>
              <a:t>Identify the event or situation that triggered your emotional response.</a:t>
            </a:r>
          </a:p>
          <a:p>
            <a:pPr marL="457200" lvl="1" indent="0">
              <a:buFont typeface="+mj-lt"/>
              <a:buNone/>
            </a:pPr>
            <a:r>
              <a:rPr lang="en-US" dirty="0"/>
              <a:t>Example: A colleague criticizes your work during a meeting.</a:t>
            </a:r>
          </a:p>
          <a:p>
            <a:pPr marL="457200" lvl="1" indent="0">
              <a:buFont typeface="+mj-lt"/>
              <a:buNone/>
            </a:pPr>
            <a:endParaRPr lang="en-US" dirty="0"/>
          </a:p>
          <a:p>
            <a:pPr>
              <a:buFont typeface="+mj-lt"/>
              <a:buAutoNum type="arabicPeriod"/>
            </a:pPr>
            <a:r>
              <a:rPr lang="en-US" b="1" dirty="0"/>
              <a:t>B - Beliefs</a:t>
            </a:r>
            <a:r>
              <a:rPr lang="en-US" dirty="0"/>
              <a:t>:</a:t>
            </a:r>
          </a:p>
          <a:p>
            <a:pPr marL="457200" lvl="1" indent="0">
              <a:buFont typeface="+mj-lt"/>
              <a:buNone/>
            </a:pPr>
            <a:r>
              <a:rPr lang="en-US" dirty="0"/>
              <a:t>Reflect on the beliefs or thoughts you had about the event.</a:t>
            </a:r>
          </a:p>
          <a:p>
            <a:pPr marL="457200" lvl="1" indent="0">
              <a:buFont typeface="+mj-lt"/>
              <a:buNone/>
            </a:pPr>
            <a:r>
              <a:rPr lang="en-US" dirty="0"/>
              <a:t>Our beliefs and thoughts feed into our emotions, which affect our behavior.</a:t>
            </a:r>
          </a:p>
          <a:p>
            <a:pPr marL="457200" lvl="1" indent="0">
              <a:buFont typeface="+mj-lt"/>
              <a:buNone/>
            </a:pPr>
            <a:r>
              <a:rPr lang="en-US" dirty="0"/>
              <a:t>Example: “People are going to think I'm incompetent.“</a:t>
            </a:r>
          </a:p>
          <a:p>
            <a:pPr marL="457200" lvl="1" indent="0">
              <a:buFont typeface="+mj-lt"/>
              <a:buNone/>
            </a:pPr>
            <a:endParaRPr lang="en-US" dirty="0"/>
          </a:p>
          <a:p>
            <a:pPr>
              <a:buFont typeface="+mj-lt"/>
              <a:buAutoNum type="arabicPeriod"/>
            </a:pPr>
            <a:r>
              <a:rPr lang="en-US" b="1" dirty="0"/>
              <a:t>C - Consequences</a:t>
            </a:r>
            <a:r>
              <a:rPr lang="en-US" dirty="0"/>
              <a:t>:</a:t>
            </a:r>
          </a:p>
          <a:p>
            <a:pPr marL="457200" lvl="1" indent="0">
              <a:buFont typeface="+mj-lt"/>
              <a:buNone/>
            </a:pPr>
            <a:r>
              <a:rPr lang="en-US" dirty="0"/>
              <a:t>Note the emotional and behavioral consequences of your beliefs.</a:t>
            </a:r>
          </a:p>
          <a:p>
            <a:pPr marL="457200" lvl="1" indent="0">
              <a:buFont typeface="+mj-lt"/>
              <a:buNone/>
            </a:pPr>
            <a:r>
              <a:rPr lang="en-US" dirty="0"/>
              <a:t>Example: Feeling anxious and avoiding future meetings.</a:t>
            </a:r>
          </a:p>
          <a:p>
            <a:pPr marL="742950" lvl="1" indent="-285750">
              <a:buFont typeface="+mj-lt"/>
              <a:buAutoNum type="arabicPeriod"/>
            </a:pPr>
            <a:endParaRPr lang="en-US" dirty="0"/>
          </a:p>
          <a:p>
            <a:pPr>
              <a:buFont typeface="+mj-lt"/>
              <a:buAutoNum type="arabicPeriod"/>
            </a:pPr>
            <a:r>
              <a:rPr lang="en-US" b="1" dirty="0"/>
              <a:t>D – Dispute &amp; Reframe – We are our worst critics and some have negative self-talk.</a:t>
            </a:r>
            <a:endParaRPr lang="en-US" dirty="0"/>
          </a:p>
          <a:p>
            <a:pPr marL="457200" lvl="1" indent="0">
              <a:buFont typeface="+mj-lt"/>
              <a:buNone/>
            </a:pPr>
            <a:r>
              <a:rPr lang="en-US" dirty="0"/>
              <a:t>Challenge and dispute irrational or negative beliefs.</a:t>
            </a:r>
          </a:p>
          <a:p>
            <a:pPr marL="457200" lvl="1" indent="0">
              <a:buFont typeface="+mj-lt"/>
              <a:buNone/>
            </a:pPr>
            <a:r>
              <a:rPr lang="en-US" dirty="0"/>
              <a:t>Example: “People don’t think I'm incompetent? Maybe the criticism was constructive“</a:t>
            </a:r>
          </a:p>
          <a:p>
            <a:pPr marL="457200" lvl="1" indent="0">
              <a:buFont typeface="+mj-lt"/>
              <a:buNone/>
            </a:pPr>
            <a:endParaRPr lang="en-US" dirty="0"/>
          </a:p>
          <a:p>
            <a:pPr>
              <a:buFont typeface="+mj-lt"/>
              <a:buAutoNum type="arabicPeriod"/>
            </a:pPr>
            <a:r>
              <a:rPr lang="en-US" b="1" dirty="0"/>
              <a:t>E - Effects</a:t>
            </a:r>
            <a:r>
              <a:rPr lang="en-US" dirty="0"/>
              <a:t>:</a:t>
            </a:r>
          </a:p>
          <a:p>
            <a:pPr marL="457200" lvl="1" indent="0">
              <a:buFont typeface="+mj-lt"/>
              <a:buNone/>
            </a:pPr>
            <a:r>
              <a:rPr lang="en-US" dirty="0"/>
              <a:t>Observe the positive effects of adopting rational and adaptive beliefs.</a:t>
            </a:r>
          </a:p>
          <a:p>
            <a:pPr marL="457200" lvl="1" indent="0">
              <a:buFont typeface="+mj-lt"/>
              <a:buNone/>
            </a:pPr>
            <a:r>
              <a:rPr lang="en-US" dirty="0"/>
              <a:t>Example: Feeling more confident and open to feedback.</a:t>
            </a:r>
          </a:p>
          <a:p>
            <a:endParaRPr lang="en-US" dirty="0"/>
          </a:p>
          <a:p>
            <a:r>
              <a:rPr lang="en-US" dirty="0"/>
              <a:t>[Next slide]</a:t>
            </a:r>
          </a:p>
        </p:txBody>
      </p:sp>
      <p:sp>
        <p:nvSpPr>
          <p:cNvPr id="4" name="Slide Number Placeholder 3">
            <a:extLst>
              <a:ext uri="{FF2B5EF4-FFF2-40B4-BE49-F238E27FC236}">
                <a16:creationId xmlns:a16="http://schemas.microsoft.com/office/drawing/2014/main" id="{B86DF06A-7F65-3058-A1EF-5D4417CE48D6}"/>
              </a:ext>
            </a:extLst>
          </p:cNvPr>
          <p:cNvSpPr>
            <a:spLocks noGrp="1"/>
          </p:cNvSpPr>
          <p:nvPr>
            <p:ph type="sldNum" sz="quarter" idx="5"/>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742588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5 </a:t>
            </a:r>
            <a:r>
              <a:rPr lang="en-US" b="0" dirty="0"/>
              <a:t>(8) minutes</a:t>
            </a:r>
          </a:p>
          <a:p>
            <a:r>
              <a:rPr lang="en-US" b="0" dirty="0"/>
              <a:t>Breakout groups of 3.</a:t>
            </a:r>
          </a:p>
          <a:p>
            <a:endParaRPr lang="en-US" b="0" dirty="0"/>
          </a:p>
          <a:p>
            <a:r>
              <a:rPr lang="en-US" b="0" dirty="0"/>
              <a:t>We’re going to put you in breakout groups, where you’re going to apply the ABCDE method for the scenario shown.</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This exercise helps you reframe your thoughts and manage emotions effectively, fostering emotional growth. </a:t>
            </a:r>
          </a:p>
          <a:p>
            <a:endParaRPr lang="en-US" b="0" dirty="0"/>
          </a:p>
          <a:p>
            <a:r>
              <a:rPr lang="en-US" b="0" dirty="0"/>
              <a:t>You’ve </a:t>
            </a:r>
            <a:r>
              <a:rPr lang="en-US" b="1" dirty="0"/>
              <a:t>got 5 minutes. </a:t>
            </a:r>
          </a:p>
          <a:p>
            <a:endParaRPr lang="en-US" b="0" dirty="0"/>
          </a:p>
          <a:p>
            <a:r>
              <a:rPr lang="en-US" b="1" dirty="0"/>
              <a:t>Debrief:</a:t>
            </a:r>
          </a:p>
          <a:p>
            <a:r>
              <a:rPr lang="en-US" b="0" dirty="0"/>
              <a:t>Use the framework to examine a past experience and uncover beliefs or thoughts.</a:t>
            </a:r>
          </a:p>
          <a:p>
            <a:r>
              <a:rPr lang="en-US" b="0" dirty="0"/>
              <a:t>Think of how you’d do it differently.</a:t>
            </a:r>
          </a:p>
          <a:p>
            <a:endParaRPr lang="en-US" b="0" dirty="0"/>
          </a:p>
          <a:p>
            <a:r>
              <a:rPr lang="en-US" b="0" dirty="0"/>
              <a:t>With practice, you can use this IN THE MOMENT you realize you’re having a strong response, so you can DECIDE how to respond.</a:t>
            </a:r>
          </a:p>
          <a:p>
            <a:endParaRPr lang="en-US" b="0" dirty="0"/>
          </a:p>
          <a:p>
            <a:r>
              <a:rPr lang="en-US" b="0" dirty="0"/>
              <a:t>[Go back to SL 18 during the exercise]</a:t>
            </a:r>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268264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[Introduce self]</a:t>
            </a:r>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How many of you are already familiar with EI? </a:t>
            </a:r>
          </a:p>
          <a:p>
            <a:endParaRPr lang="en-US" dirty="0"/>
          </a:p>
          <a:p>
            <a:r>
              <a:rPr lang="en-US" dirty="0"/>
              <a:t>How many of you were able to review the EI course from LinkedIn Learning?</a:t>
            </a:r>
          </a:p>
          <a:p>
            <a:endParaRPr lang="en-US" dirty="0"/>
          </a:p>
          <a:p>
            <a:r>
              <a:rPr lang="en-US" b="1" dirty="0"/>
              <a:t>My goal for you </a:t>
            </a:r>
            <a:r>
              <a:rPr lang="en-US" dirty="0"/>
              <a:t>– walk away with something you didn’t know AND something you can apply in the real world.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626FC-E96C-4ABA-A2BF-689BD6CE7C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311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B9113-47FA-C6F2-B4A2-5FEBD35ED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7EB30-D24E-0307-A13F-79ADA529E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2A9B9-7684-A52E-CEB1-C069DC1807DD}"/>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i="0" dirty="0">
                <a:solidFill>
                  <a:srgbClr val="474747"/>
                </a:solidFill>
                <a:effectLst/>
                <a:latin typeface="+mn-lt"/>
              </a:rPr>
              <a:t>The 3</a:t>
            </a:r>
            <a:r>
              <a:rPr lang="en-US" b="0" i="0" baseline="30000" dirty="0">
                <a:solidFill>
                  <a:srgbClr val="474747"/>
                </a:solidFill>
                <a:effectLst/>
                <a:latin typeface="+mn-lt"/>
              </a:rPr>
              <a:t>rd</a:t>
            </a:r>
            <a:r>
              <a:rPr lang="en-US" b="0" i="0" dirty="0">
                <a:solidFill>
                  <a:srgbClr val="474747"/>
                </a:solidFill>
                <a:effectLst/>
                <a:latin typeface="+mn-lt"/>
              </a:rPr>
              <a:t> competency of EI is where we </a:t>
            </a:r>
            <a:r>
              <a:rPr lang="en-US" b="1" i="0" dirty="0">
                <a:solidFill>
                  <a:srgbClr val="474747"/>
                </a:solidFill>
                <a:effectLst/>
                <a:latin typeface="+mn-lt"/>
              </a:rPr>
              <a:t>shift focus </a:t>
            </a:r>
            <a:r>
              <a:rPr lang="en-US" b="0" i="0" dirty="0">
                <a:solidFill>
                  <a:srgbClr val="474747"/>
                </a:solidFill>
                <a:effectLst/>
                <a:latin typeface="+mn-lt"/>
              </a:rPr>
              <a:t>from ourselves to </a:t>
            </a:r>
            <a:r>
              <a:rPr lang="en-US" b="1" i="0" dirty="0">
                <a:solidFill>
                  <a:srgbClr val="474747"/>
                </a:solidFill>
                <a:effectLst/>
                <a:latin typeface="+mn-lt"/>
              </a:rPr>
              <a:t>others</a:t>
            </a:r>
            <a:r>
              <a:rPr lang="en-US" b="0" i="0" dirty="0">
                <a:solidFill>
                  <a:srgbClr val="474747"/>
                </a:solidFill>
                <a:effectLst/>
                <a:latin typeface="+mn-lt"/>
              </a:rPr>
              <a:t>.</a:t>
            </a:r>
          </a:p>
          <a:p>
            <a:endParaRPr lang="en-US" b="0" i="0" dirty="0">
              <a:solidFill>
                <a:srgbClr val="474747"/>
              </a:solidFill>
              <a:effectLst/>
              <a:latin typeface="+mn-lt"/>
            </a:endParaRPr>
          </a:p>
          <a:p>
            <a:pPr marL="0" indent="0">
              <a:buFont typeface="Arial" panose="020B0604020202020204" pitchFamily="34" charset="0"/>
              <a:buNone/>
            </a:pPr>
            <a:r>
              <a:rPr lang="en-US" b="0" i="0" dirty="0">
                <a:solidFill>
                  <a:srgbClr val="474747"/>
                </a:solidFill>
                <a:effectLst/>
                <a:latin typeface="+mn-lt"/>
              </a:rPr>
              <a:t>1. It’s about </a:t>
            </a:r>
            <a:r>
              <a:rPr lang="en-US" b="1" i="0" dirty="0">
                <a:solidFill>
                  <a:srgbClr val="474747"/>
                </a:solidFill>
                <a:effectLst/>
                <a:latin typeface="+mn-lt"/>
              </a:rPr>
              <a:t>working to identify </a:t>
            </a:r>
            <a:r>
              <a:rPr lang="en-US" b="0" i="0" dirty="0">
                <a:solidFill>
                  <a:srgbClr val="474747"/>
                </a:solidFill>
                <a:effectLst/>
                <a:latin typeface="+mn-lt"/>
              </a:rPr>
              <a:t>how others are feeling.</a:t>
            </a:r>
          </a:p>
          <a:p>
            <a:r>
              <a:rPr lang="en-US" b="1" dirty="0">
                <a:solidFill>
                  <a:srgbClr val="474747"/>
                </a:solidFill>
              </a:rPr>
              <a:t>ASK</a:t>
            </a:r>
            <a:r>
              <a:rPr lang="en-US" dirty="0">
                <a:solidFill>
                  <a:srgbClr val="474747"/>
                </a:solidFill>
              </a:rPr>
              <a:t>: </a:t>
            </a:r>
            <a:r>
              <a:rPr lang="en-US" b="1" dirty="0">
                <a:solidFill>
                  <a:srgbClr val="474747"/>
                </a:solidFill>
              </a:rPr>
              <a:t>What’s</a:t>
            </a:r>
            <a:r>
              <a:rPr lang="en-US" b="1" i="0" dirty="0">
                <a:solidFill>
                  <a:srgbClr val="474747"/>
                </a:solidFill>
                <a:effectLst/>
                <a:latin typeface="+mn-lt"/>
              </a:rPr>
              <a:t> the hardest part of that?  </a:t>
            </a:r>
            <a:r>
              <a:rPr lang="en-US" b="0" i="0" dirty="0">
                <a:solidFill>
                  <a:srgbClr val="474747"/>
                </a:solidFill>
                <a:effectLst/>
                <a:latin typeface="+mn-lt"/>
              </a:rPr>
              <a:t>[put in chat]</a:t>
            </a:r>
            <a:endParaRPr lang="en-US" b="1" i="0" dirty="0">
              <a:solidFill>
                <a:srgbClr val="474747"/>
              </a:solidFill>
              <a:effectLst/>
              <a:latin typeface="+mn-lt"/>
              <a:ea typeface="Calibri"/>
              <a:cs typeface="Calibri"/>
            </a:endParaRPr>
          </a:p>
          <a:p>
            <a:pPr>
              <a:defRPr/>
            </a:pPr>
            <a:endParaRPr lang="en-US" dirty="0">
              <a:solidFill>
                <a:srgbClr val="474747"/>
              </a:solidFill>
            </a:endParaRPr>
          </a:p>
          <a:p>
            <a:pPr>
              <a:defRPr/>
            </a:pPr>
            <a:r>
              <a:rPr lang="en-US" dirty="0">
                <a:solidFill>
                  <a:srgbClr val="474747"/>
                </a:solidFill>
              </a:rPr>
              <a:t>2. The 2</a:t>
            </a:r>
            <a:r>
              <a:rPr lang="en-US" baseline="30000" dirty="0">
                <a:solidFill>
                  <a:srgbClr val="474747"/>
                </a:solidFill>
              </a:rPr>
              <a:t>nd</a:t>
            </a:r>
            <a:r>
              <a:rPr lang="en-US" b="0" i="0" dirty="0">
                <a:solidFill>
                  <a:srgbClr val="474747"/>
                </a:solidFill>
                <a:effectLst/>
                <a:latin typeface="+mn-lt"/>
              </a:rPr>
              <a:t> bullet reminds to ask questions – don’t assume you know answer.</a:t>
            </a:r>
            <a:endParaRPr lang="en-US" dirty="0"/>
          </a:p>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474747"/>
                </a:solidFill>
                <a:effectLst/>
                <a:latin typeface="+mn-lt"/>
              </a:rPr>
              <a:t>It </a:t>
            </a:r>
            <a:r>
              <a:rPr lang="en-US" b="1" i="0" dirty="0">
                <a:solidFill>
                  <a:srgbClr val="474747"/>
                </a:solidFill>
                <a:effectLst/>
                <a:latin typeface="+mn-lt"/>
              </a:rPr>
              <a:t>requires </a:t>
            </a:r>
            <a:r>
              <a:rPr lang="en-US" b="0" i="0" dirty="0">
                <a:solidFill>
                  <a:srgbClr val="474747"/>
                </a:solidFill>
                <a:effectLst/>
                <a:latin typeface="+mn-lt"/>
              </a:rPr>
              <a:t>paying attention and </a:t>
            </a:r>
            <a:r>
              <a:rPr lang="en-US" b="1" i="0" dirty="0">
                <a:solidFill>
                  <a:srgbClr val="474747"/>
                </a:solidFill>
                <a:effectLst/>
                <a:latin typeface="+mn-lt"/>
              </a:rPr>
              <a:t>being present </a:t>
            </a:r>
            <a:r>
              <a:rPr lang="en-US" b="0" i="0" dirty="0">
                <a:solidFill>
                  <a:srgbClr val="474747"/>
                </a:solidFill>
                <a:effectLst/>
                <a:latin typeface="+mn-lt"/>
              </a:rPr>
              <a:t>in conversations. </a:t>
            </a:r>
          </a:p>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474747"/>
                </a:solidFill>
                <a:effectLst/>
                <a:latin typeface="+mn-lt"/>
              </a:rPr>
              <a:t>ASK: What are some ways you use to check in with others? </a:t>
            </a:r>
            <a:r>
              <a:rPr lang="en-US" b="0" i="0" dirty="0">
                <a:solidFill>
                  <a:srgbClr val="474747"/>
                </a:solidFill>
                <a:effectLst/>
                <a:latin typeface="+mn-lt"/>
              </a:rPr>
              <a:t>[put in chat]</a:t>
            </a:r>
            <a:endParaRPr lang="en-US" b="1" i="0" dirty="0">
              <a:solidFill>
                <a:srgbClr val="474747"/>
              </a:solidFill>
              <a:effectLst/>
              <a:latin typeface="+mn-lt"/>
              <a:ea typeface="Calibri"/>
              <a:cs typeface="Calibri"/>
            </a:endParaRPr>
          </a:p>
          <a:p>
            <a:pPr marL="0" indent="0">
              <a:buFont typeface="Arial" panose="020B0604020202020204" pitchFamily="34" charset="0"/>
              <a:buNone/>
            </a:pPr>
            <a:endParaRPr lang="en-US" b="0" i="0" dirty="0">
              <a:solidFill>
                <a:srgbClr val="474747"/>
              </a:solidFill>
              <a:effectLst/>
              <a:latin typeface="+mn-lt"/>
            </a:endParaRPr>
          </a:p>
          <a:p>
            <a:pPr marL="0" indent="0">
              <a:buFont typeface="Arial" panose="020B0604020202020204" pitchFamily="34" charset="0"/>
              <a:buNone/>
            </a:pPr>
            <a:r>
              <a:rPr lang="en-US" b="0" i="0" dirty="0">
                <a:solidFill>
                  <a:srgbClr val="474747"/>
                </a:solidFill>
                <a:effectLst/>
                <a:latin typeface="+mn-lt"/>
              </a:rPr>
              <a:t>3. To be socially aware, you need to </a:t>
            </a:r>
            <a:r>
              <a:rPr lang="en-US" b="1" i="0" dirty="0">
                <a:solidFill>
                  <a:srgbClr val="474747"/>
                </a:solidFill>
                <a:effectLst/>
                <a:latin typeface="+mn-lt"/>
              </a:rPr>
              <a:t>Listen with empathy </a:t>
            </a:r>
            <a:r>
              <a:rPr lang="en-US" b="0" i="0" dirty="0">
                <a:solidFill>
                  <a:srgbClr val="474747"/>
                </a:solidFill>
                <a:effectLst/>
                <a:latin typeface="+mn-lt"/>
              </a:rPr>
              <a:t>and </a:t>
            </a:r>
            <a:r>
              <a:rPr lang="en-US" b="1" i="0" dirty="0">
                <a:solidFill>
                  <a:srgbClr val="474747"/>
                </a:solidFill>
                <a:effectLst/>
                <a:latin typeface="+mn-lt"/>
              </a:rPr>
              <a:t>work to understand </a:t>
            </a:r>
          </a:p>
          <a:p>
            <a:pPr marL="0" indent="0">
              <a:buFont typeface="Arial" panose="020B0604020202020204" pitchFamily="34" charset="0"/>
              <a:buNone/>
            </a:pPr>
            <a:r>
              <a:rPr lang="en-US" b="0" i="0" dirty="0">
                <a:solidFill>
                  <a:srgbClr val="474747"/>
                </a:solidFill>
                <a:effectLst/>
                <a:latin typeface="+mn-lt"/>
              </a:rPr>
              <a:t>where other people are coming from, especially when you don’t agree. </a:t>
            </a:r>
          </a:p>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474747"/>
                </a:solidFill>
                <a:effectLst/>
                <a:latin typeface="+mn-lt"/>
              </a:rPr>
              <a:t>ASK: What’s the importance of learning other people’s perspectives? </a:t>
            </a:r>
            <a:r>
              <a:rPr lang="en-US" b="0" i="0" dirty="0">
                <a:solidFill>
                  <a:srgbClr val="474747"/>
                </a:solidFill>
                <a:effectLst/>
                <a:latin typeface="+mn-lt"/>
              </a:rPr>
              <a:t>[put in chat]</a:t>
            </a:r>
            <a:endParaRPr lang="en-US" b="1" i="0" dirty="0">
              <a:solidFill>
                <a:srgbClr val="474747"/>
              </a:solidFill>
              <a:effectLst/>
              <a:latin typeface="+mn-lt"/>
              <a:ea typeface="Calibri"/>
              <a:cs typeface="Calibri"/>
            </a:endParaRPr>
          </a:p>
          <a:p>
            <a:pPr marL="0" indent="0">
              <a:buFont typeface="Arial" panose="020B0604020202020204" pitchFamily="34" charset="0"/>
              <a:buNone/>
            </a:pPr>
            <a:endParaRPr lang="en-US" b="1" i="0" dirty="0">
              <a:solidFill>
                <a:srgbClr val="474747"/>
              </a:solidFill>
              <a:effectLst/>
              <a:latin typeface="+mn-lt"/>
            </a:endParaRPr>
          </a:p>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474747"/>
                </a:solidFill>
                <a:effectLst/>
                <a:latin typeface="+mn-lt"/>
              </a:rPr>
              <a:t>When you’re in tune with how others feel and think, </a:t>
            </a:r>
          </a:p>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474747"/>
                </a:solidFill>
                <a:effectLst/>
                <a:latin typeface="+mn-lt"/>
              </a:rPr>
              <a:t>you </a:t>
            </a:r>
            <a:r>
              <a:rPr lang="en-US" b="1" i="0" dirty="0">
                <a:solidFill>
                  <a:srgbClr val="474747"/>
                </a:solidFill>
                <a:effectLst/>
                <a:latin typeface="+mn-lt"/>
              </a:rPr>
              <a:t>communicate more effectively and respond appropriately</a:t>
            </a:r>
            <a:r>
              <a:rPr lang="en-US" b="0" i="0" dirty="0">
                <a:solidFill>
                  <a:srgbClr val="474747"/>
                </a:solidFill>
                <a:effectLst/>
                <a:latin typeface="+mn-lt"/>
              </a:rPr>
              <a:t>.</a:t>
            </a:r>
          </a:p>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474747"/>
              </a:solidFill>
              <a:effectLst/>
              <a:latin typeface="+mn-lt"/>
            </a:endParaRPr>
          </a:p>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474747"/>
                </a:solidFill>
                <a:effectLst/>
                <a:latin typeface="+mn-lt"/>
              </a:rPr>
              <a:t>We’ve called out the skill of being able to </a:t>
            </a:r>
            <a:r>
              <a:rPr lang="en-US" b="1" i="0" dirty="0">
                <a:solidFill>
                  <a:srgbClr val="474747"/>
                </a:solidFill>
                <a:effectLst/>
                <a:latin typeface="+mn-lt"/>
              </a:rPr>
              <a:t>read the room</a:t>
            </a:r>
            <a:r>
              <a:rPr lang="en-US" b="0" i="0" dirty="0">
                <a:solidFill>
                  <a:srgbClr val="474747"/>
                </a:solidFill>
                <a:effectLst/>
                <a:latin typeface="+mn-lt"/>
              </a:rPr>
              <a:t>. [put in chat]</a:t>
            </a:r>
            <a:endParaRPr lang="en-US" b="1" i="0" dirty="0">
              <a:solidFill>
                <a:srgbClr val="474747"/>
              </a:solidFill>
              <a:effectLst/>
              <a:latin typeface="+mn-lt"/>
              <a:ea typeface="Calibri"/>
              <a:cs typeface="Calibri"/>
            </a:endParaRPr>
          </a:p>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474747"/>
                </a:solidFill>
                <a:effectLst/>
                <a:latin typeface="+mn-lt"/>
              </a:rPr>
              <a:t>ASK: Who can tell us what this means &amp; why is it important to be able to it?</a:t>
            </a:r>
          </a:p>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dirty="0">
                <a:solidFill>
                  <a:srgbClr val="474747"/>
                </a:solidFill>
                <a:effectLst/>
                <a:latin typeface="+mn-lt"/>
              </a:rPr>
              <a:t>How are people interacting? What’s the mood? Does their behavior change when someone else joins in.</a:t>
            </a:r>
          </a:p>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dirty="0">
                <a:solidFill>
                  <a:srgbClr val="474747"/>
                </a:solidFill>
                <a:effectLst/>
                <a:latin typeface="+mn-lt"/>
              </a:rPr>
              <a:t>Is there someone the others treat differently, and why? Who holds the power in the room? </a:t>
            </a:r>
          </a:p>
          <a:p>
            <a:pPr marL="0" indent="0">
              <a:buFont typeface="Arial" panose="020B0604020202020204" pitchFamily="34" charset="0"/>
              <a:buNone/>
            </a:pPr>
            <a:r>
              <a:rPr lang="en-US" b="0" i="0" dirty="0">
                <a:solidFill>
                  <a:srgbClr val="474747"/>
                </a:solidFill>
                <a:effectLst/>
                <a:latin typeface="+mn-lt"/>
              </a:rPr>
              <a:t>[Can learn culture of a group or team, let’s you know how to appropriately respond]</a:t>
            </a:r>
          </a:p>
          <a:p>
            <a:pPr marL="0" indent="0">
              <a:buFont typeface="Arial" panose="020B0604020202020204" pitchFamily="34" charset="0"/>
              <a:buNone/>
            </a:pPr>
            <a:endParaRPr lang="en-US" b="1" i="0" dirty="0">
              <a:solidFill>
                <a:srgbClr val="474747"/>
              </a:solidFill>
              <a:effectLst/>
              <a:latin typeface="+mn-lt"/>
            </a:endParaRPr>
          </a:p>
          <a:p>
            <a:pPr marL="0" indent="0">
              <a:buFont typeface="Arial" panose="020B0604020202020204" pitchFamily="34" charset="0"/>
              <a:buNone/>
            </a:pPr>
            <a:r>
              <a:rPr lang="en-US" b="1" i="0" dirty="0">
                <a:solidFill>
                  <a:srgbClr val="474747"/>
                </a:solidFill>
                <a:effectLst/>
                <a:latin typeface="+mn-lt"/>
              </a:rPr>
              <a:t>Transition: Thank you all for sharing </a:t>
            </a:r>
            <a:r>
              <a:rPr lang="en-US" b="0" i="0" dirty="0">
                <a:solidFill>
                  <a:srgbClr val="474747"/>
                </a:solidFill>
                <a:effectLst/>
                <a:latin typeface="+mn-lt"/>
              </a:rPr>
              <a:t>your knowledge with the group!</a:t>
            </a:r>
          </a:p>
          <a:p>
            <a:pPr marL="0" indent="0">
              <a:buFont typeface="Arial" panose="020B0604020202020204" pitchFamily="34" charset="0"/>
              <a:buNone/>
            </a:pPr>
            <a:endParaRPr lang="en-US" b="0" i="0" dirty="0">
              <a:solidFill>
                <a:srgbClr val="474747"/>
              </a:solidFill>
              <a:effectLst/>
              <a:latin typeface="+mn-lt"/>
            </a:endParaRPr>
          </a:p>
          <a:p>
            <a:pPr marL="0" indent="0">
              <a:buFont typeface="Arial" panose="020B0604020202020204" pitchFamily="34" charset="0"/>
              <a:buNone/>
            </a:pPr>
            <a:endParaRPr lang="en-US" b="0" i="0" dirty="0">
              <a:solidFill>
                <a:srgbClr val="474747"/>
              </a:solidFill>
              <a:effectLst/>
              <a:latin typeface="+mn-lt"/>
            </a:endParaRPr>
          </a:p>
          <a:p>
            <a:r>
              <a:rPr lang="en-US" b="1" dirty="0">
                <a:effectLst/>
                <a:latin typeface="+mn-lt"/>
              </a:rPr>
              <a:t>To open up an emotional check-in:</a:t>
            </a:r>
            <a:endParaRPr lang="en-US" dirty="0">
              <a:effectLst/>
              <a:latin typeface="+mn-lt"/>
            </a:endParaRPr>
          </a:p>
          <a:p>
            <a:pPr>
              <a:buFont typeface="Arial" panose="020B0604020202020204" pitchFamily="34" charset="0"/>
              <a:buChar char="•"/>
            </a:pPr>
            <a:r>
              <a:rPr lang="en-US" i="1" dirty="0">
                <a:effectLst/>
                <a:latin typeface="+mn-lt"/>
              </a:rPr>
              <a:t>“How are you really feeling about this?”</a:t>
            </a:r>
            <a:endParaRPr lang="en-US" dirty="0">
              <a:effectLst/>
              <a:latin typeface="+mn-lt"/>
            </a:endParaRPr>
          </a:p>
          <a:p>
            <a:pPr>
              <a:buFont typeface="Arial" panose="020B0604020202020204" pitchFamily="34" charset="0"/>
              <a:buChar char="•"/>
            </a:pPr>
            <a:r>
              <a:rPr lang="en-US" i="1" dirty="0">
                <a:effectLst/>
                <a:latin typeface="+mn-lt"/>
              </a:rPr>
              <a:t>“What’s your gut reaction to all of this?”</a:t>
            </a:r>
            <a:endParaRPr lang="en-US" dirty="0">
              <a:effectLst/>
              <a:latin typeface="+mn-lt"/>
            </a:endParaRPr>
          </a:p>
          <a:p>
            <a:pPr>
              <a:buFont typeface="Arial" panose="020B0604020202020204" pitchFamily="34" charset="0"/>
              <a:buChar char="•"/>
            </a:pPr>
            <a:r>
              <a:rPr lang="en-US" i="1" dirty="0">
                <a:effectLst/>
                <a:latin typeface="+mn-lt"/>
              </a:rPr>
              <a:t>“What’s weighing on your mind most right now?”</a:t>
            </a:r>
            <a:endParaRPr lang="en-US" dirty="0">
              <a:effectLst/>
              <a:latin typeface="+mn-lt"/>
            </a:endParaRPr>
          </a:p>
          <a:p>
            <a:pPr>
              <a:buFont typeface="Arial" panose="020B0604020202020204" pitchFamily="34" charset="0"/>
              <a:buChar char="•"/>
            </a:pPr>
            <a:r>
              <a:rPr lang="en-US" i="1" dirty="0">
                <a:effectLst/>
                <a:latin typeface="+mn-lt"/>
              </a:rPr>
              <a:t>“I’m curious—what’s your biggest concern or worry at this point?”</a:t>
            </a:r>
            <a:endParaRPr lang="en-US" dirty="0">
              <a:effectLst/>
              <a:latin typeface="+mn-lt"/>
            </a:endParaRPr>
          </a:p>
          <a:p>
            <a:endParaRPr lang="en-US" b="1" dirty="0">
              <a:effectLst/>
              <a:latin typeface="+mn-lt"/>
            </a:endParaRPr>
          </a:p>
          <a:p>
            <a:r>
              <a:rPr lang="en-US" b="1" dirty="0">
                <a:effectLst/>
                <a:latin typeface="+mn-lt"/>
              </a:rPr>
              <a:t>To clarify or deepen understanding:</a:t>
            </a:r>
            <a:endParaRPr lang="en-US" dirty="0">
              <a:effectLst/>
              <a:latin typeface="+mn-lt"/>
            </a:endParaRPr>
          </a:p>
          <a:p>
            <a:pPr>
              <a:buFont typeface="Arial" panose="020B0604020202020204" pitchFamily="34" charset="0"/>
              <a:buChar char="•"/>
            </a:pPr>
            <a:r>
              <a:rPr lang="en-US" i="1" dirty="0">
                <a:effectLst/>
                <a:latin typeface="+mn-lt"/>
              </a:rPr>
              <a:t>“Can you tell me more about what’s behind that feeling?”</a:t>
            </a:r>
            <a:endParaRPr lang="en-US" dirty="0">
              <a:effectLst/>
              <a:latin typeface="+mn-lt"/>
            </a:endParaRPr>
          </a:p>
          <a:p>
            <a:pPr>
              <a:buFont typeface="Arial" panose="020B0604020202020204" pitchFamily="34" charset="0"/>
              <a:buChar char="•"/>
            </a:pPr>
            <a:r>
              <a:rPr lang="en-US" i="1" dirty="0">
                <a:effectLst/>
                <a:latin typeface="+mn-lt"/>
              </a:rPr>
              <a:t>“What part of this is feeling most frustrating (or exciting) to you?”</a:t>
            </a:r>
            <a:endParaRPr lang="en-US" dirty="0">
              <a:effectLst/>
              <a:latin typeface="+mn-lt"/>
            </a:endParaRPr>
          </a:p>
          <a:p>
            <a:pPr>
              <a:buFont typeface="Arial" panose="020B0604020202020204" pitchFamily="34" charset="0"/>
              <a:buChar char="•"/>
            </a:pPr>
            <a:r>
              <a:rPr lang="en-US" i="1" dirty="0">
                <a:effectLst/>
                <a:latin typeface="+mn-lt"/>
              </a:rPr>
              <a:t>“It sounds like you’re feeling [insert emotion]—is that right?”</a:t>
            </a:r>
            <a:endParaRPr lang="en-US" dirty="0">
              <a:effectLst/>
              <a:latin typeface="+mn-lt"/>
            </a:endParaRPr>
          </a:p>
          <a:p>
            <a:pPr>
              <a:buFont typeface="Arial" panose="020B0604020202020204" pitchFamily="34" charset="0"/>
              <a:buChar char="•"/>
            </a:pPr>
            <a:r>
              <a:rPr lang="en-US" i="1" dirty="0">
                <a:effectLst/>
                <a:latin typeface="+mn-lt"/>
              </a:rPr>
              <a:t>“What’s been the hardest part of this for you?”</a:t>
            </a:r>
            <a:endParaRPr lang="en-US" dirty="0">
              <a:effectLst/>
              <a:latin typeface="+mn-lt"/>
            </a:endParaRPr>
          </a:p>
          <a:p>
            <a:endParaRPr lang="en-US" b="1" dirty="0">
              <a:effectLst/>
              <a:latin typeface="+mn-lt"/>
            </a:endParaRPr>
          </a:p>
          <a:p>
            <a:r>
              <a:rPr lang="en-US" b="1" dirty="0">
                <a:effectLst/>
                <a:latin typeface="+mn-lt"/>
              </a:rPr>
              <a:t>To check for emotional shifts or progress:</a:t>
            </a:r>
            <a:endParaRPr lang="en-US" dirty="0">
              <a:effectLst/>
              <a:latin typeface="+mn-lt"/>
            </a:endParaRPr>
          </a:p>
          <a:p>
            <a:pPr>
              <a:buFont typeface="Arial" panose="020B0604020202020204" pitchFamily="34" charset="0"/>
              <a:buChar char="•"/>
            </a:pPr>
            <a:r>
              <a:rPr lang="en-US" i="1" dirty="0">
                <a:effectLst/>
                <a:latin typeface="+mn-lt"/>
              </a:rPr>
              <a:t>“Has anything changed in how you’re feeling about this since we last talked?”</a:t>
            </a:r>
            <a:endParaRPr lang="en-US" dirty="0">
              <a:effectLst/>
              <a:latin typeface="+mn-lt"/>
            </a:endParaRPr>
          </a:p>
          <a:p>
            <a:pPr>
              <a:buFont typeface="Arial" panose="020B0604020202020204" pitchFamily="34" charset="0"/>
              <a:buChar char="•"/>
            </a:pPr>
            <a:r>
              <a:rPr lang="en-US" i="1" dirty="0">
                <a:effectLst/>
                <a:latin typeface="+mn-lt"/>
              </a:rPr>
              <a:t>“Are you feeling any differently now than when we started this conversation?”</a:t>
            </a:r>
            <a:endParaRPr lang="en-US" dirty="0">
              <a:effectLst/>
              <a:latin typeface="+mn-lt"/>
            </a:endParaRPr>
          </a:p>
          <a:p>
            <a:pPr>
              <a:buFont typeface="Arial" panose="020B0604020202020204" pitchFamily="34" charset="0"/>
              <a:buChar char="•"/>
            </a:pPr>
            <a:r>
              <a:rPr lang="en-US" i="1" dirty="0">
                <a:effectLst/>
                <a:latin typeface="+mn-lt"/>
              </a:rPr>
              <a:t>“What’s giving you the most relief or optimism right now?”</a:t>
            </a:r>
            <a:endParaRPr lang="en-US" dirty="0">
              <a:effectLst/>
              <a:latin typeface="+mn-lt"/>
            </a:endParaRPr>
          </a:p>
          <a:p>
            <a:endParaRPr lang="en-US" b="1" dirty="0">
              <a:effectLst/>
              <a:latin typeface="+mn-lt"/>
            </a:endParaRPr>
          </a:p>
          <a:p>
            <a:r>
              <a:rPr lang="en-US" b="1" dirty="0">
                <a:effectLst/>
                <a:latin typeface="+mn-lt"/>
              </a:rPr>
              <a:t>To validate and show empathy:</a:t>
            </a:r>
            <a:endParaRPr lang="en-US" dirty="0">
              <a:effectLst/>
              <a:latin typeface="+mn-lt"/>
            </a:endParaRPr>
          </a:p>
          <a:p>
            <a:pPr>
              <a:buFont typeface="Arial" panose="020B0604020202020204" pitchFamily="34" charset="0"/>
              <a:buChar char="•"/>
            </a:pPr>
            <a:r>
              <a:rPr lang="en-US" i="1" dirty="0">
                <a:effectLst/>
                <a:latin typeface="+mn-lt"/>
              </a:rPr>
              <a:t>“That sounds tough—how are you handling it?”</a:t>
            </a:r>
            <a:endParaRPr lang="en-US" dirty="0">
              <a:effectLst/>
              <a:latin typeface="+mn-lt"/>
            </a:endParaRPr>
          </a:p>
          <a:p>
            <a:pPr>
              <a:buFont typeface="Arial" panose="020B0604020202020204" pitchFamily="34" charset="0"/>
              <a:buChar char="•"/>
            </a:pPr>
            <a:r>
              <a:rPr lang="en-US" i="1" dirty="0">
                <a:effectLst/>
                <a:latin typeface="+mn-lt"/>
              </a:rPr>
              <a:t>“I can tell this is meaningful to you. What’s the most important thing I should understand?”</a:t>
            </a:r>
            <a:endParaRPr lang="en-US" dirty="0">
              <a:effectLst/>
              <a:latin typeface="+mn-lt"/>
            </a:endParaRPr>
          </a:p>
          <a:p>
            <a:pPr>
              <a:buFont typeface="Arial" panose="020B0604020202020204" pitchFamily="34" charset="0"/>
              <a:buChar char="•"/>
            </a:pPr>
            <a:r>
              <a:rPr lang="en-US" i="1" dirty="0">
                <a:effectLst/>
                <a:latin typeface="+mn-lt"/>
              </a:rPr>
              <a:t>“It seems like this brought up a lot—what would be most helpful for you right now?”</a:t>
            </a:r>
            <a:endParaRPr lang="en-US" dirty="0">
              <a:effectLst/>
              <a:latin typeface="+mn-lt"/>
            </a:endParaRPr>
          </a:p>
          <a:p>
            <a:endParaRPr lang="en-US" b="1" dirty="0">
              <a:effectLst/>
              <a:latin typeface="+mn-lt"/>
            </a:endParaRPr>
          </a:p>
          <a:p>
            <a:r>
              <a:rPr lang="en-US" b="1" dirty="0">
                <a:effectLst/>
                <a:latin typeface="+mn-lt"/>
              </a:rPr>
              <a:t>To help people self-reflect:</a:t>
            </a:r>
            <a:endParaRPr lang="en-US" dirty="0">
              <a:effectLst/>
              <a:latin typeface="+mn-lt"/>
            </a:endParaRPr>
          </a:p>
          <a:p>
            <a:pPr>
              <a:buFont typeface="Arial" panose="020B0604020202020204" pitchFamily="34" charset="0"/>
              <a:buChar char="•"/>
            </a:pPr>
            <a:r>
              <a:rPr lang="en-US" i="1" dirty="0">
                <a:effectLst/>
                <a:latin typeface="+mn-lt"/>
              </a:rPr>
              <a:t>“How do you think this situation is affecting your energy or mood?”</a:t>
            </a:r>
            <a:endParaRPr lang="en-US" dirty="0">
              <a:effectLst/>
              <a:latin typeface="+mn-lt"/>
            </a:endParaRPr>
          </a:p>
          <a:p>
            <a:pPr>
              <a:buFont typeface="Arial" panose="020B0604020202020204" pitchFamily="34" charset="0"/>
              <a:buChar char="•"/>
            </a:pPr>
            <a:r>
              <a:rPr lang="en-US" i="1" dirty="0">
                <a:effectLst/>
                <a:latin typeface="+mn-lt"/>
              </a:rPr>
              <a:t>“If you had to name one word to describe how you’re feeling right now, what would it be?”</a:t>
            </a:r>
            <a:endParaRPr lang="en-US" dirty="0">
              <a:effectLst/>
              <a:latin typeface="+mn-lt"/>
            </a:endParaRPr>
          </a:p>
          <a:p>
            <a:pPr>
              <a:buFont typeface="Arial" panose="020B0604020202020204" pitchFamily="34" charset="0"/>
              <a:buChar char="•"/>
            </a:pPr>
            <a:r>
              <a:rPr lang="en-US" i="1" dirty="0">
                <a:effectLst/>
                <a:latin typeface="+mn-lt"/>
              </a:rPr>
              <a:t>“What’s one thing you need most right now—support, clarity, space?”</a:t>
            </a:r>
            <a:endParaRPr lang="en-US" dirty="0">
              <a:effectLst/>
              <a:latin typeface="+mn-lt"/>
            </a:endParaRPr>
          </a:p>
          <a:p>
            <a:r>
              <a:rPr lang="en-US" dirty="0">
                <a:effectLst/>
                <a:latin typeface="+mn-lt"/>
              </a:rPr>
              <a:t>A good tip you might share is:</a:t>
            </a:r>
            <a:br>
              <a:rPr lang="en-US" dirty="0">
                <a:effectLst/>
                <a:latin typeface="+mn-lt"/>
              </a:rPr>
            </a:br>
            <a:endParaRPr lang="en-US" dirty="0">
              <a:effectLst/>
              <a:latin typeface="+mn-lt"/>
            </a:endParaRPr>
          </a:p>
          <a:p>
            <a:r>
              <a:rPr lang="en-US" dirty="0">
                <a:effectLst/>
                <a:latin typeface="+mn-lt"/>
              </a:rPr>
              <a:t>👉 </a:t>
            </a:r>
            <a:r>
              <a:rPr lang="en-US" b="1" dirty="0">
                <a:effectLst/>
                <a:latin typeface="+mn-lt"/>
              </a:rPr>
              <a:t>Pause and reflect back what you’re hearing</a:t>
            </a:r>
            <a:r>
              <a:rPr lang="en-US" dirty="0">
                <a:effectLst/>
                <a:latin typeface="+mn-lt"/>
              </a:rPr>
              <a:t>—sometimes just saying, </a:t>
            </a:r>
            <a:r>
              <a:rPr lang="en-US" i="1" dirty="0">
                <a:effectLst/>
                <a:latin typeface="+mn-lt"/>
              </a:rPr>
              <a:t>“It sounds like you’re feeling overwhelmed by the pace of change,”</a:t>
            </a:r>
            <a:r>
              <a:rPr lang="en-US" dirty="0">
                <a:effectLst/>
                <a:latin typeface="+mn-lt"/>
              </a:rPr>
              <a:t> can be a powerful emotional check-in tool by itself.</a:t>
            </a:r>
          </a:p>
          <a:p>
            <a:pPr marL="0" indent="0">
              <a:buFont typeface="Arial" panose="020B0604020202020204" pitchFamily="34" charset="0"/>
              <a:buNone/>
            </a:pPr>
            <a:endParaRPr lang="en-US" b="0" i="0" dirty="0">
              <a:solidFill>
                <a:srgbClr val="474747"/>
              </a:solidFill>
              <a:effectLst/>
              <a:latin typeface="Google Sans"/>
            </a:endParaRPr>
          </a:p>
        </p:txBody>
      </p:sp>
      <p:sp>
        <p:nvSpPr>
          <p:cNvPr id="4" name="Slide Number Placeholder 3">
            <a:extLst>
              <a:ext uri="{FF2B5EF4-FFF2-40B4-BE49-F238E27FC236}">
                <a16:creationId xmlns:a16="http://schemas.microsoft.com/office/drawing/2014/main" id="{343C35EB-0E2F-37BE-AF82-A484869790BF}"/>
              </a:ext>
            </a:extLst>
          </p:cNvPr>
          <p:cNvSpPr>
            <a:spLocks noGrp="1"/>
          </p:cNvSpPr>
          <p:nvPr>
            <p:ph type="sldNum" sz="quarter" idx="5"/>
          </p:nvPr>
        </p:nvSpPr>
        <p:spPr/>
        <p:txBody>
          <a:bodyPr/>
          <a:lstStyle/>
          <a:p>
            <a:fld id="{CA2D21D1-52E2-420B-B491-CFF6D7BB79FB}" type="slidenum">
              <a:rPr lang="en-US" smtClean="0"/>
              <a:pPr/>
              <a:t>20</a:t>
            </a:fld>
            <a:endParaRPr lang="en-US"/>
          </a:p>
        </p:txBody>
      </p:sp>
    </p:spTree>
    <p:extLst>
      <p:ext uri="{BB962C8B-B14F-4D97-AF65-F5344CB8AC3E}">
        <p14:creationId xmlns:p14="http://schemas.microsoft.com/office/powerpoint/2010/main" val="1478803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B9113-47FA-C6F2-B4A2-5FEBD35ED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7EB30-D24E-0307-A13F-79ADA529E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2A9B9-7684-A52E-CEB1-C069DC1807DD}"/>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i="0" dirty="0">
                <a:solidFill>
                  <a:srgbClr val="474747"/>
                </a:solidFill>
                <a:effectLst/>
                <a:latin typeface="Google Sans"/>
              </a:rPr>
              <a:t>As we move into the 4</a:t>
            </a:r>
            <a:r>
              <a:rPr lang="en-US" b="0" i="0" baseline="30000" dirty="0">
                <a:solidFill>
                  <a:srgbClr val="474747"/>
                </a:solidFill>
                <a:effectLst/>
                <a:latin typeface="Google Sans"/>
              </a:rPr>
              <a:t>th</a:t>
            </a:r>
            <a:r>
              <a:rPr lang="en-US" b="0" i="0" dirty="0">
                <a:solidFill>
                  <a:srgbClr val="474747"/>
                </a:solidFill>
                <a:effectLst/>
                <a:latin typeface="Google Sans"/>
              </a:rPr>
              <a:t> competency, think about how this group of skills relates to the other competencies.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0" i="0" dirty="0">
              <a:solidFill>
                <a:srgbClr val="474747"/>
              </a:solidFill>
              <a:effectLst/>
              <a:latin typeface="Google San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b="0" i="0" dirty="0">
                <a:solidFill>
                  <a:srgbClr val="474747"/>
                </a:solidFill>
                <a:effectLst/>
                <a:latin typeface="Google Sans"/>
              </a:rPr>
              <a:t>Read through these, then we’re going to do a final exercise.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0" i="0" dirty="0">
              <a:solidFill>
                <a:srgbClr val="474747"/>
              </a:solidFill>
              <a:effectLst/>
              <a:latin typeface="Google Sans"/>
            </a:endParaRPr>
          </a:p>
          <a:p>
            <a:pPr marL="0" indent="0">
              <a:buFont typeface="Arial" panose="020B0604020202020204" pitchFamily="34" charset="0"/>
              <a:buNone/>
            </a:pPr>
            <a:endParaRPr lang="en-US" b="0" i="0" dirty="0">
              <a:solidFill>
                <a:srgbClr val="474747"/>
              </a:solidFill>
              <a:effectLst/>
              <a:latin typeface="Google Sans"/>
            </a:endParaRPr>
          </a:p>
        </p:txBody>
      </p:sp>
      <p:sp>
        <p:nvSpPr>
          <p:cNvPr id="4" name="Slide Number Placeholder 3">
            <a:extLst>
              <a:ext uri="{FF2B5EF4-FFF2-40B4-BE49-F238E27FC236}">
                <a16:creationId xmlns:a16="http://schemas.microsoft.com/office/drawing/2014/main" id="{343C35EB-0E2F-37BE-AF82-A484869790BF}"/>
              </a:ext>
            </a:extLst>
          </p:cNvPr>
          <p:cNvSpPr>
            <a:spLocks noGrp="1"/>
          </p:cNvSpPr>
          <p:nvPr>
            <p:ph type="sldNum" sz="quarter" idx="5"/>
          </p:nvPr>
        </p:nvSpPr>
        <p:spPr/>
        <p:txBody>
          <a:bodyPr/>
          <a:lstStyle/>
          <a:p>
            <a:fld id="{CA2D21D1-52E2-420B-B491-CFF6D7BB79FB}" type="slidenum">
              <a:rPr lang="en-US" smtClean="0"/>
              <a:pPr/>
              <a:t>21</a:t>
            </a:fld>
            <a:endParaRPr lang="en-US"/>
          </a:p>
        </p:txBody>
      </p:sp>
    </p:spTree>
    <p:extLst>
      <p:ext uri="{BB962C8B-B14F-4D97-AF65-F5344CB8AC3E}">
        <p14:creationId xmlns:p14="http://schemas.microsoft.com/office/powerpoint/2010/main" val="3821795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8-</a:t>
            </a:r>
            <a:r>
              <a:rPr lang="en-US" b="0" dirty="0"/>
              <a:t>10 min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solidFill>
                  <a:schemeClr val="tx2"/>
                </a:solidFill>
              </a:rPr>
              <a:t>Breakout groups (4-5 people)</a:t>
            </a:r>
          </a:p>
          <a:p>
            <a:endParaRPr lang="en-US" b="0" dirty="0"/>
          </a:p>
          <a:p>
            <a:r>
              <a:rPr lang="en-US" b="1" dirty="0"/>
              <a:t>Final exercise </a:t>
            </a:r>
            <a:r>
              <a:rPr lang="en-US" b="0" dirty="0"/>
              <a:t>– Let’s apply what you’ve learned so far.</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b="0" dirty="0"/>
              <a:t>Handout Page 5</a:t>
            </a:r>
          </a:p>
          <a:p>
            <a:endParaRPr lang="en-US" b="0" dirty="0"/>
          </a:p>
          <a:p>
            <a:r>
              <a:rPr lang="en-US" b="0" dirty="0"/>
              <a:t>We’ll put you in groups.</a:t>
            </a:r>
          </a:p>
          <a:p>
            <a:r>
              <a:rPr lang="en-US" b="0" dirty="0"/>
              <a:t>I want each group to be prepared to share one of your answers.</a:t>
            </a:r>
          </a:p>
          <a:p>
            <a:r>
              <a:rPr lang="en-US" b="0" dirty="0"/>
              <a:t>You have 8 minutes.</a:t>
            </a:r>
          </a:p>
          <a:p>
            <a:endParaRPr lang="en-US" b="0" dirty="0"/>
          </a:p>
          <a:p>
            <a:r>
              <a:rPr lang="en-US" b="1" dirty="0"/>
              <a:t>Debrief:  </a:t>
            </a:r>
            <a:r>
              <a:rPr lang="en-US" b="0" dirty="0"/>
              <a:t>Who’s willing to go first?</a:t>
            </a:r>
          </a:p>
          <a:p>
            <a:r>
              <a:rPr lang="en-US" b="0" dirty="0"/>
              <a:t>Tell us which question (1 or 2) and what your team’s answer was.</a:t>
            </a:r>
          </a:p>
          <a:p>
            <a:endParaRPr lang="en-US" b="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626FC-E96C-4ABA-A2BF-689BD6CE7C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515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are some ways we’ve talked about for applying EI at work:</a:t>
            </a:r>
            <a:endParaRPr lang="en-US" dirty="0"/>
          </a:p>
          <a:p>
            <a:r>
              <a:rPr lang="en-US" dirty="0"/>
              <a:t>As you look through these, what stands out to you?</a:t>
            </a:r>
          </a:p>
          <a:p>
            <a:endParaRPr lang="en-US" dirty="0"/>
          </a:p>
          <a:p>
            <a:r>
              <a:rPr lang="en-US" dirty="0"/>
              <a:t>Which is the hardest one for you to do?</a:t>
            </a:r>
          </a:p>
          <a:p>
            <a:endParaRPr lang="en-US" dirty="0"/>
          </a:p>
          <a:p>
            <a:r>
              <a:rPr lang="en-US" dirty="0"/>
              <a:t>What do you think you do well?</a:t>
            </a:r>
          </a:p>
        </p:txBody>
      </p:sp>
      <p:sp>
        <p:nvSpPr>
          <p:cNvPr id="4" name="Slide Number Placeholder 3"/>
          <p:cNvSpPr>
            <a:spLocks noGrp="1"/>
          </p:cNvSpPr>
          <p:nvPr>
            <p:ph type="sldNum" sz="quarter" idx="5"/>
          </p:nvPr>
        </p:nvSpPr>
        <p:spPr/>
        <p:txBody>
          <a:bodyPr/>
          <a:lstStyle/>
          <a:p>
            <a:fld id="{CA2D21D1-52E2-420B-B491-CFF6D7BB79FB}" type="slidenum">
              <a:rPr lang="en-US" smtClean="0"/>
              <a:pPr/>
              <a:t>23</a:t>
            </a:fld>
            <a:endParaRPr lang="en-US"/>
          </a:p>
        </p:txBody>
      </p:sp>
    </p:spTree>
    <p:extLst>
      <p:ext uri="{BB962C8B-B14F-4D97-AF65-F5344CB8AC3E}">
        <p14:creationId xmlns:p14="http://schemas.microsoft.com/office/powerpoint/2010/main" val="2025666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dirty="0"/>
              <a:t>As we wind down the workshop,</a:t>
            </a:r>
            <a:r>
              <a:rPr lang="en-US" sz="1600" b="1" dirty="0"/>
              <a:t> I want you to write in the chat ONE thing you learned and will use from this course.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1" dirty="0"/>
              <a:t>-Remember, ALL competencies require action from us – they are active skills that you can practice!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dirty="0"/>
              <a:t>EI fosters </a:t>
            </a:r>
            <a:r>
              <a:rPr lang="en-US" sz="1800" b="1" dirty="0"/>
              <a:t>stronger</a:t>
            </a:r>
            <a:r>
              <a:rPr lang="en-US" sz="1600" b="1" dirty="0"/>
              <a:t> </a:t>
            </a:r>
            <a:r>
              <a:rPr lang="en-US" sz="1800" b="1" dirty="0"/>
              <a:t>relationships</a:t>
            </a:r>
            <a:r>
              <a:rPr lang="en-US" sz="1600" b="0" dirty="0"/>
              <a:t>, </a:t>
            </a:r>
            <a:r>
              <a:rPr lang="en-US" sz="1600" b="1" dirty="0"/>
              <a:t>effective </a:t>
            </a:r>
            <a:r>
              <a:rPr lang="en-US" sz="1800" b="1" dirty="0"/>
              <a:t>communication</a:t>
            </a:r>
            <a:r>
              <a:rPr lang="en-US" sz="1600" b="0" dirty="0"/>
              <a:t>, and </a:t>
            </a:r>
            <a:r>
              <a:rPr lang="en-US" sz="1600" b="1" dirty="0"/>
              <a:t>better </a:t>
            </a:r>
            <a:r>
              <a:rPr lang="en-US" sz="1800" b="1" dirty="0"/>
              <a:t>conflict</a:t>
            </a:r>
            <a:r>
              <a:rPr lang="en-US" sz="1600" b="1" dirty="0"/>
              <a:t> resolution</a:t>
            </a:r>
            <a:r>
              <a:rPr lang="en-US" sz="1600" b="0" dirty="0"/>
              <a:t>.</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dirty="0"/>
              <a:t>EI contributes to </a:t>
            </a:r>
            <a:r>
              <a:rPr lang="en-US" sz="1800" b="1" dirty="0"/>
              <a:t>teamwork</a:t>
            </a:r>
            <a:r>
              <a:rPr lang="en-US" sz="1600" b="0" dirty="0"/>
              <a:t>, </a:t>
            </a:r>
            <a:r>
              <a:rPr lang="en-US" sz="1800" b="1" dirty="0"/>
              <a:t>leadership</a:t>
            </a:r>
            <a:r>
              <a:rPr lang="en-US" sz="1600" b="0" dirty="0"/>
              <a:t>, and </a:t>
            </a:r>
            <a:r>
              <a:rPr lang="en-US" sz="1800" b="1" dirty="0"/>
              <a:t>decision-making</a:t>
            </a:r>
            <a:r>
              <a:rPr lang="en-US" sz="1600" b="0" dirty="0"/>
              <a:t>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dirty="0"/>
              <a:t>by promoting </a:t>
            </a:r>
            <a:r>
              <a:rPr lang="en-US" sz="1600" b="1" dirty="0"/>
              <a:t>collaboration</a:t>
            </a:r>
            <a:r>
              <a:rPr lang="en-US" sz="1600" b="0" dirty="0"/>
              <a:t> and reducing misunderstandings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dirty="0"/>
              <a:t>[Next slide]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1" dirty="0"/>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24</a:t>
            </a:fld>
            <a:endParaRPr lang="en-US"/>
          </a:p>
        </p:txBody>
      </p:sp>
    </p:spTree>
    <p:extLst>
      <p:ext uri="{BB962C8B-B14F-4D97-AF65-F5344CB8AC3E}">
        <p14:creationId xmlns:p14="http://schemas.microsoft.com/office/powerpoint/2010/main" val="286751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recommendations for further learning. </a:t>
            </a:r>
          </a:p>
          <a:p>
            <a:pPr marL="0" indent="0">
              <a:buFont typeface="Arial" panose="020B0604020202020204" pitchFamily="34" charset="0"/>
              <a:buNone/>
            </a:pPr>
            <a:r>
              <a:rPr lang="en-US" dirty="0"/>
              <a:t>- Call out </a:t>
            </a:r>
            <a:r>
              <a:rPr lang="en-US" b="1" dirty="0"/>
              <a:t>book</a:t>
            </a:r>
            <a:r>
              <a:rPr lang="en-US" dirty="0"/>
              <a:t>.</a:t>
            </a:r>
          </a:p>
          <a:p>
            <a:pPr marL="0" indent="0">
              <a:buFont typeface="Arial" panose="020B0604020202020204" pitchFamily="34" charset="0"/>
              <a:buNone/>
            </a:pPr>
            <a:r>
              <a:rPr lang="en-US" dirty="0"/>
              <a:t>- Call out new </a:t>
            </a:r>
            <a:r>
              <a:rPr lang="en-US" b="1" dirty="0"/>
              <a:t>Aspire classes</a:t>
            </a:r>
          </a:p>
          <a:p>
            <a:endParaRPr lang="en-US" dirty="0"/>
          </a:p>
          <a:p>
            <a:r>
              <a:rPr lang="en-US" dirty="0"/>
              <a:t>We’ve included a copy of this with your handout.</a:t>
            </a:r>
          </a:p>
        </p:txBody>
      </p:sp>
      <p:sp>
        <p:nvSpPr>
          <p:cNvPr id="4" name="Slide Number Placeholder 3"/>
          <p:cNvSpPr>
            <a:spLocks noGrp="1"/>
          </p:cNvSpPr>
          <p:nvPr>
            <p:ph type="sldNum" sz="quarter" idx="5"/>
          </p:nvPr>
        </p:nvSpPr>
        <p:spPr/>
        <p:txBody>
          <a:bodyPr/>
          <a:lstStyle/>
          <a:p>
            <a:fld id="{CA2D21D1-52E2-420B-B491-CFF6D7BB79FB}" type="slidenum">
              <a:rPr lang="en-US" smtClean="0"/>
              <a:pPr/>
              <a:t>25</a:t>
            </a:fld>
            <a:endParaRPr lang="en-US"/>
          </a:p>
        </p:txBody>
      </p:sp>
    </p:spTree>
    <p:extLst>
      <p:ext uri="{BB962C8B-B14F-4D97-AF65-F5344CB8AC3E}">
        <p14:creationId xmlns:p14="http://schemas.microsoft.com/office/powerpoint/2010/main" val="4284806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13911-3513-B5BB-0E7C-738C83B157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E0107-05FB-0588-A33C-32FE65331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648E3-AAF6-729F-C1AD-4B637B7AF04E}"/>
              </a:ext>
            </a:extLst>
          </p:cNvPr>
          <p:cNvSpPr>
            <a:spLocks noGrp="1"/>
          </p:cNvSpPr>
          <p:nvPr>
            <p:ph type="body" idx="1"/>
          </p:nvPr>
        </p:nvSpPr>
        <p:spPr/>
        <p:txBody>
          <a:bodyPr/>
          <a:lstStyle/>
          <a:p>
            <a:r>
              <a:rPr lang="en-US" dirty="0"/>
              <a:t>We’ll be sending out a survey to get your feedback.</a:t>
            </a:r>
          </a:p>
          <a:p>
            <a:r>
              <a:rPr lang="en-US" dirty="0"/>
              <a:t>Since this is a new workshop, we want to ensure we make it the best we can.</a:t>
            </a:r>
          </a:p>
          <a:p>
            <a:r>
              <a:rPr lang="en-US" dirty="0"/>
              <a:t>We want to know what you thought worked well and what you think we can improve.</a:t>
            </a:r>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And thank you for attending!</a:t>
            </a:r>
          </a:p>
          <a:p>
            <a:endParaRPr lang="en-US" dirty="0"/>
          </a:p>
        </p:txBody>
      </p:sp>
      <p:sp>
        <p:nvSpPr>
          <p:cNvPr id="4" name="Slide Number Placeholder 3">
            <a:extLst>
              <a:ext uri="{FF2B5EF4-FFF2-40B4-BE49-F238E27FC236}">
                <a16:creationId xmlns:a16="http://schemas.microsoft.com/office/drawing/2014/main" id="{BAC07CF7-F246-1CCB-0B35-E5C609BABD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626FC-E96C-4ABA-A2BF-689BD6CE7C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1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FF0000"/>
                </a:solidFill>
              </a:rPr>
              <a:t>Since this is a class on EI, we feel it’s important to turn on your video, so you can see each other and your reactions when interacting.</a:t>
            </a:r>
          </a:p>
          <a:p>
            <a:endParaRPr lang="en-US" i="0" dirty="0">
              <a:solidFill>
                <a:srgbClr val="FF0000"/>
              </a:solidFill>
            </a:endParaRPr>
          </a:p>
          <a:p>
            <a:r>
              <a:rPr lang="en-US" i="0" dirty="0">
                <a:solidFill>
                  <a:srgbClr val="FF0000"/>
                </a:solidFill>
              </a:rPr>
              <a:t>[click] You will get out of the class what you put into it, so give it your full focus.</a:t>
            </a:r>
          </a:p>
          <a:p>
            <a:endParaRPr lang="en-US" i="0" dirty="0">
              <a:solidFill>
                <a:srgbClr val="FF0000"/>
              </a:solidFill>
            </a:endParaRPr>
          </a:p>
          <a:p>
            <a:r>
              <a:rPr lang="en-US" i="0" dirty="0">
                <a:solidFill>
                  <a:srgbClr val="FF0000"/>
                </a:solidFill>
              </a:rPr>
              <a:t>[click] And please be open and speak up if you have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626FC-E96C-4ABA-A2BF-689BD6CE7C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62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start with a poll.  [Poll in Teams]</a:t>
            </a:r>
          </a:p>
          <a:p>
            <a:endParaRPr lang="en-US" dirty="0"/>
          </a:p>
          <a:p>
            <a:r>
              <a:rPr lang="en-US" dirty="0"/>
              <a:t>Based on a 5yr study of 467 working adults in the US…</a:t>
            </a:r>
          </a:p>
          <a:p>
            <a:r>
              <a:rPr lang="en-US" dirty="0"/>
              <a:t>[click] the answer is… [click] 10-15%</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183081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Silka" panose="00000500000000000000" pitchFamily="50" charset="0"/>
              </a:rPr>
              <a:t>If the study results weren’t reason enough, </a:t>
            </a:r>
          </a:p>
          <a:p>
            <a:r>
              <a:rPr lang="en-US" sz="1800" b="0" dirty="0">
                <a:effectLst/>
                <a:latin typeface="Silka" panose="00000500000000000000" pitchFamily="50" charset="0"/>
              </a:rPr>
              <a:t>let’s talk about </a:t>
            </a:r>
            <a:r>
              <a:rPr lang="en-US" sz="1800" b="1" dirty="0">
                <a:effectLst/>
                <a:latin typeface="Silka" panose="00000500000000000000" pitchFamily="50" charset="0"/>
              </a:rPr>
              <a:t>Why EI matters? </a:t>
            </a:r>
            <a:r>
              <a:rPr lang="en-US" sz="1800" dirty="0">
                <a:effectLst/>
                <a:latin typeface="Silka" panose="00000500000000000000" pitchFamily="50" charset="0"/>
              </a:rPr>
              <a:t>It turns out, there many benefits to having high EI.</a:t>
            </a:r>
          </a:p>
          <a:p>
            <a:endParaRPr lang="en-US" sz="1800" dirty="0">
              <a:effectLst/>
              <a:latin typeface="Silka" panose="00000500000000000000" pitchFamily="50" charset="0"/>
            </a:endParaRPr>
          </a:p>
          <a:p>
            <a:r>
              <a:rPr lang="en-US" sz="2400" b="0" dirty="0">
                <a:solidFill>
                  <a:srgbClr val="DD37D2"/>
                </a:solidFill>
              </a:rPr>
              <a:t>[click] </a:t>
            </a:r>
            <a:r>
              <a:rPr lang="en-US" sz="2400" b="1" dirty="0">
                <a:solidFill>
                  <a:srgbClr val="DD37D2"/>
                </a:solidFill>
              </a:rPr>
              <a:t>Higher Salary &amp; Career Opportunities </a:t>
            </a:r>
          </a:p>
          <a:p>
            <a:r>
              <a:rPr lang="en-US" sz="1800" dirty="0"/>
              <a:t>There’s a direct correlation between your EI and what you earn.</a:t>
            </a:r>
          </a:p>
          <a:p>
            <a:r>
              <a:rPr lang="en-US" sz="1800" dirty="0"/>
              <a:t>People with high EI also tend to excel in </a:t>
            </a:r>
            <a:r>
              <a:rPr lang="en-US" sz="1800" b="1" dirty="0"/>
              <a:t>organizational politics and interpersonal aspects </a:t>
            </a:r>
            <a:r>
              <a:rPr lang="en-US" sz="1800" dirty="0"/>
              <a:t>of work life</a:t>
            </a:r>
          </a:p>
          <a:p>
            <a:r>
              <a:rPr lang="en-US" sz="1800" dirty="0"/>
              <a:t>People with EI typically enjoy more career advancement and opportunities to grow in the organization.</a:t>
            </a:r>
          </a:p>
          <a:p>
            <a:endParaRPr lang="en-US" sz="1800" dirty="0">
              <a:effectLst/>
              <a:latin typeface="Silka" panose="00000500000000000000" pitchFamily="50" charset="0"/>
            </a:endParaRPr>
          </a:p>
          <a:p>
            <a:r>
              <a:rPr lang="en-US" sz="2400" b="0" dirty="0">
                <a:solidFill>
                  <a:srgbClr val="DD37D2"/>
                </a:solidFill>
              </a:rPr>
              <a:t>[click] </a:t>
            </a:r>
            <a:r>
              <a:rPr lang="en-US" sz="2400" b="1" dirty="0">
                <a:solidFill>
                  <a:schemeClr val="accent2"/>
                </a:solidFill>
                <a:effectLst/>
                <a:latin typeface="Silka" panose="00000500000000000000" pitchFamily="50" charset="0"/>
              </a:rPr>
              <a:t>EI enables Better Communication &amp; Collaboration</a:t>
            </a:r>
            <a:endParaRPr lang="en-US" sz="2400" dirty="0">
              <a:effectLst/>
              <a:latin typeface="Silka" panose="00000500000000000000" pitchFamily="50" charset="0"/>
            </a:endParaRPr>
          </a:p>
          <a:p>
            <a:r>
              <a:rPr lang="en-US" sz="2400" dirty="0">
                <a:effectLst/>
                <a:latin typeface="Silka" panose="00000500000000000000" pitchFamily="50" charset="0"/>
              </a:rPr>
              <a:t>The ability to empathize and see things from other’s perspectives, especially, helps with both communication and collaboration.</a:t>
            </a:r>
          </a:p>
          <a:p>
            <a:endParaRPr lang="en-US" sz="2400" b="0" dirty="0">
              <a:solidFill>
                <a:srgbClr val="DD37D2"/>
              </a:solidFill>
            </a:endParaRPr>
          </a:p>
          <a:p>
            <a:r>
              <a:rPr lang="en-US" sz="2400" b="0" dirty="0">
                <a:solidFill>
                  <a:srgbClr val="DD37D2"/>
                </a:solidFill>
              </a:rPr>
              <a:t>[click] </a:t>
            </a:r>
            <a:r>
              <a:rPr lang="en-US" sz="2400" b="1" dirty="0">
                <a:solidFill>
                  <a:srgbClr val="DD37D2"/>
                </a:solidFill>
              </a:rPr>
              <a:t>Greater job satisfaction</a:t>
            </a:r>
          </a:p>
          <a:p>
            <a:r>
              <a:rPr lang="en-US" sz="1600" dirty="0"/>
              <a:t>and </a:t>
            </a:r>
            <a:r>
              <a:rPr lang="en-US" sz="1600" b="1" dirty="0"/>
              <a:t>experience less burnout. </a:t>
            </a:r>
            <a:r>
              <a:rPr lang="en-US" sz="1600" dirty="0"/>
              <a:t>Better at managing stress, are more resilient.</a:t>
            </a:r>
            <a:endParaRPr lang="en-US" sz="1600" b="1" dirty="0"/>
          </a:p>
          <a:p>
            <a:r>
              <a:rPr lang="en-US" sz="1800" dirty="0">
                <a:effectLst/>
                <a:latin typeface="Silka" panose="00000500000000000000" pitchFamily="50" charset="0"/>
              </a:rPr>
              <a:t>In a climate where a lot of teams are doing more with less, fostering a positive environment with strong relationships makes handling challenges a little easier.</a:t>
            </a:r>
          </a:p>
          <a:p>
            <a:endParaRPr lang="en-US" sz="1800" dirty="0">
              <a:effectLst/>
              <a:latin typeface="Silka" panose="00000500000000000000" pitchFamily="50" charset="0"/>
            </a:endParaRPr>
          </a:p>
          <a:p>
            <a:r>
              <a:rPr lang="en-US" sz="2400" b="0" dirty="0">
                <a:solidFill>
                  <a:srgbClr val="DD37D2"/>
                </a:solidFill>
              </a:rPr>
              <a:t>[click] Bolsters </a:t>
            </a:r>
            <a:r>
              <a:rPr lang="en-US" sz="2400" b="1" dirty="0">
                <a:solidFill>
                  <a:srgbClr val="DD37D2"/>
                </a:solidFill>
              </a:rPr>
              <a:t>Effective Leadership</a:t>
            </a:r>
          </a:p>
          <a:p>
            <a:r>
              <a:rPr lang="en-US" sz="1600" dirty="0"/>
              <a:t>Leaders with high EI </a:t>
            </a:r>
            <a:r>
              <a:rPr lang="en-US" sz="1600" b="1" dirty="0"/>
              <a:t>build trust</a:t>
            </a:r>
            <a:r>
              <a:rPr lang="en-US" sz="1600" dirty="0"/>
              <a:t> and are able to </a:t>
            </a:r>
            <a:r>
              <a:rPr lang="en-US" sz="1600" b="1" dirty="0"/>
              <a:t>motivate</a:t>
            </a:r>
            <a:r>
              <a:rPr lang="en-US" sz="1600" dirty="0"/>
              <a:t> and even </a:t>
            </a:r>
            <a:r>
              <a:rPr lang="en-US" sz="1600" b="1" dirty="0"/>
              <a:t>inspire</a:t>
            </a:r>
            <a:r>
              <a:rPr lang="en-US" sz="1600" dirty="0"/>
              <a:t> their teams. </a:t>
            </a:r>
            <a:endParaRPr lang="en-US" sz="1800" dirty="0">
              <a:effectLst/>
              <a:latin typeface="Silka" panose="00000500000000000000" pitchFamily="50" charset="0"/>
            </a:endParaRPr>
          </a:p>
          <a:p>
            <a:endParaRPr lang="en-US" sz="1800" dirty="0">
              <a:effectLst/>
              <a:latin typeface="Silka" panose="00000500000000000000" pitchFamily="50" charset="0"/>
            </a:endParaRPr>
          </a:p>
          <a:p>
            <a:endParaRPr lang="en-US" sz="1800" dirty="0">
              <a:effectLst/>
              <a:latin typeface="Silka" panose="00000500000000000000" pitchFamily="50" charset="0"/>
            </a:endParaRPr>
          </a:p>
          <a:p>
            <a:endParaRPr lang="en-US" sz="1800" dirty="0">
              <a:effectLst/>
              <a:latin typeface="Silka" panose="00000500000000000000" pitchFamily="50" charset="0"/>
            </a:endParaRPr>
          </a:p>
          <a:p>
            <a:endParaRPr lang="en-US" sz="1800" dirty="0">
              <a:effectLst/>
              <a:latin typeface="Silka" panose="00000500000000000000" pitchFamily="50" charset="0"/>
            </a:endParaRPr>
          </a:p>
          <a:p>
            <a:endParaRPr lang="en-US" sz="1800" dirty="0">
              <a:effectLst/>
              <a:latin typeface="Silka" panose="00000500000000000000" pitchFamily="50" charset="0"/>
            </a:endParaRPr>
          </a:p>
          <a:p>
            <a:endParaRPr lang="en-US" sz="1800" dirty="0">
              <a:effectLst/>
              <a:latin typeface="Silka" panose="00000500000000000000" pitchFamily="50" charset="0"/>
            </a:endParaRPr>
          </a:p>
          <a:p>
            <a:r>
              <a:rPr lang="en-US" sz="1800" dirty="0">
                <a:effectLst/>
                <a:latin typeface="Silka" panose="00000500000000000000" pitchFamily="50" charset="0"/>
              </a:rPr>
              <a:t>Emotional Intelligence is a skillset that is linked to higher job satisfaction, better performance, higher income and greater opportunities for career advancement.</a:t>
            </a:r>
            <a:endParaRPr lang="en-US" dirty="0"/>
          </a:p>
          <a:p>
            <a:endParaRPr lang="en-US" dirty="0"/>
          </a:p>
          <a:p>
            <a:endParaRPr lang="en-US" dirty="0"/>
          </a:p>
          <a:p>
            <a:r>
              <a:rPr lang="en-US" sz="1600" dirty="0">
                <a:effectLst/>
                <a:latin typeface="Silka" panose="00000500000000000000" pitchFamily="50" charset="0"/>
              </a:rPr>
              <a:t>High emotional intelligence fosters stronger relationships, effective communication, and better conflict resolution, as individuals are more attuned to the feelings and perspectives of those around them. In the workplace, EI contributes to teamwork, leadership, and decision-making by promoting collaboration and reducing misunderstandings. </a:t>
            </a:r>
            <a:endParaRPr lang="en-US" dirty="0"/>
          </a:p>
          <a:p>
            <a:endParaRPr lang="en-US" dirty="0"/>
          </a:p>
          <a:p>
            <a:endParaRPr lang="en-US" dirty="0"/>
          </a:p>
          <a:p>
            <a:r>
              <a:rPr lang="en-US" dirty="0"/>
              <a:t>Emotional Intelligence (EI) can significantly impact earning potential because it enhances interpersonal and professional skills that are highly valued in the workplace. Here's how:</a:t>
            </a:r>
          </a:p>
          <a:p>
            <a:pPr>
              <a:buFont typeface="+mj-lt"/>
              <a:buAutoNum type="arabicPeriod"/>
            </a:pPr>
            <a:r>
              <a:rPr lang="en-US" b="1" dirty="0"/>
              <a:t>Improved Relationships</a:t>
            </a:r>
            <a:r>
              <a:rPr lang="en-US" dirty="0"/>
              <a:t>: High EI helps individuals build strong relationships with colleagues, clients, and supervisors. This fosters collaboration and trust, which can lead to better opportunities and promotions.</a:t>
            </a:r>
          </a:p>
          <a:p>
            <a:pPr>
              <a:buFont typeface="+mj-lt"/>
              <a:buAutoNum type="arabicPeriod"/>
            </a:pPr>
            <a:r>
              <a:rPr lang="en-US" b="1" dirty="0"/>
              <a:t>Effective Leadership</a:t>
            </a:r>
            <a:r>
              <a:rPr lang="en-US" dirty="0"/>
              <a:t>: Leaders with high EI are better at understanding and managing their team's emotions, leading to increased productivity and team satisfaction. This often translates into higher salaries for emotionally intelligent leaders.</a:t>
            </a:r>
          </a:p>
          <a:p>
            <a:pPr>
              <a:buFont typeface="+mj-lt"/>
              <a:buAutoNum type="arabicPeriod"/>
            </a:pPr>
            <a:r>
              <a:rPr lang="en-US" b="1" dirty="0"/>
              <a:t>Conflict Resolution</a:t>
            </a:r>
            <a:r>
              <a:rPr lang="en-US" dirty="0"/>
              <a:t>: People with high EI are skilled at navigating workplace conflicts, ensuring smoother operations and a more harmonious work environment.</a:t>
            </a:r>
          </a:p>
          <a:p>
            <a:pPr>
              <a:buFont typeface="+mj-lt"/>
              <a:buAutoNum type="arabicPeriod"/>
            </a:pPr>
            <a:r>
              <a:rPr lang="en-US" b="1" dirty="0"/>
              <a:t>Adaptability</a:t>
            </a:r>
            <a:r>
              <a:rPr lang="en-US" dirty="0"/>
              <a:t>: High EI individuals can adapt to changes and handle stress effectively, making them valuable assets to organizations.</a:t>
            </a:r>
          </a:p>
          <a:p>
            <a:endParaRPr lang="en-US" dirty="0"/>
          </a:p>
          <a:p>
            <a:r>
              <a:rPr lang="en-US" dirty="0"/>
              <a:t>Additionally, individuals with high EI tend to excel in organizational politics and interpersonal aspects of work life, which are crucial for career advancement.</a:t>
            </a: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367455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that we’ve talked a little about why you should care about EI, </a:t>
            </a:r>
          </a:p>
          <a:p>
            <a:r>
              <a:rPr lang="en-US" b="0" dirty="0"/>
              <a:t>let’s ground it in our company values.</a:t>
            </a:r>
          </a:p>
          <a:p>
            <a:r>
              <a:rPr lang="en-US" b="1" dirty="0"/>
              <a:t>As you look through our values, where do you see EI?</a:t>
            </a:r>
          </a:p>
          <a:p>
            <a:endParaRPr lang="en-US" dirty="0"/>
          </a:p>
          <a:p>
            <a:r>
              <a:rPr lang="en-US" b="1" dirty="0"/>
              <a:t>After team answers: </a:t>
            </a:r>
            <a:r>
              <a:rPr lang="en-US" dirty="0"/>
              <a:t>Yes, as you all have called out…EI underpins ALL our Cotality values.</a:t>
            </a:r>
          </a:p>
          <a:p>
            <a:endParaRPr lang="en-US" dirty="0"/>
          </a:p>
          <a:p>
            <a:r>
              <a:rPr lang="en-US" b="1" dirty="0"/>
              <a:t>Next, we’ll get into what EI is.</a:t>
            </a:r>
          </a:p>
          <a:p>
            <a:endParaRPr lang="en-US" dirty="0"/>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effectLst/>
                <a:latin typeface="Segoe UI" panose="020B0502040204020203" pitchFamily="34" charset="0"/>
              </a:rPr>
              <a:t>[If needed, show how EI integrates into each core value...]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effectLst/>
                <a:latin typeface="Segoe UI" panose="020B0502040204020203" pitchFamily="34" charset="0"/>
              </a:rPr>
              <a:t>ex: </a:t>
            </a:r>
            <a:r>
              <a:rPr lang="en-US" sz="1600" b="1" dirty="0">
                <a:effectLst/>
                <a:latin typeface="Segoe UI" panose="020B0502040204020203" pitchFamily="34" charset="0"/>
              </a:rPr>
              <a:t>Be Yourself </a:t>
            </a:r>
            <a:r>
              <a:rPr lang="en-US" sz="1600" dirty="0">
                <a:effectLst/>
                <a:latin typeface="Segoe UI" panose="020B0502040204020203" pitchFamily="34" charset="0"/>
              </a:rPr>
              <a:t>- Self-Awareness is critical to upholding integrity;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1" dirty="0">
                <a:effectLst/>
                <a:latin typeface="Segoe UI" panose="020B0502040204020203" pitchFamily="34" charset="0"/>
              </a:rPr>
              <a:t>lift people up </a:t>
            </a:r>
            <a:r>
              <a:rPr lang="en-US" sz="1600" dirty="0">
                <a:effectLst/>
                <a:latin typeface="Segoe UI" panose="020B0502040204020203" pitchFamily="34" charset="0"/>
              </a:rPr>
              <a:t>- recognizing when others are struggling and responding with empathy and care;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1" dirty="0">
                <a:effectLst/>
                <a:latin typeface="Segoe UI" panose="020B0502040204020203" pitchFamily="34" charset="0"/>
              </a:rPr>
              <a:t>Innovation</a:t>
            </a:r>
            <a:r>
              <a:rPr lang="en-US" sz="1600" dirty="0">
                <a:effectLst/>
                <a:latin typeface="Segoe UI" panose="020B0502040204020203" pitchFamily="34" charset="0"/>
              </a:rPr>
              <a:t> - building space for psychological safety to share ideas without fear of judgement and receive constructive feedback...etc.</a:t>
            </a:r>
            <a:endParaRPr lang="en-US" sz="1600" dirty="0">
              <a:effectLst/>
              <a:latin typeface="Arial" panose="020B0604020202020204" pitchFamily="34" charset="0"/>
            </a:endParaRPr>
          </a:p>
          <a:p>
            <a:pPr marL="0" indent="0">
              <a:spcAft>
                <a:spcPts val="2400"/>
              </a:spcAft>
              <a:buFont typeface="Wingdings" panose="05000000000000000000" pitchFamily="2" charset="2"/>
              <a:buNone/>
            </a:pPr>
            <a:r>
              <a:rPr lang="en-US" sz="1600" b="1" dirty="0"/>
              <a:t>Take personal initiative </a:t>
            </a:r>
            <a:r>
              <a:rPr lang="en-US" sz="1600" b="0" dirty="0"/>
              <a:t>(Make an impact) </a:t>
            </a:r>
            <a:r>
              <a:rPr lang="en-US" sz="1600" dirty="0"/>
              <a:t>= </a:t>
            </a:r>
            <a:r>
              <a:rPr lang="en-US" sz="1800" dirty="0">
                <a:solidFill>
                  <a:srgbClr val="DD37D2"/>
                </a:solidFill>
              </a:rPr>
              <a:t>Self-motivation</a:t>
            </a:r>
          </a:p>
          <a:p>
            <a:pPr marL="0" indent="0">
              <a:spcAft>
                <a:spcPts val="2400"/>
              </a:spcAft>
              <a:buFont typeface="Wingdings" panose="05000000000000000000" pitchFamily="2" charset="2"/>
              <a:buNone/>
            </a:pPr>
            <a:r>
              <a:rPr lang="en-US" sz="1600" b="1" dirty="0"/>
              <a:t>Own the results </a:t>
            </a:r>
            <a:r>
              <a:rPr lang="en-US" sz="1600" b="0" dirty="0"/>
              <a:t>(Make an impact) </a:t>
            </a:r>
            <a:r>
              <a:rPr lang="en-US" sz="1600" dirty="0"/>
              <a:t>= </a:t>
            </a:r>
            <a:r>
              <a:rPr lang="en-US" sz="1800" dirty="0">
                <a:solidFill>
                  <a:srgbClr val="DD37D2"/>
                </a:solidFill>
              </a:rPr>
              <a:t>Accountability</a:t>
            </a:r>
          </a:p>
          <a:p>
            <a:pPr marL="0" indent="0">
              <a:spcAft>
                <a:spcPts val="2400"/>
              </a:spcAft>
              <a:buFont typeface="Wingdings" panose="05000000000000000000" pitchFamily="2" charset="2"/>
              <a:buNone/>
            </a:pPr>
            <a:r>
              <a:rPr lang="en-US" sz="1600" b="1" dirty="0"/>
              <a:t>Learn from mistakes </a:t>
            </a:r>
            <a:r>
              <a:rPr lang="en-US" sz="1600" b="0" dirty="0"/>
              <a:t>(Make an impact) </a:t>
            </a:r>
            <a:r>
              <a:rPr lang="en-US" sz="1600" dirty="0"/>
              <a:t>= </a:t>
            </a:r>
            <a:r>
              <a:rPr lang="en-US" sz="1800" dirty="0">
                <a:solidFill>
                  <a:srgbClr val="DD37D2"/>
                </a:solidFill>
              </a:rPr>
              <a:t>Resilience/Adaptability</a:t>
            </a:r>
          </a:p>
          <a:p>
            <a:pPr marL="0" indent="0">
              <a:spcAft>
                <a:spcPts val="2400"/>
              </a:spcAft>
              <a:buFont typeface="Wingdings" panose="05000000000000000000" pitchFamily="2" charset="2"/>
              <a:buNone/>
            </a:pPr>
            <a:r>
              <a:rPr lang="en-US" sz="1600" b="1" dirty="0"/>
              <a:t>Always look to improve</a:t>
            </a:r>
            <a:r>
              <a:rPr lang="en-US" sz="1600" dirty="0"/>
              <a:t> = </a:t>
            </a:r>
            <a:r>
              <a:rPr lang="en-US" sz="1800" dirty="0">
                <a:solidFill>
                  <a:srgbClr val="DD37D2"/>
                </a:solidFill>
              </a:rPr>
              <a:t>Self-assessment, open to feedback</a:t>
            </a: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102372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Silka" panose="00000500000000000000" pitchFamily="50" charset="0"/>
              </a:rPr>
              <a:t>First, who can tell us what emotional intelligence is? </a:t>
            </a:r>
            <a:r>
              <a:rPr lang="en-US" sz="1800" dirty="0">
                <a:effectLst/>
                <a:latin typeface="Silka" panose="00000500000000000000" pitchFamily="50" charset="0"/>
              </a:rPr>
              <a:t>you can just say it or pop your thoughts into the chat</a:t>
            </a:r>
          </a:p>
          <a:p>
            <a:endParaRPr lang="en-US" sz="1800" dirty="0">
              <a:effectLst/>
              <a:latin typeface="Silka" panose="00000500000000000000" pitchFamily="50" charset="0"/>
            </a:endParaRPr>
          </a:p>
          <a:p>
            <a:r>
              <a:rPr lang="en-US" sz="1800" dirty="0">
                <a:effectLst/>
                <a:latin typeface="Silka" panose="00000500000000000000" pitchFamily="50" charset="0"/>
              </a:rPr>
              <a:t>[Click for definition]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dirty="0">
                <a:effectLst/>
                <a:latin typeface="Silka" panose="00000500000000000000" pitchFamily="50" charset="0"/>
              </a:rPr>
              <a:t>EI is the foundation for HOW WE SHOW UP in the workplace and in our lives.</a:t>
            </a:r>
            <a:endParaRPr lang="en-US" sz="1800" b="1" dirty="0"/>
          </a:p>
          <a:p>
            <a:r>
              <a:rPr lang="en-US" sz="1800" b="1" dirty="0">
                <a:effectLst/>
                <a:latin typeface="Silka" panose="00000500000000000000" pitchFamily="50" charset="0"/>
              </a:rPr>
              <a:t>Great thing about </a:t>
            </a:r>
            <a:r>
              <a:rPr lang="en-US" sz="1800" dirty="0">
                <a:effectLst/>
                <a:latin typeface="Silka" panose="00000500000000000000" pitchFamily="50" charset="0"/>
              </a:rPr>
              <a:t>Emotional intelligence (EI) - it’s a </a:t>
            </a:r>
            <a:r>
              <a:rPr lang="en-US" sz="1800" b="1" dirty="0">
                <a:effectLst/>
                <a:latin typeface="Silka" panose="00000500000000000000" pitchFamily="50" charset="0"/>
              </a:rPr>
              <a:t>skillset</a:t>
            </a:r>
            <a:r>
              <a:rPr lang="en-US" sz="1800" dirty="0">
                <a:effectLst/>
                <a:latin typeface="Silka" panose="00000500000000000000" pitchFamily="50" charset="0"/>
              </a:rPr>
              <a:t>, </a:t>
            </a:r>
          </a:p>
          <a:p>
            <a:r>
              <a:rPr lang="en-US" sz="1800" dirty="0">
                <a:effectLst/>
                <a:latin typeface="Silka" panose="00000500000000000000" pitchFamily="50" charset="0"/>
              </a:rPr>
              <a:t>a set of competencies, which means </a:t>
            </a:r>
            <a:r>
              <a:rPr lang="en-US" sz="1800" b="1" dirty="0">
                <a:effectLst/>
                <a:latin typeface="Silka" panose="00000500000000000000" pitchFamily="50" charset="0"/>
              </a:rPr>
              <a:t>that can be improved with practice.</a:t>
            </a:r>
            <a:r>
              <a:rPr lang="en-US" sz="1800" dirty="0">
                <a:effectLst/>
                <a:latin typeface="Silka" panose="00000500000000000000" pitchFamily="50" charset="0"/>
              </a:rPr>
              <a:t> </a:t>
            </a:r>
          </a:p>
          <a:p>
            <a:endParaRPr lang="en-US" sz="1800" dirty="0">
              <a:effectLst/>
              <a:latin typeface="Silka" panose="00000500000000000000" pitchFamily="50" charset="0"/>
            </a:endParaRPr>
          </a:p>
          <a:p>
            <a:r>
              <a:rPr lang="en-US" sz="1800" dirty="0">
                <a:effectLst/>
                <a:latin typeface="Silka" panose="00000500000000000000" pitchFamily="50" charset="0"/>
              </a:rPr>
              <a:t>People used to believe that employees should leave their emotions at the door, that they don’t belong in the workplace.</a:t>
            </a:r>
          </a:p>
          <a:p>
            <a:r>
              <a:rPr lang="en-US" sz="1800" dirty="0">
                <a:effectLst/>
                <a:latin typeface="Silka" panose="00000500000000000000" pitchFamily="50" charset="0"/>
              </a:rPr>
              <a:t>Companies now recognize the importance of EI. They understand people experience emotions at work, and they need to provide some tools and training, like this class.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b="1"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dirty="0"/>
              <a:t>Note: </a:t>
            </a:r>
            <a:r>
              <a:rPr lang="en-US" sz="1800" b="0" dirty="0"/>
              <a:t>as we review skills in each competency, we’ve highlighted a handful of core skills, but there are others, and there are multiple EI models you may come across.</a:t>
            </a:r>
            <a:endParaRPr lang="en-US" sz="1800" b="1"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b="1"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dirty="0"/>
              <a:t>Transition: </a:t>
            </a:r>
            <a:r>
              <a:rPr lang="en-US" sz="1800" b="0" dirty="0"/>
              <a:t>With that, let’s start with the first competency, Self-Awareness, and then apply it to an exercise.</a:t>
            </a:r>
          </a:p>
          <a:p>
            <a:endParaRPr lang="en-US" sz="1800" dirty="0">
              <a:effectLst/>
              <a:latin typeface="Silka" panose="00000500000000000000" pitchFamily="50" charset="0"/>
            </a:endParaRPr>
          </a:p>
          <a:p>
            <a:endParaRPr lang="en-US" sz="1800" dirty="0">
              <a:effectLst/>
              <a:latin typeface="Silka" panose="00000500000000000000" pitchFamily="50" charset="0"/>
            </a:endParaRPr>
          </a:p>
          <a:p>
            <a:r>
              <a:rPr lang="en-US" sz="1800" dirty="0">
                <a:effectLst/>
                <a:latin typeface="Silka" panose="00000500000000000000" pitchFamily="50" charset="0"/>
              </a:rPr>
              <a:t>It plays a </a:t>
            </a:r>
            <a:r>
              <a:rPr lang="en-US" sz="1800" b="1" dirty="0">
                <a:effectLst/>
                <a:latin typeface="Silka" panose="00000500000000000000" pitchFamily="50" charset="0"/>
              </a:rPr>
              <a:t>significant</a:t>
            </a:r>
            <a:r>
              <a:rPr lang="en-US" sz="1800" dirty="0">
                <a:effectLst/>
                <a:latin typeface="Silka" panose="00000500000000000000" pitchFamily="50" charset="0"/>
              </a:rPr>
              <a:t> role in professional success – as you saw earlier.</a:t>
            </a:r>
          </a:p>
          <a:p>
            <a:endParaRPr lang="en-US" dirty="0"/>
          </a:p>
          <a:p>
            <a:r>
              <a:rPr lang="en-US" dirty="0"/>
              <a:t>History: </a:t>
            </a:r>
            <a:r>
              <a:rPr lang="en-US" b="0" i="0" dirty="0">
                <a:solidFill>
                  <a:srgbClr val="474747"/>
                </a:solidFill>
                <a:effectLst/>
                <a:latin typeface="Google Sans"/>
              </a:rPr>
              <a:t>1990 by researchers John Mayer and Peter Salovey </a:t>
            </a:r>
          </a:p>
          <a:p>
            <a:r>
              <a:rPr lang="en-US" b="0" i="0" dirty="0">
                <a:solidFill>
                  <a:srgbClr val="474747"/>
                </a:solidFill>
                <a:effectLst/>
                <a:latin typeface="Google Sans"/>
              </a:rPr>
              <a:t>Daniel Goleman – Emotional Intelligence (Why it can matter more than IQ, 1995</a:t>
            </a:r>
          </a:p>
          <a:p>
            <a:r>
              <a:rPr lang="en-US" b="0" i="0" dirty="0">
                <a:solidFill>
                  <a:srgbClr val="474747"/>
                </a:solidFill>
                <a:effectLst/>
                <a:latin typeface="Google Sans"/>
              </a:rPr>
              <a:t>Emotional Intelligence 2.0 – Geared for the workplace – by Bradberry &amp; Greaves, 2009 – </a:t>
            </a:r>
            <a:r>
              <a:rPr lang="en-US" b="0" i="0" dirty="0" err="1">
                <a:solidFill>
                  <a:srgbClr val="474747"/>
                </a:solidFill>
                <a:effectLst/>
                <a:latin typeface="Google Sans"/>
              </a:rPr>
              <a:t>TalentSmart</a:t>
            </a:r>
            <a:endParaRPr lang="en-US" b="0" i="0" dirty="0">
              <a:solidFill>
                <a:srgbClr val="474747"/>
              </a:solidFill>
              <a:effectLst/>
              <a:latin typeface="Google Sans"/>
            </a:endParaRPr>
          </a:p>
          <a:p>
            <a:endParaRPr lang="en-US" b="0" i="0" dirty="0">
              <a:solidFill>
                <a:srgbClr val="474747"/>
              </a:solidFill>
              <a:effectLst/>
              <a:latin typeface="Google Sans"/>
            </a:endParaRPr>
          </a:p>
        </p:txBody>
      </p:sp>
      <p:sp>
        <p:nvSpPr>
          <p:cNvPr id="4" name="Slide Number Placeholder 3"/>
          <p:cNvSpPr>
            <a:spLocks noGrp="1"/>
          </p:cNvSpPr>
          <p:nvPr>
            <p:ph type="sldNum" sz="quarter" idx="5"/>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47987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2DF23-7034-DCBC-F219-39B1392EF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7C164-0A90-94D7-BBB5-96FFB5540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8BA1B-39E6-D4C6-56F2-A3A6F800EC60}"/>
              </a:ext>
            </a:extLst>
          </p:cNvPr>
          <p:cNvSpPr>
            <a:spLocks noGrp="1"/>
          </p:cNvSpPr>
          <p:nvPr>
            <p:ph type="body" idx="1"/>
          </p:nvPr>
        </p:nvSpPr>
        <p:spPr/>
        <p:txBody>
          <a:bodyPr/>
          <a:lstStyle/>
          <a:p>
            <a:r>
              <a:rPr lang="en-US" sz="1800" dirty="0"/>
              <a:t>Remember in the poll only about 10-15% of people who </a:t>
            </a:r>
            <a:r>
              <a:rPr lang="en-US" sz="1800" i="1" dirty="0"/>
              <a:t>thought</a:t>
            </a:r>
            <a:r>
              <a:rPr lang="en-US" sz="1800" dirty="0"/>
              <a:t> they were self-aware </a:t>
            </a:r>
            <a:r>
              <a:rPr lang="en-US" sz="1800" i="1" dirty="0"/>
              <a:t>actually</a:t>
            </a:r>
            <a:r>
              <a:rPr lang="en-US" sz="1800" dirty="0"/>
              <a:t> were.</a:t>
            </a:r>
          </a:p>
          <a:p>
            <a:endParaRPr lang="en-US" sz="1800" b="1" dirty="0"/>
          </a:p>
          <a:p>
            <a:r>
              <a:rPr lang="en-US" sz="1800" b="1" dirty="0"/>
              <a:t>Another fun fact: </a:t>
            </a:r>
            <a:r>
              <a:rPr lang="en-US" sz="1800" dirty="0"/>
              <a:t>in a different study involving over 500,000 people over 10 years, they found only 36% of people were able to accurately identify their emotions as they happen. [Emotion wheel]</a:t>
            </a:r>
          </a:p>
          <a:p>
            <a:r>
              <a:rPr lang="en-US" sz="1800" dirty="0"/>
              <a:t>(Source: Emotional Intelligence 2.0, Bradberry &amp; Greaves)</a:t>
            </a:r>
          </a:p>
          <a:p>
            <a:endParaRPr lang="en-US" sz="1800" b="1" dirty="0"/>
          </a:p>
          <a:p>
            <a:r>
              <a:rPr lang="en-US" sz="1800" b="1" dirty="0"/>
              <a:t>Self awareness</a:t>
            </a:r>
            <a:r>
              <a:rPr lang="en-US" sz="1800" dirty="0"/>
              <a:t> is the cornerstone of EI. </a:t>
            </a:r>
          </a:p>
          <a:p>
            <a:endParaRPr lang="en-US" sz="1800" b="1" dirty="0"/>
          </a:p>
          <a:p>
            <a:r>
              <a:rPr lang="en-US" sz="1800" b="1" dirty="0"/>
              <a:t>Self Awareness</a:t>
            </a:r>
            <a:r>
              <a:rPr lang="en-US" sz="1800" b="0" dirty="0"/>
              <a:t> comes down to </a:t>
            </a:r>
            <a:r>
              <a:rPr lang="en-US" sz="1800" b="1" dirty="0"/>
              <a:t>how well you know yourself</a:t>
            </a:r>
            <a:r>
              <a:rPr lang="en-US" sz="1800" b="0" dirty="0"/>
              <a:t>. It’s your ability to recognize your feelings (when you’re feeling them), </a:t>
            </a:r>
          </a:p>
          <a:p>
            <a:r>
              <a:rPr lang="en-US" sz="1800" b="0" dirty="0"/>
              <a:t>and how they affect your body, thoughts, and actions.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t>-It’s important to remember </a:t>
            </a:r>
            <a:r>
              <a:rPr lang="en-US" sz="1800" b="1" dirty="0"/>
              <a:t>emotions as neither good nor bad</a:t>
            </a:r>
            <a:r>
              <a:rPr lang="en-US" sz="1800" dirty="0"/>
              <a:t>. They serve a purpose.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t>They’re how we respond to the world around us.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t>Over the course of human existence, emotions helped keep us stay safe or alive - and have helped us connect with others.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dirty="0"/>
          </a:p>
          <a:p>
            <a:pPr marL="285750" indent="-285750">
              <a:buFont typeface="Arial" panose="020B0604020202020204" pitchFamily="34" charset="0"/>
              <a:buChar char="•"/>
            </a:pPr>
            <a:r>
              <a:rPr lang="en-US" sz="1800" b="0" dirty="0"/>
              <a:t>Self awareness is your ability to </a:t>
            </a:r>
            <a:r>
              <a:rPr lang="en-US" sz="1800" b="1" dirty="0"/>
              <a:t>see yourself clearly</a:t>
            </a:r>
            <a:r>
              <a:rPr lang="en-US" sz="1800" b="0" dirty="0"/>
              <a:t>, including </a:t>
            </a:r>
            <a:r>
              <a:rPr lang="en-US" sz="1800" b="1" dirty="0"/>
              <a:t>strengths</a:t>
            </a:r>
            <a:r>
              <a:rPr lang="en-US" sz="1800" b="0" dirty="0"/>
              <a:t> and areas for </a:t>
            </a:r>
            <a:r>
              <a:rPr lang="en-US" sz="1800" b="1" dirty="0"/>
              <a:t>improvement</a:t>
            </a:r>
            <a:r>
              <a:rPr lang="en-US" sz="1800" b="0" dirty="0"/>
              <a:t>, as well as what </a:t>
            </a:r>
            <a:r>
              <a:rPr lang="en-US" sz="1800" b="1" dirty="0"/>
              <a:t>motivates</a:t>
            </a:r>
            <a:r>
              <a:rPr lang="en-US" sz="1800" b="0" dirty="0"/>
              <a:t> you.</a:t>
            </a:r>
          </a:p>
          <a:p>
            <a:pPr marL="0" indent="0">
              <a:buFont typeface="Arial" panose="020B0604020202020204" pitchFamily="34" charset="0"/>
              <a:buNone/>
            </a:pPr>
            <a:endParaRPr lang="en-US" sz="1800" b="0" dirty="0"/>
          </a:p>
          <a:p>
            <a:pPr marL="285750" indent="-285750">
              <a:buFont typeface="Arial" panose="020B0604020202020204" pitchFamily="34" charset="0"/>
              <a:buChar char="•"/>
            </a:pPr>
            <a:r>
              <a:rPr lang="en-US" sz="1800" b="0" dirty="0"/>
              <a:t>Self-Awareness is also recognizing your </a:t>
            </a:r>
            <a:r>
              <a:rPr lang="en-US" sz="1800" b="1" dirty="0"/>
              <a:t>behavioral</a:t>
            </a:r>
            <a:r>
              <a:rPr lang="en-US" sz="1800" b="0" dirty="0"/>
              <a:t> </a:t>
            </a:r>
            <a:r>
              <a:rPr lang="en-US" sz="1800" b="1" dirty="0"/>
              <a:t>tendencies</a:t>
            </a:r>
            <a:r>
              <a:rPr lang="en-US" sz="1800" b="0" dirty="0"/>
              <a:t> in different situations.</a:t>
            </a:r>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r>
              <a:rPr lang="en-US" sz="1800" b="0" dirty="0"/>
              <a:t>Another important part of self-awareness is </a:t>
            </a:r>
            <a:r>
              <a:rPr lang="en-US" sz="1800" b="1" dirty="0"/>
              <a:t>knowing your buttons and triggers</a:t>
            </a:r>
            <a:r>
              <a:rPr lang="en-US" sz="1800" b="0" dirty="0"/>
              <a:t>.</a:t>
            </a:r>
            <a:endParaRPr lang="en-US" sz="1800" dirty="0"/>
          </a:p>
          <a:p>
            <a:endParaRPr lang="en-US" sz="1800" dirty="0"/>
          </a:p>
          <a:p>
            <a:r>
              <a:rPr lang="en-US" sz="1800" b="1" dirty="0"/>
              <a:t>Transition: </a:t>
            </a:r>
            <a:r>
              <a:rPr lang="en-US" sz="1800" dirty="0"/>
              <a:t>Next, we’re going to do an exercise to help increase self-awareness.</a:t>
            </a:r>
          </a:p>
          <a:p>
            <a:r>
              <a:rPr lang="en-US" sz="1800" dirty="0"/>
              <a:t>[Put handout in the chat]</a:t>
            </a:r>
          </a:p>
        </p:txBody>
      </p:sp>
      <p:sp>
        <p:nvSpPr>
          <p:cNvPr id="4" name="Slide Number Placeholder 3">
            <a:extLst>
              <a:ext uri="{FF2B5EF4-FFF2-40B4-BE49-F238E27FC236}">
                <a16:creationId xmlns:a16="http://schemas.microsoft.com/office/drawing/2014/main" id="{629C6B75-78AE-0B07-4425-57B9C3782D29}"/>
              </a:ext>
            </a:extLst>
          </p:cNvPr>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400380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[Individual exercise] – 6 minutes</a:t>
            </a:r>
          </a:p>
          <a:p>
            <a:endParaRPr lang="en-US" b="1" dirty="0"/>
          </a:p>
          <a:p>
            <a:r>
              <a:rPr lang="en-US" dirty="0"/>
              <a:t>We’re putting a handout in the chat. </a:t>
            </a:r>
          </a:p>
          <a:p>
            <a:r>
              <a:rPr lang="en-US" dirty="0"/>
              <a:t>[Handout - Page 2]</a:t>
            </a:r>
          </a:p>
          <a:p>
            <a:endParaRPr lang="en-US" dirty="0"/>
          </a:p>
          <a:p>
            <a:r>
              <a:rPr lang="en-US" b="1" dirty="0"/>
              <a:t>You’ve been given a list of values. </a:t>
            </a:r>
          </a:p>
          <a:p>
            <a:r>
              <a:rPr lang="en-US" b="1" dirty="0"/>
              <a:t>1. Read through </a:t>
            </a:r>
            <a:r>
              <a:rPr lang="en-US" dirty="0"/>
              <a:t>them and </a:t>
            </a:r>
            <a:r>
              <a:rPr lang="en-US" b="1" dirty="0"/>
              <a:t>select your top few values – no more than 5</a:t>
            </a:r>
            <a:r>
              <a:rPr lang="en-US" dirty="0"/>
              <a:t>.</a:t>
            </a:r>
          </a:p>
          <a:p>
            <a:r>
              <a:rPr lang="en-US" dirty="0"/>
              <a:t>These should be values that </a:t>
            </a:r>
            <a:r>
              <a:rPr lang="en-US" b="1" dirty="0"/>
              <a:t>define</a:t>
            </a:r>
            <a:r>
              <a:rPr lang="en-US" dirty="0"/>
              <a:t> </a:t>
            </a:r>
            <a:r>
              <a:rPr lang="en-US" b="1" dirty="0"/>
              <a:t>who you are </a:t>
            </a:r>
            <a:r>
              <a:rPr lang="en-US" dirty="0"/>
              <a:t>or </a:t>
            </a:r>
            <a:r>
              <a:rPr lang="en-US" b="1" dirty="0"/>
              <a:t>who you strive to be</a:t>
            </a:r>
            <a:r>
              <a:rPr lang="en-US" dirty="0"/>
              <a:t>.</a:t>
            </a:r>
          </a:p>
          <a:p>
            <a:r>
              <a:rPr lang="en-US" dirty="0"/>
              <a:t>If you don’t see your value listed, write in your own. </a:t>
            </a:r>
          </a:p>
          <a:p>
            <a:endParaRPr lang="en-US" dirty="0"/>
          </a:p>
          <a:p>
            <a:r>
              <a:rPr lang="en-US" dirty="0"/>
              <a:t>2. </a:t>
            </a:r>
            <a:r>
              <a:rPr lang="en-US" b="1" dirty="0"/>
              <a:t>Think about a time when you lived up to your values, </a:t>
            </a:r>
            <a:r>
              <a:rPr lang="en-US" b="0" dirty="0"/>
              <a:t>which value was involved?</a:t>
            </a:r>
          </a:p>
          <a:p>
            <a:endParaRPr lang="en-US" dirty="0"/>
          </a:p>
          <a:p>
            <a:r>
              <a:rPr lang="en-US" dirty="0"/>
              <a:t>You’ve got 6 minutes.</a:t>
            </a:r>
          </a:p>
          <a:p>
            <a:r>
              <a:rPr lang="en-US" b="1" dirty="0"/>
              <a:t>Go ahead and put a thumbs-up in the chat when you’re done.</a:t>
            </a:r>
          </a:p>
          <a:p>
            <a:endParaRPr lang="en-US" b="1" dirty="0"/>
          </a:p>
          <a:p>
            <a:r>
              <a:rPr lang="en-US" b="0" dirty="0"/>
              <a:t>[1 minute (30 second) reminder.]</a:t>
            </a:r>
          </a:p>
          <a:p>
            <a:endParaRPr lang="en-US" dirty="0"/>
          </a:p>
          <a:p>
            <a:r>
              <a:rPr lang="en-US" b="1" dirty="0"/>
              <a:t>**Debrief</a:t>
            </a:r>
          </a:p>
          <a:p>
            <a:pPr marL="285750" indent="-285750">
              <a:buFont typeface="Arial" panose="020B0604020202020204" pitchFamily="34" charset="0"/>
              <a:buChar char="•"/>
            </a:pPr>
            <a:r>
              <a:rPr lang="en-US" dirty="0"/>
              <a:t>How did you find this exercise? Was it easy, difficult?</a:t>
            </a:r>
          </a:p>
          <a:p>
            <a:pPr marL="285750" indent="-285750">
              <a:buFont typeface="Arial" panose="020B0604020202020204" pitchFamily="34" charset="0"/>
              <a:buChar char="•"/>
            </a:pPr>
            <a:r>
              <a:rPr lang="en-US" dirty="0"/>
              <a:t>Can I get a couple volunteers who are willing to share their values and a time you lived them?</a:t>
            </a:r>
          </a:p>
          <a:p>
            <a:endParaRPr lang="en-US" dirty="0"/>
          </a:p>
          <a:p>
            <a:r>
              <a:rPr lang="en-US" dirty="0"/>
              <a:t>Mine are Integrity, trust and freedom (all kinds).</a:t>
            </a:r>
          </a:p>
          <a:p>
            <a:endParaRPr lang="en-US" dirty="0"/>
          </a:p>
          <a:p>
            <a:r>
              <a:rPr lang="en-US" b="1" dirty="0"/>
              <a:t>Great job</a:t>
            </a:r>
            <a:r>
              <a:rPr lang="en-US" dirty="0"/>
              <a:t>, we’ll come back your values in a few minutes.</a:t>
            </a:r>
          </a:p>
          <a:p>
            <a:endParaRPr lang="en-US" dirty="0"/>
          </a:p>
          <a:p>
            <a:endParaRPr lang="en-US" dirty="0"/>
          </a:p>
          <a:p>
            <a:r>
              <a:rPr lang="en-US" u="sng" dirty="0"/>
              <a:t>If additional prompts are needed:</a:t>
            </a:r>
          </a:p>
          <a:p>
            <a:pPr marL="285750" indent="-285750">
              <a:buFont typeface="Arial" panose="020B0604020202020204" pitchFamily="34" charset="0"/>
              <a:buChar char="•"/>
            </a:pPr>
            <a:r>
              <a:rPr lang="en-US" dirty="0"/>
              <a:t>Think of your most meaningful moments</a:t>
            </a:r>
          </a:p>
          <a:p>
            <a:pPr marL="285750" indent="-285750">
              <a:buFont typeface="Arial" panose="020B0604020202020204" pitchFamily="34" charset="0"/>
              <a:buChar char="•"/>
            </a:pPr>
            <a:r>
              <a:rPr lang="en-US" dirty="0"/>
              <a:t>What are you most proud of</a:t>
            </a:r>
          </a:p>
          <a:p>
            <a:pPr marL="285750" indent="-285750">
              <a:buFont typeface="Arial" panose="020B0604020202020204" pitchFamily="34" charset="0"/>
              <a:buChar char="•"/>
            </a:pPr>
            <a:r>
              <a:rPr lang="en-US" dirty="0"/>
              <a:t>Time when you were least satisfied</a:t>
            </a:r>
          </a:p>
          <a:p>
            <a:pPr marL="285750" indent="-285750">
              <a:buFont typeface="Arial" panose="020B0604020202020204" pitchFamily="34" charset="0"/>
              <a:buChar char="•"/>
            </a:pPr>
            <a:r>
              <a:rPr lang="en-US" dirty="0"/>
              <a:t>Ideal environment</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1 minute notice…</a:t>
            </a:r>
          </a:p>
          <a:p>
            <a:pPr marL="0" indent="0">
              <a:buFont typeface="Arial" panose="020B0604020202020204" pitchFamily="34" charset="0"/>
              <a:buNone/>
            </a:pPr>
            <a:r>
              <a:rPr lang="en-US" dirty="0"/>
              <a:t>Has everyone selected their values? We’ll refer back to these shortly.</a:t>
            </a:r>
          </a:p>
        </p:txBody>
      </p:sp>
      <p:sp>
        <p:nvSpPr>
          <p:cNvPr id="4" name="Slide Number Placeholder 3"/>
          <p:cNvSpPr>
            <a:spLocks noGrp="1"/>
          </p:cNvSpPr>
          <p:nvPr>
            <p:ph type="sldNum" sz="quarter" idx="5"/>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23720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9.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28.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3.sv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9.sv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7.sv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9.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1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9.sv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9.sv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9.sv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9.sv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26.png"/><Relationship Id="rId4" Type="http://schemas.openxmlformats.org/officeDocument/2006/relationships/image" Target="../media/image28.sv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9.sv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9.sv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9.sv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6.png"/><Relationship Id="rId4" Type="http://schemas.openxmlformats.org/officeDocument/2006/relationships/image" Target="../media/image3.sv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29.sv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17.svg"/></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19.svg"/></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19.sv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19.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19.sv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8.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14.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196905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ver 8">
    <p:bg>
      <p:bgPr>
        <a:solidFill>
          <a:srgbClr val="FFCD2E"/>
        </a:solidFill>
        <a:effectLst/>
      </p:bgPr>
    </p:bg>
    <p:spTree>
      <p:nvGrpSpPr>
        <p:cNvPr id="1" name=""/>
        <p:cNvGrpSpPr/>
        <p:nvPr/>
      </p:nvGrpSpPr>
      <p:grpSpPr>
        <a:xfrm>
          <a:off x="0" y="0"/>
          <a:ext cx="0" cy="0"/>
          <a:chOff x="0" y="0"/>
          <a:chExt cx="0" cy="0"/>
        </a:xfrm>
      </p:grpSpPr>
      <p:pic>
        <p:nvPicPr>
          <p:cNvPr id="5" name="Picture 4" descr="A black background with pink triangles&#10;&#10;AI-generated content may be incorrect.">
            <a:extLst>
              <a:ext uri="{FF2B5EF4-FFF2-40B4-BE49-F238E27FC236}">
                <a16:creationId xmlns:a16="http://schemas.microsoft.com/office/drawing/2014/main" id="{E1D125B0-D938-8A00-B098-16B879936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black background with pink triangles&#10;&#10;AI-generated content may be incorrect.">
            <a:extLst>
              <a:ext uri="{FF2B5EF4-FFF2-40B4-BE49-F238E27FC236}">
                <a16:creationId xmlns:a16="http://schemas.microsoft.com/office/drawing/2014/main" id="{72A822AF-5287-73EA-12C9-7D24D8962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19F4D74F-35A8-2898-EAAA-6ECE893B4C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41670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leadership/speak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20" name="Text Placeholder 19">
            <a:extLst>
              <a:ext uri="{FF2B5EF4-FFF2-40B4-BE49-F238E27FC236}">
                <a16:creationId xmlns:a16="http://schemas.microsoft.com/office/drawing/2014/main" id="{2D0AFE76-7633-35C0-3C2C-B2B829AC52B9}"/>
              </a:ext>
            </a:extLst>
          </p:cNvPr>
          <p:cNvSpPr>
            <a:spLocks noGrp="1"/>
          </p:cNvSpPr>
          <p:nvPr>
            <p:ph type="body" sz="quarter" idx="22" hasCustomPrompt="1"/>
          </p:nvPr>
        </p:nvSpPr>
        <p:spPr>
          <a:xfrm>
            <a:off x="481588"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 name="Text Placeholder 19">
            <a:extLst>
              <a:ext uri="{FF2B5EF4-FFF2-40B4-BE49-F238E27FC236}">
                <a16:creationId xmlns:a16="http://schemas.microsoft.com/office/drawing/2014/main" id="{BC94CFB3-6C01-D5B2-6DE9-05A45E63EF1B}"/>
              </a:ext>
            </a:extLst>
          </p:cNvPr>
          <p:cNvSpPr>
            <a:spLocks noGrp="1"/>
          </p:cNvSpPr>
          <p:nvPr>
            <p:ph type="body" sz="quarter" idx="23" hasCustomPrompt="1"/>
          </p:nvPr>
        </p:nvSpPr>
        <p:spPr>
          <a:xfrm>
            <a:off x="481588"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 name="Group 21">
            <a:extLst>
              <a:ext uri="{FF2B5EF4-FFF2-40B4-BE49-F238E27FC236}">
                <a16:creationId xmlns:a16="http://schemas.microsoft.com/office/drawing/2014/main" id="{8116BA95-29AC-56CE-F64B-17186E14CCF6}"/>
              </a:ext>
            </a:extLst>
          </p:cNvPr>
          <p:cNvGrpSpPr/>
          <p:nvPr/>
        </p:nvGrpSpPr>
        <p:grpSpPr>
          <a:xfrm flipH="1">
            <a:off x="481460" y="3167274"/>
            <a:ext cx="1240061" cy="144735"/>
            <a:chOff x="380497" y="1888670"/>
            <a:chExt cx="1240384" cy="144735"/>
          </a:xfrm>
        </p:grpSpPr>
        <p:pic>
          <p:nvPicPr>
            <p:cNvPr id="23" name="Graphic 22">
              <a:extLst>
                <a:ext uri="{FF2B5EF4-FFF2-40B4-BE49-F238E27FC236}">
                  <a16:creationId xmlns:a16="http://schemas.microsoft.com/office/drawing/2014/main" id="{E9809D81-9661-D15F-7263-C3549CDC83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57A028E0-6954-9DD2-39E1-5D87D30B6E74}"/>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4" name="Text Placeholder 19">
            <a:extLst>
              <a:ext uri="{FF2B5EF4-FFF2-40B4-BE49-F238E27FC236}">
                <a16:creationId xmlns:a16="http://schemas.microsoft.com/office/drawing/2014/main" id="{269D4F12-591E-77A8-3B2A-AE56B234A034}"/>
              </a:ext>
            </a:extLst>
          </p:cNvPr>
          <p:cNvSpPr>
            <a:spLocks noGrp="1"/>
          </p:cNvSpPr>
          <p:nvPr>
            <p:ph type="body" sz="quarter" idx="25" hasCustomPrompt="1"/>
          </p:nvPr>
        </p:nvSpPr>
        <p:spPr>
          <a:xfrm>
            <a:off x="1957667"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65" name="Text Placeholder 19">
            <a:extLst>
              <a:ext uri="{FF2B5EF4-FFF2-40B4-BE49-F238E27FC236}">
                <a16:creationId xmlns:a16="http://schemas.microsoft.com/office/drawing/2014/main" id="{2047AFCC-EB5B-1098-9470-BC5BDEB9B6BD}"/>
              </a:ext>
            </a:extLst>
          </p:cNvPr>
          <p:cNvSpPr>
            <a:spLocks noGrp="1"/>
          </p:cNvSpPr>
          <p:nvPr>
            <p:ph type="body" sz="quarter" idx="26" hasCustomPrompt="1"/>
          </p:nvPr>
        </p:nvSpPr>
        <p:spPr>
          <a:xfrm>
            <a:off x="1957667"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66" name="Group 165">
            <a:extLst>
              <a:ext uri="{FF2B5EF4-FFF2-40B4-BE49-F238E27FC236}">
                <a16:creationId xmlns:a16="http://schemas.microsoft.com/office/drawing/2014/main" id="{6B2A63BB-9A69-EA47-B81F-868755FF10CB}"/>
              </a:ext>
            </a:extLst>
          </p:cNvPr>
          <p:cNvGrpSpPr/>
          <p:nvPr/>
        </p:nvGrpSpPr>
        <p:grpSpPr>
          <a:xfrm flipH="1">
            <a:off x="1957538" y="3167274"/>
            <a:ext cx="1240061" cy="144735"/>
            <a:chOff x="380497" y="1888670"/>
            <a:chExt cx="1240384" cy="144735"/>
          </a:xfrm>
        </p:grpSpPr>
        <p:pic>
          <p:nvPicPr>
            <p:cNvPr id="167" name="Graphic 166">
              <a:extLst>
                <a:ext uri="{FF2B5EF4-FFF2-40B4-BE49-F238E27FC236}">
                  <a16:creationId xmlns:a16="http://schemas.microsoft.com/office/drawing/2014/main" id="{09CDD3A0-DF93-455A-051A-F3E1B60D43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8" name="Straight Connector 167">
              <a:extLst>
                <a:ext uri="{FF2B5EF4-FFF2-40B4-BE49-F238E27FC236}">
                  <a16:creationId xmlns:a16="http://schemas.microsoft.com/office/drawing/2014/main" id="{010F246E-A041-5327-0E4F-148C9BBF90A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0" name="Text Placeholder 19">
            <a:extLst>
              <a:ext uri="{FF2B5EF4-FFF2-40B4-BE49-F238E27FC236}">
                <a16:creationId xmlns:a16="http://schemas.microsoft.com/office/drawing/2014/main" id="{85A1002C-BA69-8D33-B6BE-61FB342B5156}"/>
              </a:ext>
            </a:extLst>
          </p:cNvPr>
          <p:cNvSpPr>
            <a:spLocks noGrp="1"/>
          </p:cNvSpPr>
          <p:nvPr>
            <p:ph type="body" sz="quarter" idx="28" hasCustomPrompt="1"/>
          </p:nvPr>
        </p:nvSpPr>
        <p:spPr>
          <a:xfrm>
            <a:off x="3433745"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1" name="Text Placeholder 19">
            <a:extLst>
              <a:ext uri="{FF2B5EF4-FFF2-40B4-BE49-F238E27FC236}">
                <a16:creationId xmlns:a16="http://schemas.microsoft.com/office/drawing/2014/main" id="{E755E4FF-3965-A37D-31C0-E3B170382247}"/>
              </a:ext>
            </a:extLst>
          </p:cNvPr>
          <p:cNvSpPr>
            <a:spLocks noGrp="1"/>
          </p:cNvSpPr>
          <p:nvPr>
            <p:ph type="body" sz="quarter" idx="29" hasCustomPrompt="1"/>
          </p:nvPr>
        </p:nvSpPr>
        <p:spPr>
          <a:xfrm>
            <a:off x="3433745"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2" name="Group 171">
            <a:extLst>
              <a:ext uri="{FF2B5EF4-FFF2-40B4-BE49-F238E27FC236}">
                <a16:creationId xmlns:a16="http://schemas.microsoft.com/office/drawing/2014/main" id="{3E3A97D7-9279-A7B4-9C12-A7153F934505}"/>
              </a:ext>
            </a:extLst>
          </p:cNvPr>
          <p:cNvGrpSpPr/>
          <p:nvPr/>
        </p:nvGrpSpPr>
        <p:grpSpPr>
          <a:xfrm flipH="1">
            <a:off x="3433617" y="3167274"/>
            <a:ext cx="1240061" cy="144735"/>
            <a:chOff x="380497" y="1888670"/>
            <a:chExt cx="1240384" cy="144735"/>
          </a:xfrm>
        </p:grpSpPr>
        <p:pic>
          <p:nvPicPr>
            <p:cNvPr id="173" name="Graphic 172">
              <a:extLst>
                <a:ext uri="{FF2B5EF4-FFF2-40B4-BE49-F238E27FC236}">
                  <a16:creationId xmlns:a16="http://schemas.microsoft.com/office/drawing/2014/main" id="{2822A064-6E62-D97B-8879-0F6EDE917E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4" name="Straight Connector 173">
              <a:extLst>
                <a:ext uri="{FF2B5EF4-FFF2-40B4-BE49-F238E27FC236}">
                  <a16:creationId xmlns:a16="http://schemas.microsoft.com/office/drawing/2014/main" id="{377CD894-A8E3-E399-9F5C-46962BFD206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6" name="Text Placeholder 19">
            <a:extLst>
              <a:ext uri="{FF2B5EF4-FFF2-40B4-BE49-F238E27FC236}">
                <a16:creationId xmlns:a16="http://schemas.microsoft.com/office/drawing/2014/main" id="{C7AEC05B-EFF6-403D-267E-4EE78977F1A9}"/>
              </a:ext>
            </a:extLst>
          </p:cNvPr>
          <p:cNvSpPr>
            <a:spLocks noGrp="1"/>
          </p:cNvSpPr>
          <p:nvPr>
            <p:ph type="body" sz="quarter" idx="31" hasCustomPrompt="1"/>
          </p:nvPr>
        </p:nvSpPr>
        <p:spPr>
          <a:xfrm>
            <a:off x="484939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7" name="Text Placeholder 19">
            <a:extLst>
              <a:ext uri="{FF2B5EF4-FFF2-40B4-BE49-F238E27FC236}">
                <a16:creationId xmlns:a16="http://schemas.microsoft.com/office/drawing/2014/main" id="{D5423650-1518-9CA7-22C3-7456713A5AB4}"/>
              </a:ext>
            </a:extLst>
          </p:cNvPr>
          <p:cNvSpPr>
            <a:spLocks noGrp="1"/>
          </p:cNvSpPr>
          <p:nvPr>
            <p:ph type="body" sz="quarter" idx="32" hasCustomPrompt="1"/>
          </p:nvPr>
        </p:nvSpPr>
        <p:spPr>
          <a:xfrm>
            <a:off x="484939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8" name="Group 177">
            <a:extLst>
              <a:ext uri="{FF2B5EF4-FFF2-40B4-BE49-F238E27FC236}">
                <a16:creationId xmlns:a16="http://schemas.microsoft.com/office/drawing/2014/main" id="{7E7DE8D6-AF7C-02E8-0D58-A865B6983229}"/>
              </a:ext>
            </a:extLst>
          </p:cNvPr>
          <p:cNvGrpSpPr/>
          <p:nvPr/>
        </p:nvGrpSpPr>
        <p:grpSpPr>
          <a:xfrm flipH="1">
            <a:off x="4849268" y="3167274"/>
            <a:ext cx="1240061" cy="144735"/>
            <a:chOff x="380497" y="1888670"/>
            <a:chExt cx="1240384" cy="144735"/>
          </a:xfrm>
        </p:grpSpPr>
        <p:pic>
          <p:nvPicPr>
            <p:cNvPr id="179" name="Graphic 178">
              <a:extLst>
                <a:ext uri="{FF2B5EF4-FFF2-40B4-BE49-F238E27FC236}">
                  <a16:creationId xmlns:a16="http://schemas.microsoft.com/office/drawing/2014/main" id="{196DF4EE-7288-7F20-1138-FC2503D7A3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0" name="Straight Connector 179">
              <a:extLst>
                <a:ext uri="{FF2B5EF4-FFF2-40B4-BE49-F238E27FC236}">
                  <a16:creationId xmlns:a16="http://schemas.microsoft.com/office/drawing/2014/main" id="{6B364D68-50A3-6C9D-2B87-8A262ABE0C2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6" name="Text Placeholder 19">
            <a:extLst>
              <a:ext uri="{FF2B5EF4-FFF2-40B4-BE49-F238E27FC236}">
                <a16:creationId xmlns:a16="http://schemas.microsoft.com/office/drawing/2014/main" id="{C46C7552-93EA-843E-A318-5DC0651B1244}"/>
              </a:ext>
            </a:extLst>
          </p:cNvPr>
          <p:cNvSpPr>
            <a:spLocks noGrp="1"/>
          </p:cNvSpPr>
          <p:nvPr>
            <p:ph type="body" sz="quarter" idx="34" hasCustomPrompt="1"/>
          </p:nvPr>
        </p:nvSpPr>
        <p:spPr>
          <a:xfrm>
            <a:off x="626732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07" name="Text Placeholder 19">
            <a:extLst>
              <a:ext uri="{FF2B5EF4-FFF2-40B4-BE49-F238E27FC236}">
                <a16:creationId xmlns:a16="http://schemas.microsoft.com/office/drawing/2014/main" id="{31375483-FF23-F3F8-943F-CEA5FA56DDB5}"/>
              </a:ext>
            </a:extLst>
          </p:cNvPr>
          <p:cNvSpPr>
            <a:spLocks noGrp="1"/>
          </p:cNvSpPr>
          <p:nvPr>
            <p:ph type="body" sz="quarter" idx="35" hasCustomPrompt="1"/>
          </p:nvPr>
        </p:nvSpPr>
        <p:spPr>
          <a:xfrm>
            <a:off x="626732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08" name="Group 207">
            <a:extLst>
              <a:ext uri="{FF2B5EF4-FFF2-40B4-BE49-F238E27FC236}">
                <a16:creationId xmlns:a16="http://schemas.microsoft.com/office/drawing/2014/main" id="{A599730A-7B6B-F197-6136-CAA914C9A322}"/>
              </a:ext>
            </a:extLst>
          </p:cNvPr>
          <p:cNvGrpSpPr/>
          <p:nvPr/>
        </p:nvGrpSpPr>
        <p:grpSpPr>
          <a:xfrm flipH="1">
            <a:off x="6267194" y="3167274"/>
            <a:ext cx="1240061" cy="144735"/>
            <a:chOff x="380497" y="1888670"/>
            <a:chExt cx="1240384" cy="144735"/>
          </a:xfrm>
        </p:grpSpPr>
        <p:pic>
          <p:nvPicPr>
            <p:cNvPr id="209" name="Graphic 208">
              <a:extLst>
                <a:ext uri="{FF2B5EF4-FFF2-40B4-BE49-F238E27FC236}">
                  <a16:creationId xmlns:a16="http://schemas.microsoft.com/office/drawing/2014/main" id="{BD9D1C4F-1BE6-4C42-B8EB-94F739FC7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0" name="Straight Connector 209">
              <a:extLst>
                <a:ext uri="{FF2B5EF4-FFF2-40B4-BE49-F238E27FC236}">
                  <a16:creationId xmlns:a16="http://schemas.microsoft.com/office/drawing/2014/main" id="{A5FCEED6-A3D5-F407-7D29-C8B9F7335D70}"/>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2" name="Text Placeholder 19">
            <a:extLst>
              <a:ext uri="{FF2B5EF4-FFF2-40B4-BE49-F238E27FC236}">
                <a16:creationId xmlns:a16="http://schemas.microsoft.com/office/drawing/2014/main" id="{F0618EB2-05BD-DB83-1C2B-E47DBE5BA978}"/>
              </a:ext>
            </a:extLst>
          </p:cNvPr>
          <p:cNvSpPr>
            <a:spLocks noGrp="1"/>
          </p:cNvSpPr>
          <p:nvPr>
            <p:ph type="body" sz="quarter" idx="37" hasCustomPrompt="1"/>
          </p:nvPr>
        </p:nvSpPr>
        <p:spPr>
          <a:xfrm>
            <a:off x="7685250"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3" name="Text Placeholder 19">
            <a:extLst>
              <a:ext uri="{FF2B5EF4-FFF2-40B4-BE49-F238E27FC236}">
                <a16:creationId xmlns:a16="http://schemas.microsoft.com/office/drawing/2014/main" id="{8017BE30-DB9E-8605-52C2-3220B156B67F}"/>
              </a:ext>
            </a:extLst>
          </p:cNvPr>
          <p:cNvSpPr>
            <a:spLocks noGrp="1"/>
          </p:cNvSpPr>
          <p:nvPr>
            <p:ph type="body" sz="quarter" idx="38" hasCustomPrompt="1"/>
          </p:nvPr>
        </p:nvSpPr>
        <p:spPr>
          <a:xfrm>
            <a:off x="7685250"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14" name="Group 213">
            <a:extLst>
              <a:ext uri="{FF2B5EF4-FFF2-40B4-BE49-F238E27FC236}">
                <a16:creationId xmlns:a16="http://schemas.microsoft.com/office/drawing/2014/main" id="{93A75801-F102-4E36-5A1B-31E240715425}"/>
              </a:ext>
            </a:extLst>
          </p:cNvPr>
          <p:cNvGrpSpPr/>
          <p:nvPr/>
        </p:nvGrpSpPr>
        <p:grpSpPr>
          <a:xfrm flipH="1">
            <a:off x="7685121" y="3167274"/>
            <a:ext cx="1240061" cy="144735"/>
            <a:chOff x="380497" y="1888670"/>
            <a:chExt cx="1240384" cy="144735"/>
          </a:xfrm>
        </p:grpSpPr>
        <p:pic>
          <p:nvPicPr>
            <p:cNvPr id="215" name="Graphic 214">
              <a:extLst>
                <a:ext uri="{FF2B5EF4-FFF2-40B4-BE49-F238E27FC236}">
                  <a16:creationId xmlns:a16="http://schemas.microsoft.com/office/drawing/2014/main" id="{BF576599-01C6-8B3E-701C-1930BD149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6" name="Straight Connector 215">
              <a:extLst>
                <a:ext uri="{FF2B5EF4-FFF2-40B4-BE49-F238E27FC236}">
                  <a16:creationId xmlns:a16="http://schemas.microsoft.com/office/drawing/2014/main" id="{0044D218-7939-B5E9-938B-0FD9AD96F78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8" name="Text Placeholder 19">
            <a:extLst>
              <a:ext uri="{FF2B5EF4-FFF2-40B4-BE49-F238E27FC236}">
                <a16:creationId xmlns:a16="http://schemas.microsoft.com/office/drawing/2014/main" id="{B1D204DE-6C65-5DDA-307B-5955F2041588}"/>
              </a:ext>
            </a:extLst>
          </p:cNvPr>
          <p:cNvSpPr>
            <a:spLocks noGrp="1"/>
          </p:cNvSpPr>
          <p:nvPr>
            <p:ph type="body" sz="quarter" idx="40" hasCustomPrompt="1"/>
          </p:nvPr>
        </p:nvSpPr>
        <p:spPr>
          <a:xfrm>
            <a:off x="910317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9" name="Text Placeholder 19">
            <a:extLst>
              <a:ext uri="{FF2B5EF4-FFF2-40B4-BE49-F238E27FC236}">
                <a16:creationId xmlns:a16="http://schemas.microsoft.com/office/drawing/2014/main" id="{DA4CE56E-3B75-939C-1312-358679418393}"/>
              </a:ext>
            </a:extLst>
          </p:cNvPr>
          <p:cNvSpPr>
            <a:spLocks noGrp="1"/>
          </p:cNvSpPr>
          <p:nvPr>
            <p:ph type="body" sz="quarter" idx="41" hasCustomPrompt="1"/>
          </p:nvPr>
        </p:nvSpPr>
        <p:spPr>
          <a:xfrm>
            <a:off x="910317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0" name="Group 219">
            <a:extLst>
              <a:ext uri="{FF2B5EF4-FFF2-40B4-BE49-F238E27FC236}">
                <a16:creationId xmlns:a16="http://schemas.microsoft.com/office/drawing/2014/main" id="{79BD5E5F-C4CE-E1D2-17A0-02AD8726A5C1}"/>
              </a:ext>
            </a:extLst>
          </p:cNvPr>
          <p:cNvGrpSpPr/>
          <p:nvPr/>
        </p:nvGrpSpPr>
        <p:grpSpPr>
          <a:xfrm flipH="1">
            <a:off x="9103048" y="3167274"/>
            <a:ext cx="1240061" cy="144735"/>
            <a:chOff x="380497" y="1888670"/>
            <a:chExt cx="1240384" cy="144735"/>
          </a:xfrm>
        </p:grpSpPr>
        <p:pic>
          <p:nvPicPr>
            <p:cNvPr id="221" name="Graphic 220">
              <a:extLst>
                <a:ext uri="{FF2B5EF4-FFF2-40B4-BE49-F238E27FC236}">
                  <a16:creationId xmlns:a16="http://schemas.microsoft.com/office/drawing/2014/main" id="{2E3B3B93-2BCF-3991-A7BF-E80AA4C4D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2" name="Straight Connector 221">
              <a:extLst>
                <a:ext uri="{FF2B5EF4-FFF2-40B4-BE49-F238E27FC236}">
                  <a16:creationId xmlns:a16="http://schemas.microsoft.com/office/drawing/2014/main" id="{29D4EDB5-83B9-BA2D-8C1C-8815B88C7A7D}"/>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4" name="Text Placeholder 19">
            <a:extLst>
              <a:ext uri="{FF2B5EF4-FFF2-40B4-BE49-F238E27FC236}">
                <a16:creationId xmlns:a16="http://schemas.microsoft.com/office/drawing/2014/main" id="{92CC560A-AEA0-7CBF-725E-09399A7A5199}"/>
              </a:ext>
            </a:extLst>
          </p:cNvPr>
          <p:cNvSpPr>
            <a:spLocks noGrp="1"/>
          </p:cNvSpPr>
          <p:nvPr>
            <p:ph type="body" sz="quarter" idx="43" hasCustomPrompt="1"/>
          </p:nvPr>
        </p:nvSpPr>
        <p:spPr>
          <a:xfrm>
            <a:off x="1052110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25" name="Text Placeholder 19">
            <a:extLst>
              <a:ext uri="{FF2B5EF4-FFF2-40B4-BE49-F238E27FC236}">
                <a16:creationId xmlns:a16="http://schemas.microsoft.com/office/drawing/2014/main" id="{45ACA214-5D14-E448-A37D-7E5B46C4B389}"/>
              </a:ext>
            </a:extLst>
          </p:cNvPr>
          <p:cNvSpPr>
            <a:spLocks noGrp="1"/>
          </p:cNvSpPr>
          <p:nvPr>
            <p:ph type="body" sz="quarter" idx="44" hasCustomPrompt="1"/>
          </p:nvPr>
        </p:nvSpPr>
        <p:spPr>
          <a:xfrm>
            <a:off x="1052110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6" name="Group 225">
            <a:extLst>
              <a:ext uri="{FF2B5EF4-FFF2-40B4-BE49-F238E27FC236}">
                <a16:creationId xmlns:a16="http://schemas.microsoft.com/office/drawing/2014/main" id="{C59A8031-3EF8-933E-F06D-336B2738CC7D}"/>
              </a:ext>
            </a:extLst>
          </p:cNvPr>
          <p:cNvGrpSpPr/>
          <p:nvPr/>
        </p:nvGrpSpPr>
        <p:grpSpPr>
          <a:xfrm flipH="1">
            <a:off x="10520974" y="3167274"/>
            <a:ext cx="1240061" cy="144735"/>
            <a:chOff x="380497" y="1888670"/>
            <a:chExt cx="1240384" cy="144735"/>
          </a:xfrm>
        </p:grpSpPr>
        <p:pic>
          <p:nvPicPr>
            <p:cNvPr id="227" name="Graphic 226">
              <a:extLst>
                <a:ext uri="{FF2B5EF4-FFF2-40B4-BE49-F238E27FC236}">
                  <a16:creationId xmlns:a16="http://schemas.microsoft.com/office/drawing/2014/main" id="{46BEE67D-0A78-F984-BD03-11CC81BBF6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8" name="Straight Connector 227">
              <a:extLst>
                <a:ext uri="{FF2B5EF4-FFF2-40B4-BE49-F238E27FC236}">
                  <a16:creationId xmlns:a16="http://schemas.microsoft.com/office/drawing/2014/main" id="{5140B9E1-2557-5F8A-9965-CE922F927C0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0" name="Text Placeholder 19">
            <a:extLst>
              <a:ext uri="{FF2B5EF4-FFF2-40B4-BE49-F238E27FC236}">
                <a16:creationId xmlns:a16="http://schemas.microsoft.com/office/drawing/2014/main" id="{79876A3B-F526-5EAE-2516-F04976DBC710}"/>
              </a:ext>
            </a:extLst>
          </p:cNvPr>
          <p:cNvSpPr>
            <a:spLocks noGrp="1"/>
          </p:cNvSpPr>
          <p:nvPr>
            <p:ph type="body" sz="quarter" idx="46" hasCustomPrompt="1"/>
          </p:nvPr>
        </p:nvSpPr>
        <p:spPr>
          <a:xfrm>
            <a:off x="481588"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1" name="Text Placeholder 19">
            <a:extLst>
              <a:ext uri="{FF2B5EF4-FFF2-40B4-BE49-F238E27FC236}">
                <a16:creationId xmlns:a16="http://schemas.microsoft.com/office/drawing/2014/main" id="{60885F78-74CE-22B5-9AAE-8BA0C7C5FB9D}"/>
              </a:ext>
            </a:extLst>
          </p:cNvPr>
          <p:cNvSpPr>
            <a:spLocks noGrp="1"/>
          </p:cNvSpPr>
          <p:nvPr>
            <p:ph type="body" sz="quarter" idx="47" hasCustomPrompt="1"/>
          </p:nvPr>
        </p:nvSpPr>
        <p:spPr>
          <a:xfrm>
            <a:off x="481588"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2" name="Group 231">
            <a:extLst>
              <a:ext uri="{FF2B5EF4-FFF2-40B4-BE49-F238E27FC236}">
                <a16:creationId xmlns:a16="http://schemas.microsoft.com/office/drawing/2014/main" id="{2E70FA16-6655-1FC9-541C-73CE0864D88A}"/>
              </a:ext>
            </a:extLst>
          </p:cNvPr>
          <p:cNvGrpSpPr/>
          <p:nvPr/>
        </p:nvGrpSpPr>
        <p:grpSpPr>
          <a:xfrm flipH="1">
            <a:off x="481460" y="5672545"/>
            <a:ext cx="1240061" cy="144735"/>
            <a:chOff x="380497" y="1888670"/>
            <a:chExt cx="1240384" cy="144735"/>
          </a:xfrm>
        </p:grpSpPr>
        <p:pic>
          <p:nvPicPr>
            <p:cNvPr id="233" name="Graphic 232">
              <a:extLst>
                <a:ext uri="{FF2B5EF4-FFF2-40B4-BE49-F238E27FC236}">
                  <a16:creationId xmlns:a16="http://schemas.microsoft.com/office/drawing/2014/main" id="{13E04DF6-FFA9-9C1A-21CE-26BE34475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34" name="Straight Connector 233">
              <a:extLst>
                <a:ext uri="{FF2B5EF4-FFF2-40B4-BE49-F238E27FC236}">
                  <a16:creationId xmlns:a16="http://schemas.microsoft.com/office/drawing/2014/main" id="{36D81675-736B-A0BA-4B87-57BA357B784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6" name="Text Placeholder 19">
            <a:extLst>
              <a:ext uri="{FF2B5EF4-FFF2-40B4-BE49-F238E27FC236}">
                <a16:creationId xmlns:a16="http://schemas.microsoft.com/office/drawing/2014/main" id="{0F6123FB-142C-CDD8-F3EE-E43ECD64002C}"/>
              </a:ext>
            </a:extLst>
          </p:cNvPr>
          <p:cNvSpPr>
            <a:spLocks noGrp="1"/>
          </p:cNvSpPr>
          <p:nvPr>
            <p:ph type="body" sz="quarter" idx="49" hasCustomPrompt="1"/>
          </p:nvPr>
        </p:nvSpPr>
        <p:spPr>
          <a:xfrm>
            <a:off x="1957667"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7" name="Text Placeholder 19">
            <a:extLst>
              <a:ext uri="{FF2B5EF4-FFF2-40B4-BE49-F238E27FC236}">
                <a16:creationId xmlns:a16="http://schemas.microsoft.com/office/drawing/2014/main" id="{581398D2-842C-F1D3-A0FC-F844DDCB4788}"/>
              </a:ext>
            </a:extLst>
          </p:cNvPr>
          <p:cNvSpPr>
            <a:spLocks noGrp="1"/>
          </p:cNvSpPr>
          <p:nvPr>
            <p:ph type="body" sz="quarter" idx="50" hasCustomPrompt="1"/>
          </p:nvPr>
        </p:nvSpPr>
        <p:spPr>
          <a:xfrm>
            <a:off x="1957667"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8" name="Group 237">
            <a:extLst>
              <a:ext uri="{FF2B5EF4-FFF2-40B4-BE49-F238E27FC236}">
                <a16:creationId xmlns:a16="http://schemas.microsoft.com/office/drawing/2014/main" id="{33E7C95C-58E3-8BCB-431A-B0B378E4A30B}"/>
              </a:ext>
            </a:extLst>
          </p:cNvPr>
          <p:cNvGrpSpPr/>
          <p:nvPr/>
        </p:nvGrpSpPr>
        <p:grpSpPr>
          <a:xfrm flipH="1">
            <a:off x="1957538" y="5672545"/>
            <a:ext cx="1240061" cy="144735"/>
            <a:chOff x="380497" y="1888670"/>
            <a:chExt cx="1240384" cy="144735"/>
          </a:xfrm>
        </p:grpSpPr>
        <p:pic>
          <p:nvPicPr>
            <p:cNvPr id="239" name="Graphic 238">
              <a:extLst>
                <a:ext uri="{FF2B5EF4-FFF2-40B4-BE49-F238E27FC236}">
                  <a16:creationId xmlns:a16="http://schemas.microsoft.com/office/drawing/2014/main" id="{F03FE81B-0481-3056-382C-1A218759EE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0" name="Straight Connector 239">
              <a:extLst>
                <a:ext uri="{FF2B5EF4-FFF2-40B4-BE49-F238E27FC236}">
                  <a16:creationId xmlns:a16="http://schemas.microsoft.com/office/drawing/2014/main" id="{A1A49F2E-3006-95D0-7B70-C8452D6D779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2" name="Text Placeholder 19">
            <a:extLst>
              <a:ext uri="{FF2B5EF4-FFF2-40B4-BE49-F238E27FC236}">
                <a16:creationId xmlns:a16="http://schemas.microsoft.com/office/drawing/2014/main" id="{233CF295-046E-7548-A1FC-69EBA0E70D5A}"/>
              </a:ext>
            </a:extLst>
          </p:cNvPr>
          <p:cNvSpPr>
            <a:spLocks noGrp="1"/>
          </p:cNvSpPr>
          <p:nvPr>
            <p:ph type="body" sz="quarter" idx="52" hasCustomPrompt="1"/>
          </p:nvPr>
        </p:nvSpPr>
        <p:spPr>
          <a:xfrm>
            <a:off x="3433745"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3" name="Text Placeholder 19">
            <a:extLst>
              <a:ext uri="{FF2B5EF4-FFF2-40B4-BE49-F238E27FC236}">
                <a16:creationId xmlns:a16="http://schemas.microsoft.com/office/drawing/2014/main" id="{E104F8E6-5776-0CE1-0EC4-269FAB82F8D2}"/>
              </a:ext>
            </a:extLst>
          </p:cNvPr>
          <p:cNvSpPr>
            <a:spLocks noGrp="1"/>
          </p:cNvSpPr>
          <p:nvPr>
            <p:ph type="body" sz="quarter" idx="53" hasCustomPrompt="1"/>
          </p:nvPr>
        </p:nvSpPr>
        <p:spPr>
          <a:xfrm>
            <a:off x="3433745"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44" name="Group 243">
            <a:extLst>
              <a:ext uri="{FF2B5EF4-FFF2-40B4-BE49-F238E27FC236}">
                <a16:creationId xmlns:a16="http://schemas.microsoft.com/office/drawing/2014/main" id="{A6B9BFD2-FA9F-138D-57FE-9CA754CCFD39}"/>
              </a:ext>
            </a:extLst>
          </p:cNvPr>
          <p:cNvGrpSpPr/>
          <p:nvPr/>
        </p:nvGrpSpPr>
        <p:grpSpPr>
          <a:xfrm flipH="1">
            <a:off x="3433617" y="5672545"/>
            <a:ext cx="1240061" cy="144735"/>
            <a:chOff x="380497" y="1888670"/>
            <a:chExt cx="1240384" cy="144735"/>
          </a:xfrm>
        </p:grpSpPr>
        <p:pic>
          <p:nvPicPr>
            <p:cNvPr id="245" name="Graphic 244">
              <a:extLst>
                <a:ext uri="{FF2B5EF4-FFF2-40B4-BE49-F238E27FC236}">
                  <a16:creationId xmlns:a16="http://schemas.microsoft.com/office/drawing/2014/main" id="{5250EF68-F2E7-1325-6058-B842D49692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6" name="Straight Connector 245">
              <a:extLst>
                <a:ext uri="{FF2B5EF4-FFF2-40B4-BE49-F238E27FC236}">
                  <a16:creationId xmlns:a16="http://schemas.microsoft.com/office/drawing/2014/main" id="{11118B9B-3301-4308-158C-0E9DF0BA3915}"/>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8" name="Text Placeholder 19">
            <a:extLst>
              <a:ext uri="{FF2B5EF4-FFF2-40B4-BE49-F238E27FC236}">
                <a16:creationId xmlns:a16="http://schemas.microsoft.com/office/drawing/2014/main" id="{B01639AD-0B19-66B2-BCE3-885A9E534ACC}"/>
              </a:ext>
            </a:extLst>
          </p:cNvPr>
          <p:cNvSpPr>
            <a:spLocks noGrp="1"/>
          </p:cNvSpPr>
          <p:nvPr>
            <p:ph type="body" sz="quarter" idx="55" hasCustomPrompt="1"/>
          </p:nvPr>
        </p:nvSpPr>
        <p:spPr>
          <a:xfrm>
            <a:off x="484939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9" name="Text Placeholder 19">
            <a:extLst>
              <a:ext uri="{FF2B5EF4-FFF2-40B4-BE49-F238E27FC236}">
                <a16:creationId xmlns:a16="http://schemas.microsoft.com/office/drawing/2014/main" id="{2D95BDE8-CC3C-4E0C-0761-C3B9821D02F9}"/>
              </a:ext>
            </a:extLst>
          </p:cNvPr>
          <p:cNvSpPr>
            <a:spLocks noGrp="1"/>
          </p:cNvSpPr>
          <p:nvPr>
            <p:ph type="body" sz="quarter" idx="56" hasCustomPrompt="1"/>
          </p:nvPr>
        </p:nvSpPr>
        <p:spPr>
          <a:xfrm>
            <a:off x="484939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0" name="Group 249">
            <a:extLst>
              <a:ext uri="{FF2B5EF4-FFF2-40B4-BE49-F238E27FC236}">
                <a16:creationId xmlns:a16="http://schemas.microsoft.com/office/drawing/2014/main" id="{B60D8291-EB0F-6A91-B29C-8E2FF51D315E}"/>
              </a:ext>
            </a:extLst>
          </p:cNvPr>
          <p:cNvGrpSpPr/>
          <p:nvPr/>
        </p:nvGrpSpPr>
        <p:grpSpPr>
          <a:xfrm flipH="1">
            <a:off x="4849268" y="5672545"/>
            <a:ext cx="1240061" cy="144735"/>
            <a:chOff x="380497" y="1888670"/>
            <a:chExt cx="1240384" cy="144735"/>
          </a:xfrm>
        </p:grpSpPr>
        <p:pic>
          <p:nvPicPr>
            <p:cNvPr id="251" name="Graphic 250">
              <a:extLst>
                <a:ext uri="{FF2B5EF4-FFF2-40B4-BE49-F238E27FC236}">
                  <a16:creationId xmlns:a16="http://schemas.microsoft.com/office/drawing/2014/main" id="{8D9C42BD-66D2-72D2-FDC6-5C020FADB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2" name="Straight Connector 251">
              <a:extLst>
                <a:ext uri="{FF2B5EF4-FFF2-40B4-BE49-F238E27FC236}">
                  <a16:creationId xmlns:a16="http://schemas.microsoft.com/office/drawing/2014/main" id="{97EC45E6-D378-B1FA-54E3-ADC547A2E8A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4" name="Text Placeholder 19">
            <a:extLst>
              <a:ext uri="{FF2B5EF4-FFF2-40B4-BE49-F238E27FC236}">
                <a16:creationId xmlns:a16="http://schemas.microsoft.com/office/drawing/2014/main" id="{C201AD87-ED8E-8436-26D1-E058BA11B836}"/>
              </a:ext>
            </a:extLst>
          </p:cNvPr>
          <p:cNvSpPr>
            <a:spLocks noGrp="1"/>
          </p:cNvSpPr>
          <p:nvPr>
            <p:ph type="body" sz="quarter" idx="58" hasCustomPrompt="1"/>
          </p:nvPr>
        </p:nvSpPr>
        <p:spPr>
          <a:xfrm>
            <a:off x="626732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55" name="Text Placeholder 19">
            <a:extLst>
              <a:ext uri="{FF2B5EF4-FFF2-40B4-BE49-F238E27FC236}">
                <a16:creationId xmlns:a16="http://schemas.microsoft.com/office/drawing/2014/main" id="{05F4FEC7-2A52-B034-7B48-EFDF495B467B}"/>
              </a:ext>
            </a:extLst>
          </p:cNvPr>
          <p:cNvSpPr>
            <a:spLocks noGrp="1"/>
          </p:cNvSpPr>
          <p:nvPr>
            <p:ph type="body" sz="quarter" idx="59" hasCustomPrompt="1"/>
          </p:nvPr>
        </p:nvSpPr>
        <p:spPr>
          <a:xfrm>
            <a:off x="626732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6" name="Group 255">
            <a:extLst>
              <a:ext uri="{FF2B5EF4-FFF2-40B4-BE49-F238E27FC236}">
                <a16:creationId xmlns:a16="http://schemas.microsoft.com/office/drawing/2014/main" id="{8F137831-40D7-6B41-4E73-BE5C36D20FD7}"/>
              </a:ext>
            </a:extLst>
          </p:cNvPr>
          <p:cNvGrpSpPr/>
          <p:nvPr/>
        </p:nvGrpSpPr>
        <p:grpSpPr>
          <a:xfrm flipH="1">
            <a:off x="6267194" y="5672545"/>
            <a:ext cx="1240061" cy="144735"/>
            <a:chOff x="380497" y="1888670"/>
            <a:chExt cx="1240384" cy="144735"/>
          </a:xfrm>
        </p:grpSpPr>
        <p:pic>
          <p:nvPicPr>
            <p:cNvPr id="257" name="Graphic 256">
              <a:extLst>
                <a:ext uri="{FF2B5EF4-FFF2-40B4-BE49-F238E27FC236}">
                  <a16:creationId xmlns:a16="http://schemas.microsoft.com/office/drawing/2014/main" id="{DB4A029D-2699-6034-C855-CC25C93D8D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8" name="Straight Connector 257">
              <a:extLst>
                <a:ext uri="{FF2B5EF4-FFF2-40B4-BE49-F238E27FC236}">
                  <a16:creationId xmlns:a16="http://schemas.microsoft.com/office/drawing/2014/main" id="{24599BE1-9637-591A-098F-398248345481}"/>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0" name="Text Placeholder 19">
            <a:extLst>
              <a:ext uri="{FF2B5EF4-FFF2-40B4-BE49-F238E27FC236}">
                <a16:creationId xmlns:a16="http://schemas.microsoft.com/office/drawing/2014/main" id="{9B02ABFE-F821-90C7-F02F-2B577D921272}"/>
              </a:ext>
            </a:extLst>
          </p:cNvPr>
          <p:cNvSpPr>
            <a:spLocks noGrp="1"/>
          </p:cNvSpPr>
          <p:nvPr>
            <p:ph type="body" sz="quarter" idx="61" hasCustomPrompt="1"/>
          </p:nvPr>
        </p:nvSpPr>
        <p:spPr>
          <a:xfrm>
            <a:off x="7685250"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1" name="Text Placeholder 19">
            <a:extLst>
              <a:ext uri="{FF2B5EF4-FFF2-40B4-BE49-F238E27FC236}">
                <a16:creationId xmlns:a16="http://schemas.microsoft.com/office/drawing/2014/main" id="{0F0237EE-2C85-0F81-94A3-D94477BE236C}"/>
              </a:ext>
            </a:extLst>
          </p:cNvPr>
          <p:cNvSpPr>
            <a:spLocks noGrp="1"/>
          </p:cNvSpPr>
          <p:nvPr>
            <p:ph type="body" sz="quarter" idx="62" hasCustomPrompt="1"/>
          </p:nvPr>
        </p:nvSpPr>
        <p:spPr>
          <a:xfrm>
            <a:off x="7685250"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2" name="Group 261">
            <a:extLst>
              <a:ext uri="{FF2B5EF4-FFF2-40B4-BE49-F238E27FC236}">
                <a16:creationId xmlns:a16="http://schemas.microsoft.com/office/drawing/2014/main" id="{C44ACBDC-E2B3-2F3F-5566-EE4FD227E012}"/>
              </a:ext>
            </a:extLst>
          </p:cNvPr>
          <p:cNvGrpSpPr/>
          <p:nvPr/>
        </p:nvGrpSpPr>
        <p:grpSpPr>
          <a:xfrm flipH="1">
            <a:off x="7685121" y="5672545"/>
            <a:ext cx="1240061" cy="144735"/>
            <a:chOff x="380497" y="1888670"/>
            <a:chExt cx="1240384" cy="144735"/>
          </a:xfrm>
        </p:grpSpPr>
        <p:pic>
          <p:nvPicPr>
            <p:cNvPr id="263" name="Graphic 262">
              <a:extLst>
                <a:ext uri="{FF2B5EF4-FFF2-40B4-BE49-F238E27FC236}">
                  <a16:creationId xmlns:a16="http://schemas.microsoft.com/office/drawing/2014/main" id="{9072CD8F-4129-F3DE-BD7B-FA59B68989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64" name="Straight Connector 263">
              <a:extLst>
                <a:ext uri="{FF2B5EF4-FFF2-40B4-BE49-F238E27FC236}">
                  <a16:creationId xmlns:a16="http://schemas.microsoft.com/office/drawing/2014/main" id="{59EA05D9-68C6-D36C-04F6-622EF94162AB}"/>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6" name="Text Placeholder 19">
            <a:extLst>
              <a:ext uri="{FF2B5EF4-FFF2-40B4-BE49-F238E27FC236}">
                <a16:creationId xmlns:a16="http://schemas.microsoft.com/office/drawing/2014/main" id="{E4DE2A05-E5A9-B153-4B1C-5F31B43009A7}"/>
              </a:ext>
            </a:extLst>
          </p:cNvPr>
          <p:cNvSpPr>
            <a:spLocks noGrp="1"/>
          </p:cNvSpPr>
          <p:nvPr>
            <p:ph type="body" sz="quarter" idx="64" hasCustomPrompt="1"/>
          </p:nvPr>
        </p:nvSpPr>
        <p:spPr>
          <a:xfrm>
            <a:off x="910317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7" name="Text Placeholder 19">
            <a:extLst>
              <a:ext uri="{FF2B5EF4-FFF2-40B4-BE49-F238E27FC236}">
                <a16:creationId xmlns:a16="http://schemas.microsoft.com/office/drawing/2014/main" id="{24F1A629-7BDA-EFCA-E323-9E36F8289BBA}"/>
              </a:ext>
            </a:extLst>
          </p:cNvPr>
          <p:cNvSpPr>
            <a:spLocks noGrp="1"/>
          </p:cNvSpPr>
          <p:nvPr>
            <p:ph type="body" sz="quarter" idx="65" hasCustomPrompt="1"/>
          </p:nvPr>
        </p:nvSpPr>
        <p:spPr>
          <a:xfrm>
            <a:off x="910317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8" name="Group 267">
            <a:extLst>
              <a:ext uri="{FF2B5EF4-FFF2-40B4-BE49-F238E27FC236}">
                <a16:creationId xmlns:a16="http://schemas.microsoft.com/office/drawing/2014/main" id="{EE7F562C-0EDD-F814-8190-60E4379ED0F2}"/>
              </a:ext>
            </a:extLst>
          </p:cNvPr>
          <p:cNvGrpSpPr/>
          <p:nvPr/>
        </p:nvGrpSpPr>
        <p:grpSpPr>
          <a:xfrm flipH="1">
            <a:off x="9103048" y="5672545"/>
            <a:ext cx="1240061" cy="144735"/>
            <a:chOff x="380497" y="1888670"/>
            <a:chExt cx="1240384" cy="144735"/>
          </a:xfrm>
        </p:grpSpPr>
        <p:pic>
          <p:nvPicPr>
            <p:cNvPr id="269" name="Graphic 268">
              <a:extLst>
                <a:ext uri="{FF2B5EF4-FFF2-40B4-BE49-F238E27FC236}">
                  <a16:creationId xmlns:a16="http://schemas.microsoft.com/office/drawing/2014/main" id="{7474137E-6651-9A5E-8BB3-40F054A2B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0" name="Straight Connector 269">
              <a:extLst>
                <a:ext uri="{FF2B5EF4-FFF2-40B4-BE49-F238E27FC236}">
                  <a16:creationId xmlns:a16="http://schemas.microsoft.com/office/drawing/2014/main" id="{0B792E55-6FBC-EF6D-BFA5-C7125C377B2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2" name="Text Placeholder 19">
            <a:extLst>
              <a:ext uri="{FF2B5EF4-FFF2-40B4-BE49-F238E27FC236}">
                <a16:creationId xmlns:a16="http://schemas.microsoft.com/office/drawing/2014/main" id="{3B796807-8C17-EC36-875A-8DFA26224FA2}"/>
              </a:ext>
            </a:extLst>
          </p:cNvPr>
          <p:cNvSpPr>
            <a:spLocks noGrp="1"/>
          </p:cNvSpPr>
          <p:nvPr>
            <p:ph type="body" sz="quarter" idx="67" hasCustomPrompt="1"/>
          </p:nvPr>
        </p:nvSpPr>
        <p:spPr>
          <a:xfrm>
            <a:off x="1052110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73" name="Text Placeholder 19">
            <a:extLst>
              <a:ext uri="{FF2B5EF4-FFF2-40B4-BE49-F238E27FC236}">
                <a16:creationId xmlns:a16="http://schemas.microsoft.com/office/drawing/2014/main" id="{617157AB-D20A-ADCE-2CE7-DC0FC3C42904}"/>
              </a:ext>
            </a:extLst>
          </p:cNvPr>
          <p:cNvSpPr>
            <a:spLocks noGrp="1"/>
          </p:cNvSpPr>
          <p:nvPr>
            <p:ph type="body" sz="quarter" idx="68" hasCustomPrompt="1"/>
          </p:nvPr>
        </p:nvSpPr>
        <p:spPr>
          <a:xfrm>
            <a:off x="1052110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74" name="Group 273">
            <a:extLst>
              <a:ext uri="{FF2B5EF4-FFF2-40B4-BE49-F238E27FC236}">
                <a16:creationId xmlns:a16="http://schemas.microsoft.com/office/drawing/2014/main" id="{49854E9E-70DF-1283-9F25-D33584FDD34B}"/>
              </a:ext>
            </a:extLst>
          </p:cNvPr>
          <p:cNvGrpSpPr/>
          <p:nvPr/>
        </p:nvGrpSpPr>
        <p:grpSpPr>
          <a:xfrm flipH="1">
            <a:off x="10520974" y="5672545"/>
            <a:ext cx="1240061" cy="144735"/>
            <a:chOff x="380497" y="1888670"/>
            <a:chExt cx="1240384" cy="144735"/>
          </a:xfrm>
        </p:grpSpPr>
        <p:pic>
          <p:nvPicPr>
            <p:cNvPr id="275" name="Graphic 274">
              <a:extLst>
                <a:ext uri="{FF2B5EF4-FFF2-40B4-BE49-F238E27FC236}">
                  <a16:creationId xmlns:a16="http://schemas.microsoft.com/office/drawing/2014/main" id="{25AE98D3-D77C-EA47-6567-2F113D3846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6" name="Straight Connector 275">
              <a:extLst>
                <a:ext uri="{FF2B5EF4-FFF2-40B4-BE49-F238E27FC236}">
                  <a16:creationId xmlns:a16="http://schemas.microsoft.com/office/drawing/2014/main" id="{4274E14E-BAD4-BC47-120D-D73501B1C70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3" name="Picture Placeholder 282">
            <a:extLst>
              <a:ext uri="{FF2B5EF4-FFF2-40B4-BE49-F238E27FC236}">
                <a16:creationId xmlns:a16="http://schemas.microsoft.com/office/drawing/2014/main" id="{DBA964A7-5443-E3BE-88D0-94582615A14A}"/>
              </a:ext>
            </a:extLst>
          </p:cNvPr>
          <p:cNvSpPr>
            <a:spLocks noGrp="1"/>
          </p:cNvSpPr>
          <p:nvPr>
            <p:ph type="pic" sz="quarter" idx="14"/>
          </p:nvPr>
        </p:nvSpPr>
        <p:spPr>
          <a:xfrm>
            <a:off x="481460"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4" name="Picture Placeholder 283">
            <a:extLst>
              <a:ext uri="{FF2B5EF4-FFF2-40B4-BE49-F238E27FC236}">
                <a16:creationId xmlns:a16="http://schemas.microsoft.com/office/drawing/2014/main" id="{7A5C9962-62F7-F2E1-E4D9-46087D0331AE}"/>
              </a:ext>
            </a:extLst>
          </p:cNvPr>
          <p:cNvSpPr>
            <a:spLocks noGrp="1"/>
          </p:cNvSpPr>
          <p:nvPr>
            <p:ph type="pic" sz="quarter" idx="69"/>
          </p:nvPr>
        </p:nvSpPr>
        <p:spPr>
          <a:xfrm>
            <a:off x="195766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5" name="Picture Placeholder 284">
            <a:extLst>
              <a:ext uri="{FF2B5EF4-FFF2-40B4-BE49-F238E27FC236}">
                <a16:creationId xmlns:a16="http://schemas.microsoft.com/office/drawing/2014/main" id="{F9BD8337-2089-C1C2-2CC8-3494AF39B3BE}"/>
              </a:ext>
            </a:extLst>
          </p:cNvPr>
          <p:cNvSpPr>
            <a:spLocks noGrp="1"/>
          </p:cNvSpPr>
          <p:nvPr>
            <p:ph type="pic" sz="quarter" idx="70"/>
          </p:nvPr>
        </p:nvSpPr>
        <p:spPr>
          <a:xfrm>
            <a:off x="3433617"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6" name="Picture Placeholder 285">
            <a:extLst>
              <a:ext uri="{FF2B5EF4-FFF2-40B4-BE49-F238E27FC236}">
                <a16:creationId xmlns:a16="http://schemas.microsoft.com/office/drawing/2014/main" id="{99DE8770-FA3F-30B5-BC23-1420B71132D7}"/>
              </a:ext>
            </a:extLst>
          </p:cNvPr>
          <p:cNvSpPr>
            <a:spLocks noGrp="1"/>
          </p:cNvSpPr>
          <p:nvPr>
            <p:ph type="pic" sz="quarter" idx="71"/>
          </p:nvPr>
        </p:nvSpPr>
        <p:spPr>
          <a:xfrm>
            <a:off x="484926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7" name="Picture Placeholder 286">
            <a:extLst>
              <a:ext uri="{FF2B5EF4-FFF2-40B4-BE49-F238E27FC236}">
                <a16:creationId xmlns:a16="http://schemas.microsoft.com/office/drawing/2014/main" id="{D23A931D-DBFC-7303-2C75-160988C9AD47}"/>
              </a:ext>
            </a:extLst>
          </p:cNvPr>
          <p:cNvSpPr>
            <a:spLocks noGrp="1"/>
          </p:cNvSpPr>
          <p:nvPr>
            <p:ph type="pic" sz="quarter" idx="72"/>
          </p:nvPr>
        </p:nvSpPr>
        <p:spPr>
          <a:xfrm>
            <a:off x="6261032"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8" name="Picture Placeholder 287">
            <a:extLst>
              <a:ext uri="{FF2B5EF4-FFF2-40B4-BE49-F238E27FC236}">
                <a16:creationId xmlns:a16="http://schemas.microsoft.com/office/drawing/2014/main" id="{B879E88F-C63E-89F2-EACA-B442F2DC9561}"/>
              </a:ext>
            </a:extLst>
          </p:cNvPr>
          <p:cNvSpPr>
            <a:spLocks noGrp="1"/>
          </p:cNvSpPr>
          <p:nvPr>
            <p:ph type="pic" sz="quarter" idx="73"/>
          </p:nvPr>
        </p:nvSpPr>
        <p:spPr>
          <a:xfrm>
            <a:off x="767951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9" name="Picture Placeholder 288">
            <a:extLst>
              <a:ext uri="{FF2B5EF4-FFF2-40B4-BE49-F238E27FC236}">
                <a16:creationId xmlns:a16="http://schemas.microsoft.com/office/drawing/2014/main" id="{EA9609C2-DD44-2753-4B3D-B22CFE08A0BC}"/>
              </a:ext>
            </a:extLst>
          </p:cNvPr>
          <p:cNvSpPr>
            <a:spLocks noGrp="1"/>
          </p:cNvSpPr>
          <p:nvPr>
            <p:ph type="pic" sz="quarter" idx="74"/>
          </p:nvPr>
        </p:nvSpPr>
        <p:spPr>
          <a:xfrm>
            <a:off x="910304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0" name="Picture Placeholder 289">
            <a:extLst>
              <a:ext uri="{FF2B5EF4-FFF2-40B4-BE49-F238E27FC236}">
                <a16:creationId xmlns:a16="http://schemas.microsoft.com/office/drawing/2014/main" id="{EDC29DDC-827E-2CC7-9D13-62876EE3CB7C}"/>
              </a:ext>
            </a:extLst>
          </p:cNvPr>
          <p:cNvSpPr>
            <a:spLocks noGrp="1"/>
          </p:cNvSpPr>
          <p:nvPr>
            <p:ph type="pic" sz="quarter" idx="75"/>
          </p:nvPr>
        </p:nvSpPr>
        <p:spPr>
          <a:xfrm>
            <a:off x="10520975"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1" name="Picture Placeholder 290">
            <a:extLst>
              <a:ext uri="{FF2B5EF4-FFF2-40B4-BE49-F238E27FC236}">
                <a16:creationId xmlns:a16="http://schemas.microsoft.com/office/drawing/2014/main" id="{EBF57205-3FBF-DBE4-57C6-318F149528F9}"/>
              </a:ext>
            </a:extLst>
          </p:cNvPr>
          <p:cNvSpPr>
            <a:spLocks noGrp="1"/>
          </p:cNvSpPr>
          <p:nvPr>
            <p:ph type="pic" sz="quarter" idx="76"/>
          </p:nvPr>
        </p:nvSpPr>
        <p:spPr>
          <a:xfrm>
            <a:off x="481460"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2" name="Picture Placeholder 291">
            <a:extLst>
              <a:ext uri="{FF2B5EF4-FFF2-40B4-BE49-F238E27FC236}">
                <a16:creationId xmlns:a16="http://schemas.microsoft.com/office/drawing/2014/main" id="{ED1E3A27-7EE0-D44F-5ED0-58AA3C28DDE9}"/>
              </a:ext>
            </a:extLst>
          </p:cNvPr>
          <p:cNvSpPr>
            <a:spLocks noGrp="1"/>
          </p:cNvSpPr>
          <p:nvPr>
            <p:ph type="pic" sz="quarter" idx="77"/>
          </p:nvPr>
        </p:nvSpPr>
        <p:spPr>
          <a:xfrm>
            <a:off x="195766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3" name="Picture Placeholder 292">
            <a:extLst>
              <a:ext uri="{FF2B5EF4-FFF2-40B4-BE49-F238E27FC236}">
                <a16:creationId xmlns:a16="http://schemas.microsoft.com/office/drawing/2014/main" id="{0B362C70-39EB-C17A-2ECE-E3D4DCCE5343}"/>
              </a:ext>
            </a:extLst>
          </p:cNvPr>
          <p:cNvSpPr>
            <a:spLocks noGrp="1"/>
          </p:cNvSpPr>
          <p:nvPr>
            <p:ph type="pic" sz="quarter" idx="78"/>
          </p:nvPr>
        </p:nvSpPr>
        <p:spPr>
          <a:xfrm>
            <a:off x="3433617"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4" name="Picture Placeholder 293">
            <a:extLst>
              <a:ext uri="{FF2B5EF4-FFF2-40B4-BE49-F238E27FC236}">
                <a16:creationId xmlns:a16="http://schemas.microsoft.com/office/drawing/2014/main" id="{9C05E0EF-CE4D-EBCF-44C6-086A8E63A7CF}"/>
              </a:ext>
            </a:extLst>
          </p:cNvPr>
          <p:cNvSpPr>
            <a:spLocks noGrp="1"/>
          </p:cNvSpPr>
          <p:nvPr>
            <p:ph type="pic" sz="quarter" idx="79"/>
          </p:nvPr>
        </p:nvSpPr>
        <p:spPr>
          <a:xfrm>
            <a:off x="484926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5" name="Picture Placeholder 294">
            <a:extLst>
              <a:ext uri="{FF2B5EF4-FFF2-40B4-BE49-F238E27FC236}">
                <a16:creationId xmlns:a16="http://schemas.microsoft.com/office/drawing/2014/main" id="{AF357690-79AF-0068-B469-CB3B12CC57CA}"/>
              </a:ext>
            </a:extLst>
          </p:cNvPr>
          <p:cNvSpPr>
            <a:spLocks noGrp="1"/>
          </p:cNvSpPr>
          <p:nvPr>
            <p:ph type="pic" sz="quarter" idx="80"/>
          </p:nvPr>
        </p:nvSpPr>
        <p:spPr>
          <a:xfrm>
            <a:off x="6261032"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6" name="Picture Placeholder 295">
            <a:extLst>
              <a:ext uri="{FF2B5EF4-FFF2-40B4-BE49-F238E27FC236}">
                <a16:creationId xmlns:a16="http://schemas.microsoft.com/office/drawing/2014/main" id="{6E1F32C0-8435-B7A3-4CB0-D395BC288625}"/>
              </a:ext>
            </a:extLst>
          </p:cNvPr>
          <p:cNvSpPr>
            <a:spLocks noGrp="1"/>
          </p:cNvSpPr>
          <p:nvPr>
            <p:ph type="pic" sz="quarter" idx="81"/>
          </p:nvPr>
        </p:nvSpPr>
        <p:spPr>
          <a:xfrm>
            <a:off x="767951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7" name="Picture Placeholder 296">
            <a:extLst>
              <a:ext uri="{FF2B5EF4-FFF2-40B4-BE49-F238E27FC236}">
                <a16:creationId xmlns:a16="http://schemas.microsoft.com/office/drawing/2014/main" id="{A93EFAED-D36E-772E-99E8-1FDBB3043362}"/>
              </a:ext>
            </a:extLst>
          </p:cNvPr>
          <p:cNvSpPr>
            <a:spLocks noGrp="1"/>
          </p:cNvSpPr>
          <p:nvPr>
            <p:ph type="pic" sz="quarter" idx="82"/>
          </p:nvPr>
        </p:nvSpPr>
        <p:spPr>
          <a:xfrm>
            <a:off x="910304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8" name="Picture Placeholder 297">
            <a:extLst>
              <a:ext uri="{FF2B5EF4-FFF2-40B4-BE49-F238E27FC236}">
                <a16:creationId xmlns:a16="http://schemas.microsoft.com/office/drawing/2014/main" id="{DFED67A1-32EF-25E2-5327-083799AEAE4D}"/>
              </a:ext>
            </a:extLst>
          </p:cNvPr>
          <p:cNvSpPr>
            <a:spLocks noGrp="1"/>
          </p:cNvSpPr>
          <p:nvPr>
            <p:ph type="pic" sz="quarter" idx="83"/>
          </p:nvPr>
        </p:nvSpPr>
        <p:spPr>
          <a:xfrm>
            <a:off x="10520975"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grpSp>
        <p:nvGrpSpPr>
          <p:cNvPr id="5" name="Group 4">
            <a:extLst>
              <a:ext uri="{FF2B5EF4-FFF2-40B4-BE49-F238E27FC236}">
                <a16:creationId xmlns:a16="http://schemas.microsoft.com/office/drawing/2014/main" id="{C225CFB2-0FD5-749B-C256-CD11A4D89B27}"/>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66931D84-6602-6E4B-0CF0-96226567A73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A2E261-C255-9E94-E2DD-3B86B7CB1E1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9FB610EC-475A-CE76-66F9-8CBE075C71E5}"/>
              </a:ext>
            </a:extLst>
          </p:cNvPr>
          <p:cNvGrpSpPr/>
          <p:nvPr userDrawn="1"/>
        </p:nvGrpSpPr>
        <p:grpSpPr bwMode="black">
          <a:xfrm flipH="1">
            <a:off x="481460" y="3167274"/>
            <a:ext cx="1240061" cy="144735"/>
            <a:chOff x="380497" y="1888670"/>
            <a:chExt cx="1240384" cy="144735"/>
          </a:xfrm>
        </p:grpSpPr>
        <p:pic>
          <p:nvPicPr>
            <p:cNvPr id="13" name="Graphic 12">
              <a:extLst>
                <a:ext uri="{FF2B5EF4-FFF2-40B4-BE49-F238E27FC236}">
                  <a16:creationId xmlns:a16="http://schemas.microsoft.com/office/drawing/2014/main" id="{A478176C-DC50-5C1B-2E72-457EF74F7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4" name="Straight Connector 13">
              <a:extLst>
                <a:ext uri="{FF2B5EF4-FFF2-40B4-BE49-F238E27FC236}">
                  <a16:creationId xmlns:a16="http://schemas.microsoft.com/office/drawing/2014/main" id="{FB3A8CFF-DD9D-83E2-D522-207192953A8F}"/>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945DA82-F4DF-A554-B537-34ADFD782093}"/>
              </a:ext>
            </a:extLst>
          </p:cNvPr>
          <p:cNvGrpSpPr/>
          <p:nvPr userDrawn="1"/>
        </p:nvGrpSpPr>
        <p:grpSpPr bwMode="black">
          <a:xfrm flipH="1">
            <a:off x="1957538" y="3167274"/>
            <a:ext cx="1240061" cy="144735"/>
            <a:chOff x="380497" y="1888670"/>
            <a:chExt cx="1240384" cy="144735"/>
          </a:xfrm>
        </p:grpSpPr>
        <p:pic>
          <p:nvPicPr>
            <p:cNvPr id="16" name="Graphic 15">
              <a:extLst>
                <a:ext uri="{FF2B5EF4-FFF2-40B4-BE49-F238E27FC236}">
                  <a16:creationId xmlns:a16="http://schemas.microsoft.com/office/drawing/2014/main" id="{85B83935-3E3B-6C3C-E97E-F492CBDEB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F925176-E95C-497E-595F-189F33D50FAD}"/>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E363A35C-C1EB-2183-321B-A0FC68B30783}"/>
              </a:ext>
            </a:extLst>
          </p:cNvPr>
          <p:cNvGrpSpPr/>
          <p:nvPr userDrawn="1"/>
        </p:nvGrpSpPr>
        <p:grpSpPr bwMode="black">
          <a:xfrm flipH="1">
            <a:off x="3433617" y="3167274"/>
            <a:ext cx="1240061" cy="144735"/>
            <a:chOff x="380497" y="1888670"/>
            <a:chExt cx="1240384" cy="144735"/>
          </a:xfrm>
        </p:grpSpPr>
        <p:pic>
          <p:nvPicPr>
            <p:cNvPr id="19" name="Graphic 18">
              <a:extLst>
                <a:ext uri="{FF2B5EF4-FFF2-40B4-BE49-F238E27FC236}">
                  <a16:creationId xmlns:a16="http://schemas.microsoft.com/office/drawing/2014/main" id="{E74F574B-82F5-7934-0863-FE6DC4B3BD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828635D1-D81E-B436-A7E7-F5F49DE2A304}"/>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927E21C7-FF2F-0117-B80C-CC79DD05B7E8}"/>
              </a:ext>
            </a:extLst>
          </p:cNvPr>
          <p:cNvGrpSpPr/>
          <p:nvPr userDrawn="1"/>
        </p:nvGrpSpPr>
        <p:grpSpPr bwMode="black">
          <a:xfrm flipH="1">
            <a:off x="4849268" y="3167274"/>
            <a:ext cx="1240061" cy="144735"/>
            <a:chOff x="380497" y="1888670"/>
            <a:chExt cx="1240384" cy="144735"/>
          </a:xfrm>
        </p:grpSpPr>
        <p:pic>
          <p:nvPicPr>
            <p:cNvPr id="27" name="Graphic 26">
              <a:extLst>
                <a:ext uri="{FF2B5EF4-FFF2-40B4-BE49-F238E27FC236}">
                  <a16:creationId xmlns:a16="http://schemas.microsoft.com/office/drawing/2014/main" id="{7D2F9D9B-A200-D550-A2C8-59C2FD5880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D51143F-8EFF-0708-FAD7-1D767368AF04}"/>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295D8AF6-E2EC-C63B-3380-842EBA1E153F}"/>
              </a:ext>
            </a:extLst>
          </p:cNvPr>
          <p:cNvGrpSpPr/>
          <p:nvPr userDrawn="1"/>
        </p:nvGrpSpPr>
        <p:grpSpPr bwMode="black">
          <a:xfrm flipH="1">
            <a:off x="6267194" y="3167274"/>
            <a:ext cx="1240061" cy="144735"/>
            <a:chOff x="380497" y="1888670"/>
            <a:chExt cx="1240384" cy="144735"/>
          </a:xfrm>
        </p:grpSpPr>
        <p:pic>
          <p:nvPicPr>
            <p:cNvPr id="30" name="Graphic 29">
              <a:extLst>
                <a:ext uri="{FF2B5EF4-FFF2-40B4-BE49-F238E27FC236}">
                  <a16:creationId xmlns:a16="http://schemas.microsoft.com/office/drawing/2014/main" id="{CCE79D56-13FB-AB53-5F48-8D46EB4EC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3BDD3CBE-E0E4-3ED6-16FB-AFCB560D6E81}"/>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9" name="Group 228">
            <a:extLst>
              <a:ext uri="{FF2B5EF4-FFF2-40B4-BE49-F238E27FC236}">
                <a16:creationId xmlns:a16="http://schemas.microsoft.com/office/drawing/2014/main" id="{AEBE687A-160C-B6C2-4D4D-5F96E9319F48}"/>
              </a:ext>
            </a:extLst>
          </p:cNvPr>
          <p:cNvGrpSpPr/>
          <p:nvPr userDrawn="1"/>
        </p:nvGrpSpPr>
        <p:grpSpPr bwMode="black">
          <a:xfrm flipH="1">
            <a:off x="7685121" y="3167274"/>
            <a:ext cx="1240061" cy="144735"/>
            <a:chOff x="380497" y="1888670"/>
            <a:chExt cx="1240384" cy="144735"/>
          </a:xfrm>
        </p:grpSpPr>
        <p:pic>
          <p:nvPicPr>
            <p:cNvPr id="235" name="Graphic 234">
              <a:extLst>
                <a:ext uri="{FF2B5EF4-FFF2-40B4-BE49-F238E27FC236}">
                  <a16:creationId xmlns:a16="http://schemas.microsoft.com/office/drawing/2014/main" id="{7082806B-A927-7A2B-988F-A52446B7A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1" name="Straight Connector 240">
              <a:extLst>
                <a:ext uri="{FF2B5EF4-FFF2-40B4-BE49-F238E27FC236}">
                  <a16:creationId xmlns:a16="http://schemas.microsoft.com/office/drawing/2014/main" id="{3E90A934-C9AE-CA2C-A5CB-9BE8FCC5C4EE}"/>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4C0502D-EA64-D863-9C06-F23C5FA9E8A7}"/>
              </a:ext>
            </a:extLst>
          </p:cNvPr>
          <p:cNvGrpSpPr/>
          <p:nvPr userDrawn="1"/>
        </p:nvGrpSpPr>
        <p:grpSpPr bwMode="black">
          <a:xfrm flipH="1">
            <a:off x="9103048" y="3167274"/>
            <a:ext cx="1240061" cy="144735"/>
            <a:chOff x="380497" y="1888670"/>
            <a:chExt cx="1240384" cy="144735"/>
          </a:xfrm>
        </p:grpSpPr>
        <p:pic>
          <p:nvPicPr>
            <p:cNvPr id="253" name="Graphic 252">
              <a:extLst>
                <a:ext uri="{FF2B5EF4-FFF2-40B4-BE49-F238E27FC236}">
                  <a16:creationId xmlns:a16="http://schemas.microsoft.com/office/drawing/2014/main" id="{14DC6AAB-A936-93A7-BA86-BE77812A28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9" name="Straight Connector 258">
              <a:extLst>
                <a:ext uri="{FF2B5EF4-FFF2-40B4-BE49-F238E27FC236}">
                  <a16:creationId xmlns:a16="http://schemas.microsoft.com/office/drawing/2014/main" id="{099D7785-F534-FF91-2739-1A107954DF1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5" name="Group 264">
            <a:extLst>
              <a:ext uri="{FF2B5EF4-FFF2-40B4-BE49-F238E27FC236}">
                <a16:creationId xmlns:a16="http://schemas.microsoft.com/office/drawing/2014/main" id="{D248621A-2182-394C-7B34-D5B929714519}"/>
              </a:ext>
            </a:extLst>
          </p:cNvPr>
          <p:cNvGrpSpPr/>
          <p:nvPr userDrawn="1"/>
        </p:nvGrpSpPr>
        <p:grpSpPr bwMode="black">
          <a:xfrm flipH="1">
            <a:off x="10520974" y="3167274"/>
            <a:ext cx="1240061" cy="144735"/>
            <a:chOff x="380497" y="1888670"/>
            <a:chExt cx="1240384" cy="144735"/>
          </a:xfrm>
        </p:grpSpPr>
        <p:pic>
          <p:nvPicPr>
            <p:cNvPr id="271" name="Graphic 270">
              <a:extLst>
                <a:ext uri="{FF2B5EF4-FFF2-40B4-BE49-F238E27FC236}">
                  <a16:creationId xmlns:a16="http://schemas.microsoft.com/office/drawing/2014/main" id="{69A0A255-15B2-BCFE-10C1-FFCB807330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7" name="Straight Connector 276">
              <a:extLst>
                <a:ext uri="{FF2B5EF4-FFF2-40B4-BE49-F238E27FC236}">
                  <a16:creationId xmlns:a16="http://schemas.microsoft.com/office/drawing/2014/main" id="{CF9C7A80-A6A9-5EC7-1324-6CBFAC7F566D}"/>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a:extLst>
              <a:ext uri="{FF2B5EF4-FFF2-40B4-BE49-F238E27FC236}">
                <a16:creationId xmlns:a16="http://schemas.microsoft.com/office/drawing/2014/main" id="{9589AC56-BE35-4F31-5C7B-601E327954A1}"/>
              </a:ext>
            </a:extLst>
          </p:cNvPr>
          <p:cNvGrpSpPr/>
          <p:nvPr userDrawn="1"/>
        </p:nvGrpSpPr>
        <p:grpSpPr bwMode="black">
          <a:xfrm flipH="1">
            <a:off x="481460" y="5672545"/>
            <a:ext cx="1240061" cy="144735"/>
            <a:chOff x="380497" y="1888670"/>
            <a:chExt cx="1240384" cy="144735"/>
          </a:xfrm>
        </p:grpSpPr>
        <p:pic>
          <p:nvPicPr>
            <p:cNvPr id="279" name="Graphic 278">
              <a:extLst>
                <a:ext uri="{FF2B5EF4-FFF2-40B4-BE49-F238E27FC236}">
                  <a16:creationId xmlns:a16="http://schemas.microsoft.com/office/drawing/2014/main" id="{CD9060EB-0F4F-546A-A848-DD3F61C02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0" name="Straight Connector 279">
              <a:extLst>
                <a:ext uri="{FF2B5EF4-FFF2-40B4-BE49-F238E27FC236}">
                  <a16:creationId xmlns:a16="http://schemas.microsoft.com/office/drawing/2014/main" id="{0F9671A2-970E-9855-BD68-3F6FC7F5625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a:extLst>
              <a:ext uri="{FF2B5EF4-FFF2-40B4-BE49-F238E27FC236}">
                <a16:creationId xmlns:a16="http://schemas.microsoft.com/office/drawing/2014/main" id="{412138FB-17D8-C515-000F-5EC2F649FD97}"/>
              </a:ext>
            </a:extLst>
          </p:cNvPr>
          <p:cNvGrpSpPr/>
          <p:nvPr userDrawn="1"/>
        </p:nvGrpSpPr>
        <p:grpSpPr bwMode="black">
          <a:xfrm flipH="1">
            <a:off x="1957538" y="5672545"/>
            <a:ext cx="1240061" cy="144735"/>
            <a:chOff x="380497" y="1888670"/>
            <a:chExt cx="1240384" cy="144735"/>
          </a:xfrm>
        </p:grpSpPr>
        <p:pic>
          <p:nvPicPr>
            <p:cNvPr id="282" name="Graphic 281">
              <a:extLst>
                <a:ext uri="{FF2B5EF4-FFF2-40B4-BE49-F238E27FC236}">
                  <a16:creationId xmlns:a16="http://schemas.microsoft.com/office/drawing/2014/main" id="{8F5FC4BC-5AF4-85DC-61D0-D513797A6B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0" name="Straight Connector 299">
              <a:extLst>
                <a:ext uri="{FF2B5EF4-FFF2-40B4-BE49-F238E27FC236}">
                  <a16:creationId xmlns:a16="http://schemas.microsoft.com/office/drawing/2014/main" id="{2184AEAC-DD7C-F208-3BD3-EB69E5430DC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1" name="Group 300">
            <a:extLst>
              <a:ext uri="{FF2B5EF4-FFF2-40B4-BE49-F238E27FC236}">
                <a16:creationId xmlns:a16="http://schemas.microsoft.com/office/drawing/2014/main" id="{61D81A6C-56BE-47F7-F9A3-2642D8B7E18C}"/>
              </a:ext>
            </a:extLst>
          </p:cNvPr>
          <p:cNvGrpSpPr/>
          <p:nvPr userDrawn="1"/>
        </p:nvGrpSpPr>
        <p:grpSpPr bwMode="black">
          <a:xfrm flipH="1">
            <a:off x="3433617" y="5672545"/>
            <a:ext cx="1240061" cy="144735"/>
            <a:chOff x="380497" y="1888670"/>
            <a:chExt cx="1240384" cy="144735"/>
          </a:xfrm>
        </p:grpSpPr>
        <p:pic>
          <p:nvPicPr>
            <p:cNvPr id="302" name="Graphic 301">
              <a:extLst>
                <a:ext uri="{FF2B5EF4-FFF2-40B4-BE49-F238E27FC236}">
                  <a16:creationId xmlns:a16="http://schemas.microsoft.com/office/drawing/2014/main" id="{C8EA15B8-7FB9-FAD8-02AD-380CD9F9E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3" name="Straight Connector 302">
              <a:extLst>
                <a:ext uri="{FF2B5EF4-FFF2-40B4-BE49-F238E27FC236}">
                  <a16:creationId xmlns:a16="http://schemas.microsoft.com/office/drawing/2014/main" id="{20D7D698-6C8D-9553-43B6-D802259CF91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4" name="Group 303">
            <a:extLst>
              <a:ext uri="{FF2B5EF4-FFF2-40B4-BE49-F238E27FC236}">
                <a16:creationId xmlns:a16="http://schemas.microsoft.com/office/drawing/2014/main" id="{CC9EA338-493E-2A41-64A8-38FECD1951E4}"/>
              </a:ext>
            </a:extLst>
          </p:cNvPr>
          <p:cNvGrpSpPr/>
          <p:nvPr userDrawn="1"/>
        </p:nvGrpSpPr>
        <p:grpSpPr bwMode="black">
          <a:xfrm flipH="1">
            <a:off x="4849268" y="5672545"/>
            <a:ext cx="1240061" cy="144735"/>
            <a:chOff x="380497" y="1888670"/>
            <a:chExt cx="1240384" cy="144735"/>
          </a:xfrm>
        </p:grpSpPr>
        <p:pic>
          <p:nvPicPr>
            <p:cNvPr id="305" name="Graphic 304">
              <a:extLst>
                <a:ext uri="{FF2B5EF4-FFF2-40B4-BE49-F238E27FC236}">
                  <a16:creationId xmlns:a16="http://schemas.microsoft.com/office/drawing/2014/main" id="{73FAA643-E4AB-1093-13A9-BA9CDE700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6" name="Straight Connector 305">
              <a:extLst>
                <a:ext uri="{FF2B5EF4-FFF2-40B4-BE49-F238E27FC236}">
                  <a16:creationId xmlns:a16="http://schemas.microsoft.com/office/drawing/2014/main" id="{F1092260-89D8-D8DB-2443-27E6DDE4A86B}"/>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7" name="Group 306">
            <a:extLst>
              <a:ext uri="{FF2B5EF4-FFF2-40B4-BE49-F238E27FC236}">
                <a16:creationId xmlns:a16="http://schemas.microsoft.com/office/drawing/2014/main" id="{7AE993EF-9CF9-C548-7F5A-3162F582CE41}"/>
              </a:ext>
            </a:extLst>
          </p:cNvPr>
          <p:cNvGrpSpPr/>
          <p:nvPr userDrawn="1"/>
        </p:nvGrpSpPr>
        <p:grpSpPr bwMode="black">
          <a:xfrm flipH="1">
            <a:off x="6267194" y="5672545"/>
            <a:ext cx="1240061" cy="144735"/>
            <a:chOff x="380497" y="1888670"/>
            <a:chExt cx="1240384" cy="144735"/>
          </a:xfrm>
        </p:grpSpPr>
        <p:pic>
          <p:nvPicPr>
            <p:cNvPr id="308" name="Graphic 307">
              <a:extLst>
                <a:ext uri="{FF2B5EF4-FFF2-40B4-BE49-F238E27FC236}">
                  <a16:creationId xmlns:a16="http://schemas.microsoft.com/office/drawing/2014/main" id="{322E2D23-1D79-E6B7-66E7-439BF0D97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9" name="Straight Connector 308">
              <a:extLst>
                <a:ext uri="{FF2B5EF4-FFF2-40B4-BE49-F238E27FC236}">
                  <a16:creationId xmlns:a16="http://schemas.microsoft.com/office/drawing/2014/main" id="{BECF80C5-5175-BA1A-5CB2-1B015F310B7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0" name="Group 309">
            <a:extLst>
              <a:ext uri="{FF2B5EF4-FFF2-40B4-BE49-F238E27FC236}">
                <a16:creationId xmlns:a16="http://schemas.microsoft.com/office/drawing/2014/main" id="{3F0C4C46-51E8-389A-E2C8-9C71D7FDB15F}"/>
              </a:ext>
            </a:extLst>
          </p:cNvPr>
          <p:cNvGrpSpPr/>
          <p:nvPr userDrawn="1"/>
        </p:nvGrpSpPr>
        <p:grpSpPr bwMode="black">
          <a:xfrm flipH="1">
            <a:off x="7685121" y="5672545"/>
            <a:ext cx="1240061" cy="144735"/>
            <a:chOff x="380497" y="1888670"/>
            <a:chExt cx="1240384" cy="144735"/>
          </a:xfrm>
        </p:grpSpPr>
        <p:pic>
          <p:nvPicPr>
            <p:cNvPr id="311" name="Graphic 310">
              <a:extLst>
                <a:ext uri="{FF2B5EF4-FFF2-40B4-BE49-F238E27FC236}">
                  <a16:creationId xmlns:a16="http://schemas.microsoft.com/office/drawing/2014/main" id="{9F9CD217-D5CC-CA19-4931-2C611EF37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2" name="Straight Connector 311">
              <a:extLst>
                <a:ext uri="{FF2B5EF4-FFF2-40B4-BE49-F238E27FC236}">
                  <a16:creationId xmlns:a16="http://schemas.microsoft.com/office/drawing/2014/main" id="{584FBC1C-33F0-DB64-6B9A-32DC1E53401F}"/>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3" name="Group 312">
            <a:extLst>
              <a:ext uri="{FF2B5EF4-FFF2-40B4-BE49-F238E27FC236}">
                <a16:creationId xmlns:a16="http://schemas.microsoft.com/office/drawing/2014/main" id="{35A753AD-B4B8-4B82-AF3D-0CB2883744CA}"/>
              </a:ext>
            </a:extLst>
          </p:cNvPr>
          <p:cNvGrpSpPr/>
          <p:nvPr userDrawn="1"/>
        </p:nvGrpSpPr>
        <p:grpSpPr bwMode="black">
          <a:xfrm flipH="1">
            <a:off x="9103048" y="5672545"/>
            <a:ext cx="1240061" cy="144735"/>
            <a:chOff x="380497" y="1888670"/>
            <a:chExt cx="1240384" cy="144735"/>
          </a:xfrm>
        </p:grpSpPr>
        <p:pic>
          <p:nvPicPr>
            <p:cNvPr id="314" name="Graphic 313">
              <a:extLst>
                <a:ext uri="{FF2B5EF4-FFF2-40B4-BE49-F238E27FC236}">
                  <a16:creationId xmlns:a16="http://schemas.microsoft.com/office/drawing/2014/main" id="{B46D734E-42FD-7F1C-4853-E970F0476C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5" name="Straight Connector 314">
              <a:extLst>
                <a:ext uri="{FF2B5EF4-FFF2-40B4-BE49-F238E27FC236}">
                  <a16:creationId xmlns:a16="http://schemas.microsoft.com/office/drawing/2014/main" id="{7FBE369A-C69F-37DB-6E86-913A2629CD3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BA0D8F1-5D9D-FCED-FF08-76BE84B95D53}"/>
              </a:ext>
            </a:extLst>
          </p:cNvPr>
          <p:cNvGrpSpPr/>
          <p:nvPr userDrawn="1"/>
        </p:nvGrpSpPr>
        <p:grpSpPr bwMode="black">
          <a:xfrm flipH="1">
            <a:off x="10520974" y="5672545"/>
            <a:ext cx="1240061" cy="144735"/>
            <a:chOff x="380497" y="1888670"/>
            <a:chExt cx="1240384" cy="144735"/>
          </a:xfrm>
        </p:grpSpPr>
        <p:pic>
          <p:nvPicPr>
            <p:cNvPr id="317" name="Graphic 316">
              <a:extLst>
                <a:ext uri="{FF2B5EF4-FFF2-40B4-BE49-F238E27FC236}">
                  <a16:creationId xmlns:a16="http://schemas.microsoft.com/office/drawing/2014/main" id="{16F4D1DA-A202-B945-549C-57D3E5D41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8" name="Straight Connector 317">
              <a:extLst>
                <a:ext uri="{FF2B5EF4-FFF2-40B4-BE49-F238E27FC236}">
                  <a16:creationId xmlns:a16="http://schemas.microsoft.com/office/drawing/2014/main" id="{5A48C51D-B419-815C-5309-7F968CEC82F7}"/>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0" name="Picture 159">
            <a:extLst>
              <a:ext uri="{FF2B5EF4-FFF2-40B4-BE49-F238E27FC236}">
                <a16:creationId xmlns:a16="http://schemas.microsoft.com/office/drawing/2014/main" id="{1A1D0C84-2A43-FE73-A13E-82686C90528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46666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apabili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138082"/>
            <a:ext cx="2678494" cy="391514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138083"/>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635922"/>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48019"/>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1848019"/>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48019"/>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48019"/>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345859"/>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345859"/>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345859"/>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296141"/>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296141"/>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296141"/>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3794796"/>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3794796"/>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3794796"/>
            <a:ext cx="457081" cy="457200"/>
          </a:xfrm>
        </p:spPr>
        <p:txBody>
          <a:bodyPr anchor="t">
            <a:normAutofit/>
          </a:bodyPr>
          <a:lstStyle>
            <a:lvl1pPr marL="0" indent="0" algn="ctr">
              <a:buNone/>
              <a:defRPr sz="800">
                <a:latin typeface="+mn-lt"/>
              </a:defRPr>
            </a:lvl1pPr>
          </a:lstStyle>
          <a:p>
            <a:r>
              <a:rPr lang="en-US"/>
              <a:t>ICON</a:t>
            </a:r>
          </a:p>
        </p:txBody>
      </p:sp>
      <p:grpSp>
        <p:nvGrpSpPr>
          <p:cNvPr id="3" name="Group 2">
            <a:extLst>
              <a:ext uri="{FF2B5EF4-FFF2-40B4-BE49-F238E27FC236}">
                <a16:creationId xmlns:a16="http://schemas.microsoft.com/office/drawing/2014/main" id="{ED105C8C-6434-E9F4-79BA-2F40281B534B}"/>
              </a:ext>
            </a:extLst>
          </p:cNvPr>
          <p:cNvGrpSpPr/>
          <p:nvPr userDrawn="1"/>
        </p:nvGrpSpPr>
        <p:grpSpPr bwMode="black">
          <a:xfrm>
            <a:off x="380398" y="1848019"/>
            <a:ext cx="2673580" cy="144735"/>
            <a:chOff x="380497" y="1888670"/>
            <a:chExt cx="2674276" cy="144735"/>
          </a:xfrm>
        </p:grpSpPr>
        <p:pic>
          <p:nvPicPr>
            <p:cNvPr id="5" name="Graphic 4">
              <a:extLst>
                <a:ext uri="{FF2B5EF4-FFF2-40B4-BE49-F238E27FC236}">
                  <a16:creationId xmlns:a16="http://schemas.microsoft.com/office/drawing/2014/main" id="{AAB5540B-D389-9B9B-AAF1-50580C397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4" name="Straight Connector 13">
              <a:extLst>
                <a:ext uri="{FF2B5EF4-FFF2-40B4-BE49-F238E27FC236}">
                  <a16:creationId xmlns:a16="http://schemas.microsoft.com/office/drawing/2014/main" id="{24A75F32-46CA-F49E-3C04-736A78CF629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EAF9F89E-C83A-E98F-4843-95F230C6024C}"/>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99E5A45-92CA-B87B-4931-63D8B7C0AF5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47FC04B9-F37E-A2B5-44B4-29F45901CFBC}"/>
              </a:ext>
            </a:extLst>
          </p:cNvPr>
          <p:cNvGrpSpPr/>
          <p:nvPr userDrawn="1"/>
        </p:nvGrpSpPr>
        <p:grpSpPr bwMode="black">
          <a:xfrm>
            <a:off x="3304695" y="1848019"/>
            <a:ext cx="2673580" cy="144735"/>
            <a:chOff x="380497" y="1888670"/>
            <a:chExt cx="2674276" cy="144735"/>
          </a:xfrm>
        </p:grpSpPr>
        <p:pic>
          <p:nvPicPr>
            <p:cNvPr id="49" name="Graphic 48">
              <a:extLst>
                <a:ext uri="{FF2B5EF4-FFF2-40B4-BE49-F238E27FC236}">
                  <a16:creationId xmlns:a16="http://schemas.microsoft.com/office/drawing/2014/main" id="{1FFCBB09-5352-8A3E-7DA7-B8FC64D405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0" name="Straight Connector 49">
              <a:extLst>
                <a:ext uri="{FF2B5EF4-FFF2-40B4-BE49-F238E27FC236}">
                  <a16:creationId xmlns:a16="http://schemas.microsoft.com/office/drawing/2014/main" id="{4E9D52C2-C194-CFBB-8A09-FD7D98B0F34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1" name="Group 50">
            <a:extLst>
              <a:ext uri="{FF2B5EF4-FFF2-40B4-BE49-F238E27FC236}">
                <a16:creationId xmlns:a16="http://schemas.microsoft.com/office/drawing/2014/main" id="{4E3B45F8-013E-E978-273D-A3562255FBC5}"/>
              </a:ext>
            </a:extLst>
          </p:cNvPr>
          <p:cNvGrpSpPr/>
          <p:nvPr userDrawn="1"/>
        </p:nvGrpSpPr>
        <p:grpSpPr bwMode="black">
          <a:xfrm>
            <a:off x="6233906" y="1848019"/>
            <a:ext cx="2673580" cy="144735"/>
            <a:chOff x="380497" y="1888670"/>
            <a:chExt cx="2674276" cy="144735"/>
          </a:xfrm>
        </p:grpSpPr>
        <p:pic>
          <p:nvPicPr>
            <p:cNvPr id="52" name="Graphic 51">
              <a:extLst>
                <a:ext uri="{FF2B5EF4-FFF2-40B4-BE49-F238E27FC236}">
                  <a16:creationId xmlns:a16="http://schemas.microsoft.com/office/drawing/2014/main" id="{2A7D6550-85D9-4BE1-C7D9-1BFC2BCBFC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3" name="Straight Connector 52">
              <a:extLst>
                <a:ext uri="{FF2B5EF4-FFF2-40B4-BE49-F238E27FC236}">
                  <a16:creationId xmlns:a16="http://schemas.microsoft.com/office/drawing/2014/main" id="{32D5F936-0F49-705B-7C79-56A556A31AC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4" name="Group 53">
            <a:extLst>
              <a:ext uri="{FF2B5EF4-FFF2-40B4-BE49-F238E27FC236}">
                <a16:creationId xmlns:a16="http://schemas.microsoft.com/office/drawing/2014/main" id="{2A9BB9FF-AEF4-0457-0BB5-CFE45CDA8B9E}"/>
              </a:ext>
            </a:extLst>
          </p:cNvPr>
          <p:cNvGrpSpPr/>
          <p:nvPr userDrawn="1"/>
        </p:nvGrpSpPr>
        <p:grpSpPr bwMode="black">
          <a:xfrm>
            <a:off x="9143028" y="1848019"/>
            <a:ext cx="2673580" cy="144735"/>
            <a:chOff x="380497" y="1888670"/>
            <a:chExt cx="2674276" cy="144735"/>
          </a:xfrm>
        </p:grpSpPr>
        <p:pic>
          <p:nvPicPr>
            <p:cNvPr id="55" name="Graphic 54">
              <a:extLst>
                <a:ext uri="{FF2B5EF4-FFF2-40B4-BE49-F238E27FC236}">
                  <a16:creationId xmlns:a16="http://schemas.microsoft.com/office/drawing/2014/main" id="{2A02B953-B9BE-89C9-2749-75CDCE974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6" name="Straight Connector 55">
              <a:extLst>
                <a:ext uri="{FF2B5EF4-FFF2-40B4-BE49-F238E27FC236}">
                  <a16:creationId xmlns:a16="http://schemas.microsoft.com/office/drawing/2014/main" id="{700F374E-9899-76BF-1251-7273201935C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7" name="Group 56">
            <a:extLst>
              <a:ext uri="{FF2B5EF4-FFF2-40B4-BE49-F238E27FC236}">
                <a16:creationId xmlns:a16="http://schemas.microsoft.com/office/drawing/2014/main" id="{873544BA-B959-D9B3-7432-327B8EC00283}"/>
              </a:ext>
            </a:extLst>
          </p:cNvPr>
          <p:cNvGrpSpPr/>
          <p:nvPr userDrawn="1"/>
        </p:nvGrpSpPr>
        <p:grpSpPr bwMode="black">
          <a:xfrm>
            <a:off x="3304695" y="4345859"/>
            <a:ext cx="2673580" cy="144735"/>
            <a:chOff x="380497" y="1888670"/>
            <a:chExt cx="2674276" cy="144735"/>
          </a:xfrm>
        </p:grpSpPr>
        <p:pic>
          <p:nvPicPr>
            <p:cNvPr id="58" name="Graphic 57">
              <a:extLst>
                <a:ext uri="{FF2B5EF4-FFF2-40B4-BE49-F238E27FC236}">
                  <a16:creationId xmlns:a16="http://schemas.microsoft.com/office/drawing/2014/main" id="{4204DA18-8283-2358-7C1D-64309A9A9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9" name="Straight Connector 58">
              <a:extLst>
                <a:ext uri="{FF2B5EF4-FFF2-40B4-BE49-F238E27FC236}">
                  <a16:creationId xmlns:a16="http://schemas.microsoft.com/office/drawing/2014/main" id="{D9091D42-3F4F-24E3-6493-34FA60C773D7}"/>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0" name="Group 59">
            <a:extLst>
              <a:ext uri="{FF2B5EF4-FFF2-40B4-BE49-F238E27FC236}">
                <a16:creationId xmlns:a16="http://schemas.microsoft.com/office/drawing/2014/main" id="{408A24BA-D48B-26CA-DD05-AE5A3BE6386A}"/>
              </a:ext>
            </a:extLst>
          </p:cNvPr>
          <p:cNvGrpSpPr/>
          <p:nvPr userDrawn="1"/>
        </p:nvGrpSpPr>
        <p:grpSpPr bwMode="black">
          <a:xfrm>
            <a:off x="6233906" y="4345859"/>
            <a:ext cx="2673580" cy="144735"/>
            <a:chOff x="380497" y="1888670"/>
            <a:chExt cx="2674276" cy="144735"/>
          </a:xfrm>
        </p:grpSpPr>
        <p:pic>
          <p:nvPicPr>
            <p:cNvPr id="61" name="Graphic 60">
              <a:extLst>
                <a:ext uri="{FF2B5EF4-FFF2-40B4-BE49-F238E27FC236}">
                  <a16:creationId xmlns:a16="http://schemas.microsoft.com/office/drawing/2014/main" id="{18E0997C-F4CD-3307-20FE-EB5ACC9EA6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2" name="Straight Connector 61">
              <a:extLst>
                <a:ext uri="{FF2B5EF4-FFF2-40B4-BE49-F238E27FC236}">
                  <a16:creationId xmlns:a16="http://schemas.microsoft.com/office/drawing/2014/main" id="{9828B0B3-A459-DE13-8188-8E61D17CD3C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3" name="Group 62">
            <a:extLst>
              <a:ext uri="{FF2B5EF4-FFF2-40B4-BE49-F238E27FC236}">
                <a16:creationId xmlns:a16="http://schemas.microsoft.com/office/drawing/2014/main" id="{6C587EA5-1428-C4EF-D3F0-15AA33B7AD79}"/>
              </a:ext>
            </a:extLst>
          </p:cNvPr>
          <p:cNvGrpSpPr/>
          <p:nvPr userDrawn="1"/>
        </p:nvGrpSpPr>
        <p:grpSpPr bwMode="black">
          <a:xfrm>
            <a:off x="9143028" y="4345859"/>
            <a:ext cx="2673580" cy="144735"/>
            <a:chOff x="380497" y="1888670"/>
            <a:chExt cx="2674276" cy="144735"/>
          </a:xfrm>
        </p:grpSpPr>
        <p:pic>
          <p:nvPicPr>
            <p:cNvPr id="64" name="Graphic 63">
              <a:extLst>
                <a:ext uri="{FF2B5EF4-FFF2-40B4-BE49-F238E27FC236}">
                  <a16:creationId xmlns:a16="http://schemas.microsoft.com/office/drawing/2014/main" id="{67C0D00D-9266-238F-0B81-69AAC7B9AF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5" name="Straight Connector 64">
              <a:extLst>
                <a:ext uri="{FF2B5EF4-FFF2-40B4-BE49-F238E27FC236}">
                  <a16:creationId xmlns:a16="http://schemas.microsoft.com/office/drawing/2014/main" id="{8579B6E4-6A25-72CD-8B39-9978C27120E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66" name="Picture 65">
            <a:extLst>
              <a:ext uri="{FF2B5EF4-FFF2-40B4-BE49-F238E27FC236}">
                <a16:creationId xmlns:a16="http://schemas.microsoft.com/office/drawing/2014/main" id="{DE87E14F-CA94-162B-68B0-C8A3B82D694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591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creensho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3080358"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4" name="Group 3">
            <a:extLst>
              <a:ext uri="{FF2B5EF4-FFF2-40B4-BE49-F238E27FC236}">
                <a16:creationId xmlns:a16="http://schemas.microsoft.com/office/drawing/2014/main" id="{3C03FA41-43C3-5C1D-15D8-017475D70090}"/>
              </a:ext>
            </a:extLst>
          </p:cNvPr>
          <p:cNvGrpSpPr/>
          <p:nvPr/>
        </p:nvGrpSpPr>
        <p:grpSpPr>
          <a:xfrm>
            <a:off x="380398" y="1889379"/>
            <a:ext cx="3080358" cy="144735"/>
            <a:chOff x="380497" y="1888670"/>
            <a:chExt cx="3081160" cy="144735"/>
          </a:xfrm>
        </p:grpSpPr>
        <p:pic>
          <p:nvPicPr>
            <p:cNvPr id="7" name="Graphic 6">
              <a:extLst>
                <a:ext uri="{FF2B5EF4-FFF2-40B4-BE49-F238E27FC236}">
                  <a16:creationId xmlns:a16="http://schemas.microsoft.com/office/drawing/2014/main" id="{C6ACF7F9-DE01-7AFF-B3BC-233571EB6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C47FB262-F8BD-94F6-B064-1DC33F13672C}"/>
                </a:ext>
              </a:extLst>
            </p:cNvPr>
            <p:cNvCxnSpPr>
              <a:cxnSpLocks/>
            </p:cNvCxnSpPr>
            <p:nvPr/>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F420EB99-D14E-05E6-AFC7-92E8D09A3774}"/>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6794F0C1-8013-6924-CC5D-6D0AE7054650}"/>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40393D5-4431-E20A-A41B-C409BB34ABE2}"/>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441D855-54BE-73D9-DD45-C334D86D6AA2}"/>
              </a:ext>
            </a:extLst>
          </p:cNvPr>
          <p:cNvGrpSpPr/>
          <p:nvPr userDrawn="1"/>
        </p:nvGrpSpPr>
        <p:grpSpPr bwMode="black">
          <a:xfrm>
            <a:off x="380398" y="1889379"/>
            <a:ext cx="3080358" cy="144735"/>
            <a:chOff x="380497" y="1888670"/>
            <a:chExt cx="3081160" cy="144735"/>
          </a:xfrm>
        </p:grpSpPr>
        <p:pic>
          <p:nvPicPr>
            <p:cNvPr id="15" name="Graphic 14">
              <a:extLst>
                <a:ext uri="{FF2B5EF4-FFF2-40B4-BE49-F238E27FC236}">
                  <a16:creationId xmlns:a16="http://schemas.microsoft.com/office/drawing/2014/main" id="{FF357517-0382-B251-7BEA-3DCC805A0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A804623-2957-86BA-6A07-902C34BFE77F}"/>
                </a:ext>
              </a:extLst>
            </p:cNvPr>
            <p:cNvCxnSpPr>
              <a:cxnSpLocks/>
            </p:cNvCxnSpPr>
            <p:nvPr userDrawn="1"/>
          </p:nvCxnSpPr>
          <p:spPr bwMode="black">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80BE1967-2B8A-BB32-A08D-DACA7F38B24B}"/>
              </a:ext>
            </a:extLst>
          </p:cNvPr>
          <p:cNvGrpSpPr/>
          <p:nvPr userDrawn="1"/>
        </p:nvGrpSpPr>
        <p:grpSpPr>
          <a:xfrm>
            <a:off x="380398" y="6476612"/>
            <a:ext cx="11424298" cy="271909"/>
            <a:chOff x="380497" y="6476611"/>
            <a:chExt cx="11427274" cy="271909"/>
          </a:xfrm>
        </p:grpSpPr>
        <p:cxnSp>
          <p:nvCxnSpPr>
            <p:cNvPr id="19" name="Straight Connector 18">
              <a:extLst>
                <a:ext uri="{FF2B5EF4-FFF2-40B4-BE49-F238E27FC236}">
                  <a16:creationId xmlns:a16="http://schemas.microsoft.com/office/drawing/2014/main" id="{B6C71AF0-6F90-25D6-D561-328B4A01A0C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B9323F3-0558-5007-D023-FB5568BF6F9C}"/>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1" name="Picture 20">
            <a:extLst>
              <a:ext uri="{FF2B5EF4-FFF2-40B4-BE49-F238E27FC236}">
                <a16:creationId xmlns:a16="http://schemas.microsoft.com/office/drawing/2014/main" id="{D35E32D7-111E-058A-927F-432F203C2C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10505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contact info">
    <p:bg>
      <p:bgPr>
        <a:solidFill>
          <a:srgbClr val="FF6E8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lvl1pPr>
              <a:defRPr>
                <a:solidFill>
                  <a:schemeClr val="bg1"/>
                </a:solidFill>
              </a:defRPr>
            </a:lvl1pPr>
          </a:lstStyle>
          <a:p>
            <a:pPr defTabSz="914126"/>
            <a:r>
              <a:rPr lang="en-US">
                <a:solidFill>
                  <a:srgbClr val="1E1405"/>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lvl1pPr>
              <a:defRPr>
                <a:solidFill>
                  <a:schemeClr val="bg1"/>
                </a:solidFill>
              </a:defRPr>
            </a:lvl1p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FB936AC0-717F-0C9F-148F-0A0B2C0AF1C5}"/>
              </a:ext>
            </a:extLst>
          </p:cNvPr>
          <p:cNvPicPr>
            <a:picLocks noChangeAspect="1"/>
          </p:cNvPicPr>
          <p:nvPr/>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7" y="339212"/>
            <a:ext cx="11424297" cy="584332"/>
          </a:xfrm>
        </p:spPr>
        <p:txBody>
          <a:bodyPr>
            <a:normAutofit/>
          </a:bodyPr>
          <a:lstStyle>
            <a:lvl1pPr>
              <a:defRPr>
                <a:solidFill>
                  <a:schemeClr val="bg1"/>
                </a:solidFill>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3545"/>
            <a:ext cx="11440621" cy="744371"/>
          </a:xfrm>
        </p:spPr>
        <p:txBody>
          <a:bodyPr>
            <a:normAutofit/>
          </a:bodyPr>
          <a:lstStyle>
            <a:lvl1pPr marL="0" indent="0">
              <a:buFont typeface="Arial" panose="020B0604020202020204" pitchFamily="34" charset="0"/>
              <a:buNone/>
              <a:defRPr sz="1600">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8" name="Table Placeholder 6">
            <a:extLst>
              <a:ext uri="{FF2B5EF4-FFF2-40B4-BE49-F238E27FC236}">
                <a16:creationId xmlns:a16="http://schemas.microsoft.com/office/drawing/2014/main" id="{DA0A1C93-F40D-C9C4-FFFE-1EB5F64BBE79}"/>
              </a:ext>
            </a:extLst>
          </p:cNvPr>
          <p:cNvSpPr>
            <a:spLocks noGrp="1"/>
          </p:cNvSpPr>
          <p:nvPr>
            <p:ph type="tbl" sz="quarter" idx="14"/>
          </p:nvPr>
        </p:nvSpPr>
        <p:spPr>
          <a:xfrm>
            <a:off x="4725890" y="2106827"/>
            <a:ext cx="7078860" cy="4017748"/>
          </a:xfrm>
        </p:spPr>
        <p:txBody>
          <a:bodyPr anchor="ctr"/>
          <a:lstStyle>
            <a:lvl1pPr>
              <a:defRPr>
                <a:solidFill>
                  <a:schemeClr val="bg1"/>
                </a:solidFill>
              </a:defRPr>
            </a:lvl1pPr>
          </a:lstStyle>
          <a:p>
            <a:r>
              <a:rPr lang="en-US"/>
              <a:t>Click icon to add table</a:t>
            </a:r>
          </a:p>
        </p:txBody>
      </p:sp>
      <p:grpSp>
        <p:nvGrpSpPr>
          <p:cNvPr id="11" name="Group 10">
            <a:extLst>
              <a:ext uri="{FF2B5EF4-FFF2-40B4-BE49-F238E27FC236}">
                <a16:creationId xmlns:a16="http://schemas.microsoft.com/office/drawing/2014/main" id="{9F58903F-7FE8-34EE-B20D-87FE6F7F78D9}"/>
              </a:ext>
            </a:extLst>
          </p:cNvPr>
          <p:cNvGrpSpPr/>
          <p:nvPr userDrawn="1"/>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A008AE3E-4884-A833-455C-DAD4BA65E9D6}"/>
                </a:ext>
              </a:extLst>
            </p:cNvPr>
            <p:cNvCxnSpPr>
              <a:cxnSpLocks/>
            </p:cNvCxnSpPr>
            <p:nvPr userDrawn="1"/>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5750D-8D55-3D60-89BC-87BC8AAE08CF}"/>
                </a:ext>
              </a:extLst>
            </p:cNvPr>
            <p:cNvCxnSpPr>
              <a:cxnSpLocks/>
            </p:cNvCxnSpPr>
            <p:nvPr userDrawn="1"/>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A0CD8A59-39FE-1B19-A04C-66AE6F8F88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Tree>
    <p:extLst>
      <p:ext uri="{BB962C8B-B14F-4D97-AF65-F5344CB8AC3E}">
        <p14:creationId xmlns:p14="http://schemas.microsoft.com/office/powerpoint/2010/main" val="371408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7" name="Picture 6" descr="A group of triangles in the sky&#10;&#10;AI-generated content may be incorrect.">
            <a:extLst>
              <a:ext uri="{FF2B5EF4-FFF2-40B4-BE49-F238E27FC236}">
                <a16:creationId xmlns:a16="http://schemas.microsoft.com/office/drawing/2014/main" id="{38EBD4E7-70BB-4C2B-9339-F470734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47995"/>
            <a:ext cx="8031099" cy="3151037"/>
          </a:xfrm>
        </p:spPr>
        <p:txBody>
          <a:bodyPr anchor="ctr" anchorCtr="0">
            <a:normAutofit/>
          </a:bodyPr>
          <a:lstStyle>
            <a:lvl1pPr algn="l">
              <a:lnSpc>
                <a:spcPct val="94000"/>
              </a:lnSpc>
              <a:defRPr sz="7098" b="0">
                <a:solidFill>
                  <a:schemeClr val="tx1"/>
                </a:solidFill>
              </a:defRPr>
            </a:lvl1pPr>
          </a:lstStyle>
          <a:p>
            <a:r>
              <a:rPr lang="en-US"/>
              <a:t>Click to edit Master title style 3 lines</a:t>
            </a:r>
          </a:p>
        </p:txBody>
      </p:sp>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cstate="print">
            <a:extLst>
              <a:ext uri="{28A0092B-C50C-407E-A947-70E740481C1C}">
                <a14:useLocalDpi xmlns:a14="http://schemas.microsoft.com/office/drawing/2010/main" val="0"/>
              </a:ext>
            </a:extLst>
          </a:blip>
          <a:srcRect l="37" r="37"/>
          <a:stretch/>
        </p:blipFill>
        <p:spPr bwMode="black">
          <a:xfrm>
            <a:off x="377614" y="533540"/>
            <a:ext cx="2664946" cy="760043"/>
          </a:xfrm>
          <a:prstGeom prst="rect">
            <a:avLst/>
          </a:prstGeom>
        </p:spPr>
      </p:pic>
      <p:pic>
        <p:nvPicPr>
          <p:cNvPr id="3" name="Picture 2" descr="A group of triangles in the sky&#10;&#10;AI-generated content may be incorrect.">
            <a:extLst>
              <a:ext uri="{FF2B5EF4-FFF2-40B4-BE49-F238E27FC236}">
                <a16:creationId xmlns:a16="http://schemas.microsoft.com/office/drawing/2014/main" id="{76836FB0-0991-6CAC-8241-D17B237E8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spTree>
    <p:extLst>
      <p:ext uri="{BB962C8B-B14F-4D97-AF65-F5344CB8AC3E}">
        <p14:creationId xmlns:p14="http://schemas.microsoft.com/office/powerpoint/2010/main" val="245133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5C37D-821E-81B5-9E25-438C9340F3DF}"/>
              </a:ext>
            </a:extLst>
          </p:cNvPr>
          <p:cNvPicPr>
            <a:picLocks noChangeAspect="1"/>
          </p:cNvPicPr>
          <p:nvPr/>
        </p:nvPicPr>
        <p:blipFill>
          <a:blip r:embed="rId2" cstate="print">
            <a:extLst>
              <a:ext uri="{28A0092B-C50C-407E-A947-70E740481C1C}">
                <a14:useLocalDpi xmlns:a14="http://schemas.microsoft.com/office/drawing/2010/main" val="0"/>
              </a:ext>
            </a:extLst>
          </a:blip>
          <a:srcRect l="48" r="48"/>
          <a:stretch/>
        </p:blipFill>
        <p:spPr bwMode="black">
          <a:xfrm rot="5400000">
            <a:off x="48867" y="666380"/>
            <a:ext cx="798394" cy="227637"/>
          </a:xfrm>
          <a:prstGeom prst="rect">
            <a:avLst/>
          </a:prstGeom>
        </p:spPr>
      </p:pic>
      <p:cxnSp>
        <p:nvCxnSpPr>
          <p:cNvPr id="11" name="Straight Connector 10">
            <a:extLst>
              <a:ext uri="{FF2B5EF4-FFF2-40B4-BE49-F238E27FC236}">
                <a16:creationId xmlns:a16="http://schemas.microsoft.com/office/drawing/2014/main" id="{6A4FBC90-C0B8-DCDC-4566-5C0873554986}"/>
              </a:ext>
            </a:extLst>
          </p:cNvPr>
          <p:cNvCxnSpPr>
            <a:cxnSpLocks/>
          </p:cNvCxnSpPr>
          <p:nvPr/>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1B163E-24C9-5056-F082-10A629F13AA2}"/>
              </a:ext>
            </a:extLst>
          </p:cNvPr>
          <p:cNvCxnSpPr>
            <a:cxnSpLocks/>
          </p:cNvCxnSpPr>
          <p:nvPr/>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Vertical Title 1">
            <a:extLst>
              <a:ext uri="{FF2B5EF4-FFF2-40B4-BE49-F238E27FC236}">
                <a16:creationId xmlns:a16="http://schemas.microsoft.com/office/drawing/2014/main" id="{088C4303-5557-2E74-3CCF-6BDCA092F384}"/>
              </a:ext>
            </a:extLst>
          </p:cNvPr>
          <p:cNvSpPr>
            <a:spLocks noGrp="1"/>
          </p:cNvSpPr>
          <p:nvPr>
            <p:ph type="title" orient="vert" hasCustomPrompt="1"/>
          </p:nvPr>
        </p:nvSpPr>
        <p:spPr>
          <a:xfrm>
            <a:off x="10503956" y="389159"/>
            <a:ext cx="1300740" cy="6087840"/>
          </a:xfrm>
        </p:spPr>
        <p:txBody>
          <a:bodyPr vert="eaVert"/>
          <a:lstStyle>
            <a:lvl1pPr>
              <a:defRPr/>
            </a:lvl1pPr>
          </a:lstStyle>
          <a:p>
            <a:r>
              <a:rPr lang="en-US"/>
              <a:t>Click to edit </a:t>
            </a:r>
            <a:br>
              <a:rPr lang="en-US"/>
            </a:br>
            <a:r>
              <a:rPr lang="en-US"/>
              <a:t>Master title </a:t>
            </a:r>
            <a:br>
              <a:rPr lang="en-US"/>
            </a:br>
            <a:r>
              <a:rPr lang="en-US"/>
              <a:t>style</a:t>
            </a:r>
          </a:p>
        </p:txBody>
      </p:sp>
      <p:sp>
        <p:nvSpPr>
          <p:cNvPr id="7" name="Footer Placeholder 2">
            <a:extLst>
              <a:ext uri="{FF2B5EF4-FFF2-40B4-BE49-F238E27FC236}">
                <a16:creationId xmlns:a16="http://schemas.microsoft.com/office/drawing/2014/main" id="{E73E0B98-77EB-50B0-6CA4-827BA74F34B8}"/>
              </a:ext>
            </a:extLst>
          </p:cNvPr>
          <p:cNvSpPr>
            <a:spLocks noGrp="1"/>
          </p:cNvSpPr>
          <p:nvPr>
            <p:ph type="ftr" sz="quarter" idx="11"/>
          </p:nvPr>
        </p:nvSpPr>
        <p:spPr>
          <a:xfrm rot="5400000">
            <a:off x="-447874" y="5000120"/>
            <a:ext cx="1928836" cy="227637"/>
          </a:xfrm>
        </p:spPr>
        <p:txBody>
          <a:bodyPr/>
          <a:lstStyle/>
          <a:p>
            <a:pPr defTabSz="914126"/>
            <a:r>
              <a:rPr lang="en-US">
                <a:solidFill>
                  <a:srgbClr val="F7EFE2"/>
                </a:solidFill>
              </a:rPr>
              <a:t>© 2025 CoreLogic, Inc.</a:t>
            </a:r>
          </a:p>
        </p:txBody>
      </p:sp>
      <p:sp>
        <p:nvSpPr>
          <p:cNvPr id="8" name="Slide Number Placeholder 3">
            <a:extLst>
              <a:ext uri="{FF2B5EF4-FFF2-40B4-BE49-F238E27FC236}">
                <a16:creationId xmlns:a16="http://schemas.microsoft.com/office/drawing/2014/main" id="{5DC935B8-DB99-1361-E76A-778E0204FD9B}"/>
              </a:ext>
            </a:extLst>
          </p:cNvPr>
          <p:cNvSpPr>
            <a:spLocks noGrp="1"/>
          </p:cNvSpPr>
          <p:nvPr>
            <p:ph type="sldNum" sz="quarter" idx="12"/>
          </p:nvPr>
        </p:nvSpPr>
        <p:spPr>
          <a:xfrm rot="5400000">
            <a:off x="375363" y="6230670"/>
            <a:ext cx="282363" cy="227637"/>
          </a:xfrm>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cxnSp>
        <p:nvCxnSpPr>
          <p:cNvPr id="5" name="Straight Connector 4">
            <a:extLst>
              <a:ext uri="{FF2B5EF4-FFF2-40B4-BE49-F238E27FC236}">
                <a16:creationId xmlns:a16="http://schemas.microsoft.com/office/drawing/2014/main" id="{B6E3BD1E-B513-F1BB-DAF4-13E107E89D0A}"/>
              </a:ext>
            </a:extLst>
          </p:cNvPr>
          <p:cNvCxnSpPr>
            <a:cxnSpLocks/>
          </p:cNvCxnSpPr>
          <p:nvPr userDrawn="1"/>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3F31BF-8DF2-9808-DE40-5518D25276AB}"/>
              </a:ext>
            </a:extLst>
          </p:cNvPr>
          <p:cNvCxnSpPr>
            <a:cxnSpLocks/>
          </p:cNvCxnSpPr>
          <p:nvPr userDrawn="1"/>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Vertical Text Placeholder 2">
            <a:extLst>
              <a:ext uri="{FF2B5EF4-FFF2-40B4-BE49-F238E27FC236}">
                <a16:creationId xmlns:a16="http://schemas.microsoft.com/office/drawing/2014/main" id="{ACFD0E34-0165-8674-627B-E4E9CD98370F}"/>
              </a:ext>
            </a:extLst>
          </p:cNvPr>
          <p:cNvSpPr>
            <a:spLocks noGrp="1"/>
          </p:cNvSpPr>
          <p:nvPr>
            <p:ph type="body" orient="vert" idx="1"/>
          </p:nvPr>
        </p:nvSpPr>
        <p:spPr>
          <a:xfrm>
            <a:off x="799893" y="389159"/>
            <a:ext cx="9297026" cy="6087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E8BD45DA-9E6A-73CF-A083-DDB52F6B521A}"/>
              </a:ext>
            </a:extLst>
          </p:cNvPr>
          <p:cNvGrpSpPr/>
          <p:nvPr userDrawn="1"/>
        </p:nvGrpSpPr>
        <p:grpSpPr>
          <a:xfrm rot="5400000">
            <a:off x="7258438" y="3365067"/>
            <a:ext cx="6096511" cy="144697"/>
            <a:chOff x="380497" y="1888670"/>
            <a:chExt cx="6096511" cy="144735"/>
          </a:xfrm>
        </p:grpSpPr>
        <p:pic>
          <p:nvPicPr>
            <p:cNvPr id="16" name="Graphic 15">
              <a:extLst>
                <a:ext uri="{FF2B5EF4-FFF2-40B4-BE49-F238E27FC236}">
                  <a16:creationId xmlns:a16="http://schemas.microsoft.com/office/drawing/2014/main" id="{6C02A051-E9D5-A236-A57B-5D93793100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933BD650-3C48-C296-74C6-235F5A898314}"/>
                </a:ext>
              </a:extLst>
            </p:cNvPr>
            <p:cNvCxnSpPr>
              <a:cxnSpLocks/>
            </p:cNvCxnSpPr>
            <p:nvPr userDrawn="1"/>
          </p:nvCxnSpPr>
          <p:spPr>
            <a:xfrm rot="16200000">
              <a:off x="3428753" y="-1143404"/>
              <a:ext cx="0" cy="609651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91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504">
          <p15:clr>
            <a:srgbClr val="5ACBF0"/>
          </p15:clr>
        </p15:guide>
        <p15:guide id="14" pos="6600">
          <p15:clr>
            <a:srgbClr val="5ACBF0"/>
          </p15:clr>
        </p15:guide>
        <p15:guide id="15" pos="408">
          <p15:clr>
            <a:srgbClr val="5ACBF0"/>
          </p15:clr>
        </p15:guide>
        <p15:guide id="16" pos="6552">
          <p15:clr>
            <a:srgbClr val="5ACBF0"/>
          </p15:clr>
        </p15:guide>
        <p15:guide id="17" pos="7440">
          <p15:clr>
            <a:srgbClr val="5ACBF0"/>
          </p15:clr>
        </p15:guide>
        <p15:guide id="18" orient="horz" pos="240">
          <p15:clr>
            <a:srgbClr val="5ACBF0"/>
          </p15:clr>
        </p15:guide>
        <p15:guide id="19" orient="horz" pos="528">
          <p15:clr>
            <a:srgbClr val="5ACBF0"/>
          </p15:clr>
        </p15:guide>
        <p15:guide id="20" orient="horz" pos="3792">
          <p15:clr>
            <a:srgbClr val="5ACBF0"/>
          </p15:clr>
        </p15:guide>
        <p15:guide id="21" orient="horz" pos="4080">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9A03D-D667-C90A-D171-33DBCAD61A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spTree>
    <p:extLst>
      <p:ext uri="{BB962C8B-B14F-4D97-AF65-F5344CB8AC3E}">
        <p14:creationId xmlns:p14="http://schemas.microsoft.com/office/powerpoint/2010/main" val="305139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ver 1 subhead above">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1068983"/>
            <a:ext cx="8506051" cy="797641"/>
          </a:xfrm>
        </p:spPr>
        <p:txBody>
          <a:bodyPr anchor="b" anchorCtr="0">
            <a:normAutofit/>
          </a:bodyPr>
          <a:lstStyle>
            <a:lvl1pPr>
              <a:defRPr sz="2399"/>
            </a:lvl1pPr>
          </a:lstStyle>
          <a:p>
            <a:pPr lvl="0"/>
            <a:r>
              <a:rPr lang="en-US"/>
              <a:t>Click to edit </a:t>
            </a:r>
            <a:br>
              <a:rPr lang="en-US"/>
            </a:br>
            <a:r>
              <a:rPr lang="en-US"/>
              <a:t>Master text styles</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96538"/>
            <a:ext cx="7679767" cy="3151037"/>
          </a:xfrm>
        </p:spPr>
        <p:txBody>
          <a:bodyPr anchor="t"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58969"/>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39464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ver 1 subhead below">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5" y="1276719"/>
            <a:ext cx="7678960" cy="3151037"/>
          </a:xfrm>
        </p:spPr>
        <p:txBody>
          <a:bodyPr anchor="b"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4492714"/>
            <a:ext cx="8506051" cy="797641"/>
          </a:xfrm>
        </p:spPr>
        <p:txBody>
          <a:bodyPr anchor="t" anchorCtr="0">
            <a:normAutofit/>
          </a:bodyPr>
          <a:lstStyle>
            <a:lvl1pPr>
              <a:defRPr sz="2399"/>
            </a:lvl1pPr>
          </a:lstStyle>
          <a:p>
            <a:pPr lvl="0"/>
            <a:r>
              <a:rPr lang="en-US"/>
              <a:t>Click to edit </a:t>
            </a:r>
            <a:br>
              <a:rPr lang="en-US"/>
            </a:br>
            <a:r>
              <a:rPr lang="en-US"/>
              <a:t>Master text styles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61863"/>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410802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0D7BC-6191-5F96-987B-50573498D4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9" name="Picture 8" descr="A group of colorful triangles&#10;&#10;AI-generated content may be incorrect.">
            <a:extLst>
              <a:ext uri="{FF2B5EF4-FFF2-40B4-BE49-F238E27FC236}">
                <a16:creationId xmlns:a16="http://schemas.microsoft.com/office/drawing/2014/main" id="{A4D3E9CB-024E-3A4B-20F0-F057638AF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4" name="Picture 3" descr="A group of colorful triangles&#10;&#10;AI-generated content may be incorrect.">
            <a:extLst>
              <a:ext uri="{FF2B5EF4-FFF2-40B4-BE49-F238E27FC236}">
                <a16:creationId xmlns:a16="http://schemas.microsoft.com/office/drawing/2014/main" id="{047F7B2F-8918-C713-6CFF-BE0D1A0136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spTree>
    <p:extLst>
      <p:ext uri="{BB962C8B-B14F-4D97-AF65-F5344CB8AC3E}">
        <p14:creationId xmlns:p14="http://schemas.microsoft.com/office/powerpoint/2010/main" val="92101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5059"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spTree>
    <p:extLst>
      <p:ext uri="{BB962C8B-B14F-4D97-AF65-F5344CB8AC3E}">
        <p14:creationId xmlns:p14="http://schemas.microsoft.com/office/powerpoint/2010/main" val="146275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ov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67CC05-33B2-741F-EE03-E94D895A221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group of small colorful triangles&#10;&#10;AI-generated content may be incorrect.">
            <a:extLst>
              <a:ext uri="{FF2B5EF4-FFF2-40B4-BE49-F238E27FC236}">
                <a16:creationId xmlns:a16="http://schemas.microsoft.com/office/drawing/2014/main" id="{66105DE4-63EA-6029-504C-779E1C40F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4" name="Picture 3" descr="A group of small colorful triangles&#10;&#10;AI-generated content may be incorrect.">
            <a:extLst>
              <a:ext uri="{FF2B5EF4-FFF2-40B4-BE49-F238E27FC236}">
                <a16:creationId xmlns:a16="http://schemas.microsoft.com/office/drawing/2014/main" id="{C7C17C34-B00A-10E5-5476-E3D0E7556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spTree>
    <p:extLst>
      <p:ext uri="{BB962C8B-B14F-4D97-AF65-F5344CB8AC3E}">
        <p14:creationId xmlns:p14="http://schemas.microsoft.com/office/powerpoint/2010/main" val="14305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ve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79AD69-9269-B608-82C9-499C1D25D1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black background with pink and purple triangles&#10;&#10;AI-generated content may be incorrect.">
            <a:extLst>
              <a:ext uri="{FF2B5EF4-FFF2-40B4-BE49-F238E27FC236}">
                <a16:creationId xmlns:a16="http://schemas.microsoft.com/office/drawing/2014/main" id="{3ED8A5B8-61F0-931B-C414-D9DEAA90C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4" name="Picture 3" descr="A black background with pink and purple triangles&#10;&#10;AI-generated content may be incorrect.">
            <a:extLst>
              <a:ext uri="{FF2B5EF4-FFF2-40B4-BE49-F238E27FC236}">
                <a16:creationId xmlns:a16="http://schemas.microsoft.com/office/drawing/2014/main" id="{8AB37247-C9B6-5E4C-5F2E-11E9AEF2E7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spTree>
    <p:extLst>
      <p:ext uri="{BB962C8B-B14F-4D97-AF65-F5344CB8AC3E}">
        <p14:creationId xmlns:p14="http://schemas.microsoft.com/office/powerpoint/2010/main" val="324861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over 5">
    <p:bg>
      <p:bgPr>
        <a:solidFill>
          <a:srgbClr val="FF6E8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bg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group of yellow triangles on a black background&#10;&#10;AI-generated content may be incorrect.">
            <a:extLst>
              <a:ext uri="{FF2B5EF4-FFF2-40B4-BE49-F238E27FC236}">
                <a16:creationId xmlns:a16="http://schemas.microsoft.com/office/drawing/2014/main" id="{87FE131A-F29A-2C8F-B8CF-4AF8CF1DD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yellow triangles on a black background&#10;&#10;AI-generated content may be incorrect.">
            <a:extLst>
              <a:ext uri="{FF2B5EF4-FFF2-40B4-BE49-F238E27FC236}">
                <a16:creationId xmlns:a16="http://schemas.microsoft.com/office/drawing/2014/main" id="{B8F64F53-AA48-3D39-09C3-D2C68AE5A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spTree>
    <p:extLst>
      <p:ext uri="{BB962C8B-B14F-4D97-AF65-F5344CB8AC3E}">
        <p14:creationId xmlns:p14="http://schemas.microsoft.com/office/powerpoint/2010/main" val="315302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Cover 6">
    <p:bg>
      <p:bgPr>
        <a:solidFill>
          <a:srgbClr val="A805F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black background with orange hearts&#10;&#10;AI-generated content may be incorrect.">
            <a:extLst>
              <a:ext uri="{FF2B5EF4-FFF2-40B4-BE49-F238E27FC236}">
                <a16:creationId xmlns:a16="http://schemas.microsoft.com/office/drawing/2014/main" id="{966320B1-D09A-24F4-F28D-95C4B6C73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pic>
        <p:nvPicPr>
          <p:cNvPr id="4" name="Picture 3" descr="A black background with orange hearts&#10;&#10;AI-generated content may be incorrect.">
            <a:extLst>
              <a:ext uri="{FF2B5EF4-FFF2-40B4-BE49-F238E27FC236}">
                <a16:creationId xmlns:a16="http://schemas.microsoft.com/office/drawing/2014/main" id="{A1AD9DA6-0BCA-EE99-3423-51D4F75F08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6" name="Picture 5">
            <a:extLst>
              <a:ext uri="{FF2B5EF4-FFF2-40B4-BE49-F238E27FC236}">
                <a16:creationId xmlns:a16="http://schemas.microsoft.com/office/drawing/2014/main" id="{3F895973-2D07-609D-F4C0-CF8FAC1E51C8}"/>
              </a:ext>
            </a:extLst>
          </p:cNvPr>
          <p:cNvPicPr>
            <a:picLocks noChangeAspect="1"/>
          </p:cNvPicPr>
          <p:nvPr userDrawn="1"/>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spTree>
    <p:extLst>
      <p:ext uri="{BB962C8B-B14F-4D97-AF65-F5344CB8AC3E}">
        <p14:creationId xmlns:p14="http://schemas.microsoft.com/office/powerpoint/2010/main" val="260911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Cover 7">
    <p:bg>
      <p:bgPr>
        <a:solidFill>
          <a:srgbClr val="FF8E65"/>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bg1"/>
                </a:solidFill>
              </a:defRPr>
            </a:lvl1pPr>
          </a:lstStyle>
          <a:p>
            <a:r>
              <a:rPr lang="en-US"/>
              <a:t>Click to edit Master title style 3 lines</a:t>
            </a:r>
          </a:p>
        </p:txBody>
      </p:sp>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5" name="Picture 4" descr="A yellow and black background&#10;&#10;AI-generated content may be incorrect.">
            <a:extLst>
              <a:ext uri="{FF2B5EF4-FFF2-40B4-BE49-F238E27FC236}">
                <a16:creationId xmlns:a16="http://schemas.microsoft.com/office/drawing/2014/main" id="{A0167C0E-BF90-138A-0C4B-52B98A2A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yellow and black background&#10;&#10;AI-generated content may be incorrect.">
            <a:extLst>
              <a:ext uri="{FF2B5EF4-FFF2-40B4-BE49-F238E27FC236}">
                <a16:creationId xmlns:a16="http://schemas.microsoft.com/office/drawing/2014/main" id="{6E1091CC-D209-D104-59A7-DD525087D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spTree>
    <p:extLst>
      <p:ext uri="{BB962C8B-B14F-4D97-AF65-F5344CB8AC3E}">
        <p14:creationId xmlns:p14="http://schemas.microsoft.com/office/powerpoint/2010/main" val="409083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Cover 8">
    <p:bg>
      <p:bgPr>
        <a:solidFill>
          <a:srgbClr val="FFCD2E"/>
        </a:solidFill>
        <a:effectLst/>
      </p:bgPr>
    </p:bg>
    <p:spTree>
      <p:nvGrpSpPr>
        <p:cNvPr id="1" name=""/>
        <p:cNvGrpSpPr/>
        <p:nvPr/>
      </p:nvGrpSpPr>
      <p:grpSpPr>
        <a:xfrm>
          <a:off x="0" y="0"/>
          <a:ext cx="0" cy="0"/>
          <a:chOff x="0" y="0"/>
          <a:chExt cx="0" cy="0"/>
        </a:xfrm>
      </p:grpSpPr>
      <p:pic>
        <p:nvPicPr>
          <p:cNvPr id="4" name="Picture 3" descr="A black background with pink triangles&#10;&#10;AI-generated content may be incorrect.">
            <a:extLst>
              <a:ext uri="{FF2B5EF4-FFF2-40B4-BE49-F238E27FC236}">
                <a16:creationId xmlns:a16="http://schemas.microsoft.com/office/drawing/2014/main" id="{72A822AF-5287-73EA-12C9-7D24D8962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pic>
        <p:nvPicPr>
          <p:cNvPr id="5" name="Picture 4" descr="A black background with pink triangles&#10;&#10;AI-generated content may be incorrect.">
            <a:extLst>
              <a:ext uri="{FF2B5EF4-FFF2-40B4-BE49-F238E27FC236}">
                <a16:creationId xmlns:a16="http://schemas.microsoft.com/office/drawing/2014/main" id="{E1D125B0-D938-8A00-B098-16B879936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bg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31434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5059"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spTree>
    <p:extLst>
      <p:ext uri="{BB962C8B-B14F-4D97-AF65-F5344CB8AC3E}">
        <p14:creationId xmlns:p14="http://schemas.microsoft.com/office/powerpoint/2010/main" val="43190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1835"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spTree>
    <p:extLst>
      <p:ext uri="{BB962C8B-B14F-4D97-AF65-F5344CB8AC3E}">
        <p14:creationId xmlns:p14="http://schemas.microsoft.com/office/powerpoint/2010/main" val="54088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Title, Subhead,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4" name="Text Placeholder 2">
            <a:extLst>
              <a:ext uri="{FF2B5EF4-FFF2-40B4-BE49-F238E27FC236}">
                <a16:creationId xmlns:a16="http://schemas.microsoft.com/office/drawing/2014/main" id="{1EDCB4B0-5E33-4EB1-412F-6078EC7EA966}"/>
              </a:ext>
            </a:extLst>
          </p:cNvPr>
          <p:cNvSpPr>
            <a:spLocks noGrp="1"/>
          </p:cNvSpPr>
          <p:nvPr>
            <p:ph type="body" idx="14"/>
          </p:nvPr>
        </p:nvSpPr>
        <p:spPr>
          <a:xfrm>
            <a:off x="380398" y="1681163"/>
            <a:ext cx="754183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654105"/>
            <a:ext cx="7541835" cy="3519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8EFE52AC-21A6-5D0A-4575-A83201A51181}"/>
              </a:ext>
            </a:extLst>
          </p:cNvPr>
          <p:cNvGrpSpPr/>
          <p:nvPr/>
        </p:nvGrpSpPr>
        <p:grpSpPr>
          <a:xfrm>
            <a:off x="380398" y="2361368"/>
            <a:ext cx="11424298" cy="144735"/>
            <a:chOff x="380497" y="1888670"/>
            <a:chExt cx="11427274" cy="144735"/>
          </a:xfrm>
        </p:grpSpPr>
        <p:pic>
          <p:nvPicPr>
            <p:cNvPr id="16" name="Graphic 15">
              <a:extLst>
                <a:ext uri="{FF2B5EF4-FFF2-40B4-BE49-F238E27FC236}">
                  <a16:creationId xmlns:a16="http://schemas.microsoft.com/office/drawing/2014/main" id="{C7041BC4-A2CC-4604-6F15-781B5AF007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EF87E2FC-295C-A080-3B46-81E067864305}"/>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 name="Straight Connector 7">
            <a:extLst>
              <a:ext uri="{FF2B5EF4-FFF2-40B4-BE49-F238E27FC236}">
                <a16:creationId xmlns:a16="http://schemas.microsoft.com/office/drawing/2014/main" id="{2B03A40E-B7D2-CE41-79A0-4BD75943E44B}"/>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19DB3E-FA2C-7959-BF1D-A44A615157C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3D1EF0A0-202F-F7CC-5760-F951C18EC9E2}"/>
              </a:ext>
            </a:extLst>
          </p:cNvPr>
          <p:cNvGrpSpPr/>
          <p:nvPr userDrawn="1"/>
        </p:nvGrpSpPr>
        <p:grpSpPr bwMode="black">
          <a:xfrm>
            <a:off x="380398" y="2361368"/>
            <a:ext cx="11424298" cy="144735"/>
            <a:chOff x="380497" y="1888670"/>
            <a:chExt cx="11427274" cy="144735"/>
          </a:xfrm>
        </p:grpSpPr>
        <p:pic>
          <p:nvPicPr>
            <p:cNvPr id="18" name="Graphic 17">
              <a:extLst>
                <a:ext uri="{FF2B5EF4-FFF2-40B4-BE49-F238E27FC236}">
                  <a16:creationId xmlns:a16="http://schemas.microsoft.com/office/drawing/2014/main" id="{F35CA3CB-7BF9-F055-CDD1-18F05E3C38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781826EB-03F8-B938-E11B-10CED06FC488}"/>
                </a:ext>
              </a:extLst>
            </p:cNvPr>
            <p:cNvCxnSpPr>
              <a:cxnSpLocks/>
            </p:cNvCxnSpPr>
            <p:nvPr userDrawn="1"/>
          </p:nvCxnSpPr>
          <p:spPr bwMode="black">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1" name="Picture 20">
            <a:extLst>
              <a:ext uri="{FF2B5EF4-FFF2-40B4-BE49-F238E27FC236}">
                <a16:creationId xmlns:a16="http://schemas.microsoft.com/office/drawing/2014/main" id="{F16F93AB-FC09-65DB-03A1-7E122CE2CA8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37" r="37"/>
          <a:stretch/>
        </p:blipFill>
        <p:spPr bwMode="black">
          <a:xfrm>
            <a:off x="382204" y="6556212"/>
            <a:ext cx="798372" cy="227696"/>
          </a:xfrm>
          <a:prstGeom prst="rect">
            <a:avLst/>
          </a:prstGeom>
        </p:spPr>
      </p:pic>
    </p:spTree>
    <p:extLst>
      <p:ext uri="{BB962C8B-B14F-4D97-AF65-F5344CB8AC3E}">
        <p14:creationId xmlns:p14="http://schemas.microsoft.com/office/powerpoint/2010/main" val="77293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Section Header 01">
    <p:bg>
      <p:bgPr>
        <a:solidFill>
          <a:srgbClr val="8805CB"/>
        </a:solidFill>
        <a:effectLst/>
      </p:bgPr>
    </p:bg>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C83E9EE1-C186-DCD5-661F-A95214832B62}"/>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fld id="{CEECFCA9-F77F-4627-B4FF-32A2978341AA}" type="slidenum">
              <a:rPr lang="en-US" smtClean="0"/>
              <a:pPr/>
              <a:t>‹#›</a:t>
            </a:fld>
            <a:endParaRPr lang="en-US"/>
          </a:p>
        </p:txBody>
      </p:sp>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A6C21695-69AB-B5ED-C6E8-A03FF8973D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flipH="1">
            <a:off x="1354623" y="2592636"/>
            <a:ext cx="730351" cy="365271"/>
          </a:xfrm>
          <a:prstGeom prst="rect">
            <a:avLst/>
          </a:prstGeom>
        </p:spPr>
      </p:pic>
      <p:pic>
        <p:nvPicPr>
          <p:cNvPr id="10" name="Graphic 9">
            <a:extLst>
              <a:ext uri="{FF2B5EF4-FFF2-40B4-BE49-F238E27FC236}">
                <a16:creationId xmlns:a16="http://schemas.microsoft.com/office/drawing/2014/main" id="{77E339C2-E1AD-9766-C71A-72D707CCFBD0}"/>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grpSp>
        <p:nvGrpSpPr>
          <p:cNvPr id="16" name="Group 15">
            <a:extLst>
              <a:ext uri="{FF2B5EF4-FFF2-40B4-BE49-F238E27FC236}">
                <a16:creationId xmlns:a16="http://schemas.microsoft.com/office/drawing/2014/main" id="{827A0B04-5519-6AFB-7DFA-2541D335CE95}"/>
              </a:ext>
            </a:extLst>
          </p:cNvPr>
          <p:cNvGrpSpPr/>
          <p:nvPr userDrawn="1"/>
        </p:nvGrpSpPr>
        <p:grpSpPr>
          <a:xfrm>
            <a:off x="380398" y="6476612"/>
            <a:ext cx="11424298" cy="307297"/>
            <a:chOff x="380497" y="6476611"/>
            <a:chExt cx="11427274" cy="307297"/>
          </a:xfrm>
        </p:grpSpPr>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B4E2641-02C3-2D6E-0455-C697753020B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2AC284-F2FD-4D71-A316-5717952CE39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9DDBD2D4-C54F-63B2-9E59-3FB20670639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37" r="37"/>
            <a:stretch/>
          </p:blipFill>
          <p:spPr bwMode="black">
            <a:xfrm>
              <a:off x="382304" y="6556212"/>
              <a:ext cx="798580" cy="227696"/>
            </a:xfrm>
            <a:prstGeom prst="rect">
              <a:avLst/>
            </a:prstGeom>
          </p:spPr>
        </p:pic>
      </p:grpSp>
    </p:spTree>
    <p:extLst>
      <p:ext uri="{BB962C8B-B14F-4D97-AF65-F5344CB8AC3E}">
        <p14:creationId xmlns:p14="http://schemas.microsoft.com/office/powerpoint/2010/main" val="219881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1835"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spTree>
    <p:extLst>
      <p:ext uri="{BB962C8B-B14F-4D97-AF65-F5344CB8AC3E}">
        <p14:creationId xmlns:p14="http://schemas.microsoft.com/office/powerpoint/2010/main" val="160543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Section Header 02">
    <p:bg>
      <p:bgPr>
        <a:solidFill>
          <a:srgbClr val="DD37D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rgbClr val="1E1405"/>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grpSp>
        <p:nvGrpSpPr>
          <p:cNvPr id="4" name="Group 3">
            <a:extLst>
              <a:ext uri="{FF2B5EF4-FFF2-40B4-BE49-F238E27FC236}">
                <a16:creationId xmlns:a16="http://schemas.microsoft.com/office/drawing/2014/main" id="{29BFAF33-CAC3-4543-3A9D-57C59B223801}"/>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5" name="Graphic 14">
            <a:extLst>
              <a:ext uri="{FF2B5EF4-FFF2-40B4-BE49-F238E27FC236}">
                <a16:creationId xmlns:a16="http://schemas.microsoft.com/office/drawing/2014/main" id="{33A09832-2448-B9CE-110F-7FD615B6F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flipH="1">
            <a:off x="1354623" y="2592636"/>
            <a:ext cx="730351" cy="365271"/>
          </a:xfrm>
          <a:prstGeom prst="rect">
            <a:avLst/>
          </a:prstGeom>
        </p:spPr>
      </p:pic>
      <p:pic>
        <p:nvPicPr>
          <p:cNvPr id="16" name="Graphic 15">
            <a:extLst>
              <a:ext uri="{FF2B5EF4-FFF2-40B4-BE49-F238E27FC236}">
                <a16:creationId xmlns:a16="http://schemas.microsoft.com/office/drawing/2014/main" id="{E395E4CB-37B4-A8A2-7DCF-4089F926C5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flipH="1">
            <a:off x="1354623" y="2592636"/>
            <a:ext cx="730351" cy="365271"/>
          </a:xfrm>
          <a:prstGeom prst="rect">
            <a:avLst/>
          </a:prstGeom>
        </p:spPr>
      </p:pic>
      <p:pic>
        <p:nvPicPr>
          <p:cNvPr id="21" name="Picture 20">
            <a:extLst>
              <a:ext uri="{FF2B5EF4-FFF2-40B4-BE49-F238E27FC236}">
                <a16:creationId xmlns:a16="http://schemas.microsoft.com/office/drawing/2014/main" id="{96C1662D-54B3-8E9F-6F0E-064BCD942D6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Tree>
    <p:extLst>
      <p:ext uri="{BB962C8B-B14F-4D97-AF65-F5344CB8AC3E}">
        <p14:creationId xmlns:p14="http://schemas.microsoft.com/office/powerpoint/2010/main" val="311484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Section Header 03">
    <p:bg>
      <p:bgPr>
        <a:solidFill>
          <a:srgbClr val="FF6E8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B3C69FDE-BDD1-D709-8538-E690AC617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cxnSp>
        <p:nvCxnSpPr>
          <p:cNvPr id="9" name="Straight Connector 8">
            <a:extLst>
              <a:ext uri="{FF2B5EF4-FFF2-40B4-BE49-F238E27FC236}">
                <a16:creationId xmlns:a16="http://schemas.microsoft.com/office/drawing/2014/main" id="{89433C3F-99EB-2855-57D4-67888C91F674}"/>
              </a:ext>
            </a:extLst>
          </p:cNvPr>
          <p:cNvCxnSpPr>
            <a:cxnSpLocks/>
          </p:cNvCxnSpPr>
          <p:nvPr userDrawn="1"/>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83905D-CE19-9A28-0A45-EB37E65CA53E}"/>
              </a:ext>
            </a:extLst>
          </p:cNvPr>
          <p:cNvCxnSpPr>
            <a:cxnSpLocks/>
          </p:cNvCxnSpPr>
          <p:nvPr userDrawn="1"/>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970F766A-4ED6-68BC-7BCE-774ECB1515D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334960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Section Header 04">
    <p:bg>
      <p:bgPr>
        <a:solidFill>
          <a:srgbClr val="FF8E65"/>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bg1"/>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bg1"/>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FDEBF293-E19D-39D1-23C5-6C889C2A4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cxnSp>
        <p:nvCxnSpPr>
          <p:cNvPr id="10" name="Straight Connector 9">
            <a:extLst>
              <a:ext uri="{FF2B5EF4-FFF2-40B4-BE49-F238E27FC236}">
                <a16:creationId xmlns:a16="http://schemas.microsoft.com/office/drawing/2014/main" id="{5C3060EF-E671-7A30-8AAD-02174E0E9D68}"/>
              </a:ext>
            </a:extLst>
          </p:cNvPr>
          <p:cNvCxnSpPr>
            <a:cxnSpLocks/>
          </p:cNvCxnSpPr>
          <p:nvPr userDrawn="1"/>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F34861E6-44FB-C298-8EA0-77A1FE5096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402100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Section Header 05">
    <p:bg>
      <p:bgPr>
        <a:solidFill>
          <a:srgbClr val="FFCD2E"/>
        </a:solidFill>
        <a:effectLst/>
      </p:bgPr>
    </p:bg>
    <p:spTree>
      <p:nvGrpSpPr>
        <p:cNvPr id="1" name=""/>
        <p:cNvGrpSpPr/>
        <p:nvPr/>
      </p:nvGrpSpPr>
      <p:grpSpPr>
        <a:xfrm>
          <a:off x="0" y="0"/>
          <a:ext cx="0" cy="0"/>
          <a:chOff x="0" y="0"/>
          <a:chExt cx="0" cy="0"/>
        </a:xfrm>
      </p:grpSpPr>
      <p:sp>
        <p:nvSpPr>
          <p:cNvPr id="7" name="Section number">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Secondary header">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477E529B-21D1-720F-7D7A-D8AA86D22602}"/>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8" name="Graphic 7">
            <a:extLst>
              <a:ext uri="{FF2B5EF4-FFF2-40B4-BE49-F238E27FC236}">
                <a16:creationId xmlns:a16="http://schemas.microsoft.com/office/drawing/2014/main" id="{7CFEEFFF-12D5-3AA4-3B8C-36878D3A3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16" name="Graphic 15">
            <a:extLst>
              <a:ext uri="{FF2B5EF4-FFF2-40B4-BE49-F238E27FC236}">
                <a16:creationId xmlns:a16="http://schemas.microsoft.com/office/drawing/2014/main" id="{8FD4B55C-CB65-2373-3C8A-1A39327717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371009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F06F6B-677F-094F-188F-9B79A5B10459}"/>
              </a:ext>
            </a:extLst>
          </p:cNvPr>
          <p:cNvSpPr>
            <a:spLocks noGrp="1"/>
          </p:cNvSpPr>
          <p:nvPr>
            <p:ph type="body" idx="1" hasCustomPrompt="1"/>
          </p:nvPr>
        </p:nvSpPr>
        <p:spPr>
          <a:xfrm>
            <a:off x="380398" y="674476"/>
            <a:ext cx="5378822" cy="1184304"/>
          </a:xfrm>
        </p:spPr>
        <p:txBody>
          <a:bodyPr/>
          <a:lstStyle>
            <a:lvl1pPr marL="0" indent="0">
              <a:lnSpc>
                <a:spcPct val="100000"/>
              </a:lnSpc>
              <a:spcBef>
                <a:spcPts val="0"/>
              </a:spcBef>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Optional Chapter Title</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80398" y="2346637"/>
            <a:ext cx="5378822" cy="2852737"/>
          </a:xfrm>
        </p:spPr>
        <p:txBody>
          <a:bodyPr anchor="t" anchorCtr="0"/>
          <a:lstStyle>
            <a:lvl1pPr>
              <a:defRPr sz="5098" b="0">
                <a:solidFill>
                  <a:schemeClr val="tx1"/>
                </a:solidFill>
              </a:defRPr>
            </a:lvl1pPr>
          </a:lstStyle>
          <a:p>
            <a:r>
              <a:rPr lang="en-US"/>
              <a:t>Click to edit Master divider style</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CE39B78C-1CC9-21E8-88C6-4C643F3C8632}"/>
              </a:ext>
            </a:extLst>
          </p:cNvPr>
          <p:cNvGrpSpPr/>
          <p:nvPr/>
        </p:nvGrpSpPr>
        <p:grpSpPr>
          <a:xfrm flipH="1">
            <a:off x="380398" y="366261"/>
            <a:ext cx="5582213" cy="144735"/>
            <a:chOff x="380497" y="1888670"/>
            <a:chExt cx="5583667" cy="144735"/>
          </a:xfrm>
        </p:grpSpPr>
        <p:pic>
          <p:nvPicPr>
            <p:cNvPr id="10" name="Graphic 9">
              <a:extLst>
                <a:ext uri="{FF2B5EF4-FFF2-40B4-BE49-F238E27FC236}">
                  <a16:creationId xmlns:a16="http://schemas.microsoft.com/office/drawing/2014/main" id="{06616CC2-B334-0B63-2DA3-A0D00FBEF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188D420D-357E-2455-EE93-B28A71B89EA8}"/>
                </a:ext>
              </a:extLst>
            </p:cNvPr>
            <p:cNvCxnSpPr>
              <a:cxnSpLocks/>
            </p:cNvCxnSpPr>
            <p:nvPr/>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Picture Placeholder 6">
            <a:extLst>
              <a:ext uri="{FF2B5EF4-FFF2-40B4-BE49-F238E27FC236}">
                <a16:creationId xmlns:a16="http://schemas.microsoft.com/office/drawing/2014/main" id="{BF75A44F-714D-2F4D-BF57-C57E96F9E693}"/>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pic>
        <p:nvPicPr>
          <p:cNvPr id="4" name="Picture 3">
            <a:extLst>
              <a:ext uri="{FF2B5EF4-FFF2-40B4-BE49-F238E27FC236}">
                <a16:creationId xmlns:a16="http://schemas.microsoft.com/office/drawing/2014/main" id="{DA74F43A-B94B-62D2-5BF8-243890FD30E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cxnSp>
        <p:nvCxnSpPr>
          <p:cNvPr id="8" name="Straight Connector 7">
            <a:extLst>
              <a:ext uri="{FF2B5EF4-FFF2-40B4-BE49-F238E27FC236}">
                <a16:creationId xmlns:a16="http://schemas.microsoft.com/office/drawing/2014/main" id="{44B8CB0F-DC27-1E6F-8A02-9C84BA22D9A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3ED85B2-66A0-C198-9C6E-7EBE811A94F3}"/>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D921AAB3-8139-7B7E-C6BD-B4BF5685FE75}"/>
              </a:ext>
            </a:extLst>
          </p:cNvPr>
          <p:cNvGrpSpPr/>
          <p:nvPr userDrawn="1"/>
        </p:nvGrpSpPr>
        <p:grpSpPr bwMode="black">
          <a:xfrm flipH="1">
            <a:off x="380398" y="366261"/>
            <a:ext cx="5582213" cy="144735"/>
            <a:chOff x="380497" y="1888670"/>
            <a:chExt cx="5583667" cy="144735"/>
          </a:xfrm>
        </p:grpSpPr>
        <p:pic>
          <p:nvPicPr>
            <p:cNvPr id="17" name="Graphic 16">
              <a:extLst>
                <a:ext uri="{FF2B5EF4-FFF2-40B4-BE49-F238E27FC236}">
                  <a16:creationId xmlns:a16="http://schemas.microsoft.com/office/drawing/2014/main" id="{6CADED3E-FDA9-6BCD-A837-03246F3BB6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8081C14C-FF13-1DCF-B6F2-D8B7945F42B7}"/>
                </a:ext>
              </a:extLst>
            </p:cNvPr>
            <p:cNvCxnSpPr>
              <a:cxnSpLocks/>
            </p:cNvCxnSpPr>
            <p:nvPr userDrawn="1"/>
          </p:nvCxnSpPr>
          <p:spPr bwMode="black">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298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9D10C-27B8-59CC-C06D-F18337E45BDE}"/>
              </a:ext>
            </a:extLst>
          </p:cNvPr>
          <p:cNvSpPr>
            <a:spLocks noGrp="1"/>
          </p:cNvSpPr>
          <p:nvPr>
            <p:ph sz="half" idx="2"/>
          </p:nvPr>
        </p:nvSpPr>
        <p:spPr>
          <a:xfrm>
            <a:off x="6237450" y="2188029"/>
            <a:ext cx="556724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18493" y="1888671"/>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AAF7B070-A6FC-CA0D-407B-78A8BF3BCAAE}"/>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4E076927-7A86-C7DA-BD4D-B248979A07F4}"/>
              </a:ext>
            </a:extLst>
          </p:cNvPr>
          <p:cNvGrpSpPr/>
          <p:nvPr userDrawn="1"/>
        </p:nvGrpSpPr>
        <p:grpSpPr bwMode="black">
          <a:xfrm>
            <a:off x="380398" y="1888671"/>
            <a:ext cx="5586203" cy="144735"/>
            <a:chOff x="380497" y="1888670"/>
            <a:chExt cx="5587658" cy="144735"/>
          </a:xfrm>
        </p:grpSpPr>
        <p:pic>
          <p:nvPicPr>
            <p:cNvPr id="9" name="Graphic 8">
              <a:extLst>
                <a:ext uri="{FF2B5EF4-FFF2-40B4-BE49-F238E27FC236}">
                  <a16:creationId xmlns:a16="http://schemas.microsoft.com/office/drawing/2014/main" id="{BD444D2B-3486-1CF7-90CA-ACF1D3820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3" name="Straight Connector 12">
              <a:extLst>
                <a:ext uri="{FF2B5EF4-FFF2-40B4-BE49-F238E27FC236}">
                  <a16:creationId xmlns:a16="http://schemas.microsoft.com/office/drawing/2014/main" id="{1FF3D211-722E-72FA-E2B9-9FF51802C43F}"/>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3325BB5B-1A76-C8FD-1AD2-C37623156DCF}"/>
              </a:ext>
            </a:extLst>
          </p:cNvPr>
          <p:cNvGrpSpPr/>
          <p:nvPr userDrawn="1"/>
        </p:nvGrpSpPr>
        <p:grpSpPr bwMode="black">
          <a:xfrm>
            <a:off x="6218493" y="1888671"/>
            <a:ext cx="5586203" cy="144735"/>
            <a:chOff x="380497" y="1888670"/>
            <a:chExt cx="5587658" cy="144735"/>
          </a:xfrm>
        </p:grpSpPr>
        <p:pic>
          <p:nvPicPr>
            <p:cNvPr id="15" name="Graphic 14">
              <a:extLst>
                <a:ext uri="{FF2B5EF4-FFF2-40B4-BE49-F238E27FC236}">
                  <a16:creationId xmlns:a16="http://schemas.microsoft.com/office/drawing/2014/main" id="{1439D9E9-8768-FA8E-8144-0ABA5DDD9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614A364-A8AC-BB92-4DCB-CEB2438F473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0703F006-E27A-EBA0-73F1-42673F0A7308}"/>
              </a:ext>
            </a:extLst>
          </p:cNvPr>
          <p:cNvGrpSpPr/>
          <p:nvPr userDrawn="1"/>
        </p:nvGrpSpPr>
        <p:grpSpPr>
          <a:xfrm>
            <a:off x="380398" y="6476612"/>
            <a:ext cx="11424298" cy="271909"/>
            <a:chOff x="380497" y="6476611"/>
            <a:chExt cx="11427274" cy="271909"/>
          </a:xfrm>
        </p:grpSpPr>
        <p:cxnSp>
          <p:nvCxnSpPr>
            <p:cNvPr id="26" name="Straight Connector 25">
              <a:extLst>
                <a:ext uri="{FF2B5EF4-FFF2-40B4-BE49-F238E27FC236}">
                  <a16:creationId xmlns:a16="http://schemas.microsoft.com/office/drawing/2014/main" id="{99B96EC6-934B-9EE5-D6F3-2C5E9EA11E5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B17AD8-D695-1B9A-A8DD-4A6F15ABE2C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8" name="Picture 27">
            <a:extLst>
              <a:ext uri="{FF2B5EF4-FFF2-40B4-BE49-F238E27FC236}">
                <a16:creationId xmlns:a16="http://schemas.microsoft.com/office/drawing/2014/main" id="{0DF9D23A-C05C-9DC7-772F-FD5598A994F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3946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3626678"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4279801"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8175473"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9" y="1888671"/>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172BF11-636F-0860-09BF-75B0B02638EF}"/>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8713" y="1888671"/>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5474" y="1888671"/>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7428C6DD-2C9B-745F-D139-4F1F756496BA}"/>
              </a:ext>
            </a:extLst>
          </p:cNvPr>
          <p:cNvGrpSpPr/>
          <p:nvPr userDrawn="1"/>
        </p:nvGrpSpPr>
        <p:grpSpPr bwMode="black">
          <a:xfrm>
            <a:off x="380399" y="1888671"/>
            <a:ext cx="3653915" cy="144735"/>
            <a:chOff x="380497" y="1888670"/>
            <a:chExt cx="3654867" cy="144735"/>
          </a:xfrm>
        </p:grpSpPr>
        <p:pic>
          <p:nvPicPr>
            <p:cNvPr id="13" name="Graphic 12">
              <a:extLst>
                <a:ext uri="{FF2B5EF4-FFF2-40B4-BE49-F238E27FC236}">
                  <a16:creationId xmlns:a16="http://schemas.microsoft.com/office/drawing/2014/main" id="{BC4639FB-A5DE-2A35-BC6F-DC499787F6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6FE50E4-7371-7DBD-EE7B-3869144324E6}"/>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D608008A-CA20-3752-3C7B-428037226146}"/>
              </a:ext>
            </a:extLst>
          </p:cNvPr>
          <p:cNvGrpSpPr/>
          <p:nvPr userDrawn="1"/>
        </p:nvGrpSpPr>
        <p:grpSpPr>
          <a:xfrm>
            <a:off x="380398" y="6476612"/>
            <a:ext cx="11424298" cy="271909"/>
            <a:chOff x="380497" y="6476611"/>
            <a:chExt cx="11427274" cy="271909"/>
          </a:xfrm>
        </p:grpSpPr>
        <p:cxnSp>
          <p:nvCxnSpPr>
            <p:cNvPr id="27" name="Straight Connector 26">
              <a:extLst>
                <a:ext uri="{FF2B5EF4-FFF2-40B4-BE49-F238E27FC236}">
                  <a16:creationId xmlns:a16="http://schemas.microsoft.com/office/drawing/2014/main" id="{33F2AF47-ED25-D8C2-8A03-FACB62A9B43A}"/>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74BEA4-0255-A280-13B7-4EDEF5D1E75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A069BBF9-1C4A-239F-E916-7BC978856431}"/>
              </a:ext>
            </a:extLst>
          </p:cNvPr>
          <p:cNvGrpSpPr/>
          <p:nvPr userDrawn="1"/>
        </p:nvGrpSpPr>
        <p:grpSpPr bwMode="black">
          <a:xfrm>
            <a:off x="4278713" y="1888671"/>
            <a:ext cx="3653915" cy="144735"/>
            <a:chOff x="380497" y="1888670"/>
            <a:chExt cx="3654867" cy="144735"/>
          </a:xfrm>
        </p:grpSpPr>
        <p:pic>
          <p:nvPicPr>
            <p:cNvPr id="30" name="Graphic 29">
              <a:extLst>
                <a:ext uri="{FF2B5EF4-FFF2-40B4-BE49-F238E27FC236}">
                  <a16:creationId xmlns:a16="http://schemas.microsoft.com/office/drawing/2014/main" id="{CD41C990-D8B9-4526-191E-04782F8BE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29936BA4-B41A-29FD-438E-59DF9C7F1E7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2" name="Group 31">
            <a:extLst>
              <a:ext uri="{FF2B5EF4-FFF2-40B4-BE49-F238E27FC236}">
                <a16:creationId xmlns:a16="http://schemas.microsoft.com/office/drawing/2014/main" id="{50310C80-9975-3C8C-2307-6680002E2F0C}"/>
              </a:ext>
            </a:extLst>
          </p:cNvPr>
          <p:cNvGrpSpPr/>
          <p:nvPr userDrawn="1"/>
        </p:nvGrpSpPr>
        <p:grpSpPr bwMode="black">
          <a:xfrm>
            <a:off x="8175474" y="1888671"/>
            <a:ext cx="3653915" cy="144735"/>
            <a:chOff x="380497" y="1888670"/>
            <a:chExt cx="3654867" cy="144735"/>
          </a:xfrm>
        </p:grpSpPr>
        <p:pic>
          <p:nvPicPr>
            <p:cNvPr id="33" name="Graphic 32">
              <a:extLst>
                <a:ext uri="{FF2B5EF4-FFF2-40B4-BE49-F238E27FC236}">
                  <a16:creationId xmlns:a16="http://schemas.microsoft.com/office/drawing/2014/main" id="{DDCCBE78-20C8-1E01-A9BA-58A7D58096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4" name="Straight Connector 33">
              <a:extLst>
                <a:ext uri="{FF2B5EF4-FFF2-40B4-BE49-F238E27FC236}">
                  <a16:creationId xmlns:a16="http://schemas.microsoft.com/office/drawing/2014/main" id="{FA322CB2-FB79-A57A-67CE-8016EC5E5C9C}"/>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77CFD461-908D-B11E-928F-07588825197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81981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2673580"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3304695"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6233906"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4">
            <a:extLst>
              <a:ext uri="{FF2B5EF4-FFF2-40B4-BE49-F238E27FC236}">
                <a16:creationId xmlns:a16="http://schemas.microsoft.com/office/drawing/2014/main" id="{03495036-E9C0-CCD2-E1B2-A2015F8BE70B}"/>
              </a:ext>
            </a:extLst>
          </p:cNvPr>
          <p:cNvSpPr>
            <a:spLocks noGrp="1"/>
          </p:cNvSpPr>
          <p:nvPr>
            <p:ph sz="half" idx="14"/>
          </p:nvPr>
        </p:nvSpPr>
        <p:spPr>
          <a:xfrm>
            <a:off x="9143029"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188867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746A3D09-14FF-C460-977D-AE705D2B10A9}"/>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188867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188867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188867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566C005C-8AE5-F570-F0E3-182C5F943077}"/>
              </a:ext>
            </a:extLst>
          </p:cNvPr>
          <p:cNvGrpSpPr/>
          <p:nvPr userDrawn="1"/>
        </p:nvGrpSpPr>
        <p:grpSpPr bwMode="black">
          <a:xfrm>
            <a:off x="380398" y="1888671"/>
            <a:ext cx="2673580" cy="144735"/>
            <a:chOff x="380497" y="1888670"/>
            <a:chExt cx="2674276" cy="144735"/>
          </a:xfrm>
        </p:grpSpPr>
        <p:pic>
          <p:nvPicPr>
            <p:cNvPr id="14" name="Graphic 13">
              <a:extLst>
                <a:ext uri="{FF2B5EF4-FFF2-40B4-BE49-F238E27FC236}">
                  <a16:creationId xmlns:a16="http://schemas.microsoft.com/office/drawing/2014/main" id="{0E55AA90-A748-F9EC-24DF-C55481E66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BADBE2C3-3784-AECC-907E-15B7C6E21CF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D17BDAC-76A1-7F0F-3C18-BA19E5546D3D}"/>
              </a:ext>
            </a:extLst>
          </p:cNvPr>
          <p:cNvGrpSpPr/>
          <p:nvPr userDrawn="1"/>
        </p:nvGrpSpPr>
        <p:grpSpPr>
          <a:xfrm>
            <a:off x="380398" y="6476612"/>
            <a:ext cx="11424298" cy="271909"/>
            <a:chOff x="380497" y="6476611"/>
            <a:chExt cx="11427274" cy="271909"/>
          </a:xfrm>
        </p:grpSpPr>
        <p:cxnSp>
          <p:nvCxnSpPr>
            <p:cNvPr id="24" name="Straight Connector 23">
              <a:extLst>
                <a:ext uri="{FF2B5EF4-FFF2-40B4-BE49-F238E27FC236}">
                  <a16:creationId xmlns:a16="http://schemas.microsoft.com/office/drawing/2014/main" id="{059C96AA-C3BD-2816-FD18-12C49214DF4C}"/>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B5FFB38-056D-9AD5-6FEA-CB849453197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2E1B153F-8421-DF4D-C872-BF9D2CB2A86F}"/>
              </a:ext>
            </a:extLst>
          </p:cNvPr>
          <p:cNvGrpSpPr/>
          <p:nvPr userDrawn="1"/>
        </p:nvGrpSpPr>
        <p:grpSpPr bwMode="black">
          <a:xfrm>
            <a:off x="3304695" y="1888671"/>
            <a:ext cx="2673580" cy="144735"/>
            <a:chOff x="380497" y="1888670"/>
            <a:chExt cx="2674276" cy="144735"/>
          </a:xfrm>
        </p:grpSpPr>
        <p:pic>
          <p:nvPicPr>
            <p:cNvPr id="34" name="Graphic 33">
              <a:extLst>
                <a:ext uri="{FF2B5EF4-FFF2-40B4-BE49-F238E27FC236}">
                  <a16:creationId xmlns:a16="http://schemas.microsoft.com/office/drawing/2014/main" id="{4E605685-1449-0587-4C7F-76E802CF3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2B06B98-3063-859B-39EC-035B95B47F6C}"/>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6" name="Group 35">
            <a:extLst>
              <a:ext uri="{FF2B5EF4-FFF2-40B4-BE49-F238E27FC236}">
                <a16:creationId xmlns:a16="http://schemas.microsoft.com/office/drawing/2014/main" id="{6F225DC9-FA81-B7E9-4FD9-C8DA6D2A1083}"/>
              </a:ext>
            </a:extLst>
          </p:cNvPr>
          <p:cNvGrpSpPr/>
          <p:nvPr userDrawn="1"/>
        </p:nvGrpSpPr>
        <p:grpSpPr bwMode="black">
          <a:xfrm>
            <a:off x="6233906" y="1888671"/>
            <a:ext cx="2673580" cy="144735"/>
            <a:chOff x="380497" y="1888670"/>
            <a:chExt cx="2674276" cy="144735"/>
          </a:xfrm>
        </p:grpSpPr>
        <p:pic>
          <p:nvPicPr>
            <p:cNvPr id="37" name="Graphic 36">
              <a:extLst>
                <a:ext uri="{FF2B5EF4-FFF2-40B4-BE49-F238E27FC236}">
                  <a16:creationId xmlns:a16="http://schemas.microsoft.com/office/drawing/2014/main" id="{408E13BD-E50F-8654-A7DF-B324ED60C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8" name="Straight Connector 37">
              <a:extLst>
                <a:ext uri="{FF2B5EF4-FFF2-40B4-BE49-F238E27FC236}">
                  <a16:creationId xmlns:a16="http://schemas.microsoft.com/office/drawing/2014/main" id="{7F0581A2-B04A-D0D2-7516-84DCC94FBF29}"/>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9" name="Group 38">
            <a:extLst>
              <a:ext uri="{FF2B5EF4-FFF2-40B4-BE49-F238E27FC236}">
                <a16:creationId xmlns:a16="http://schemas.microsoft.com/office/drawing/2014/main" id="{BA3048E8-68B3-D0EC-287A-23E87F12F541}"/>
              </a:ext>
            </a:extLst>
          </p:cNvPr>
          <p:cNvGrpSpPr/>
          <p:nvPr userDrawn="1"/>
        </p:nvGrpSpPr>
        <p:grpSpPr bwMode="black">
          <a:xfrm>
            <a:off x="9143028" y="1888671"/>
            <a:ext cx="2673580" cy="144735"/>
            <a:chOff x="380497" y="1888670"/>
            <a:chExt cx="2674276" cy="144735"/>
          </a:xfrm>
        </p:grpSpPr>
        <p:pic>
          <p:nvPicPr>
            <p:cNvPr id="40" name="Graphic 39">
              <a:extLst>
                <a:ext uri="{FF2B5EF4-FFF2-40B4-BE49-F238E27FC236}">
                  <a16:creationId xmlns:a16="http://schemas.microsoft.com/office/drawing/2014/main" id="{246BBC04-0CEB-6962-46F0-70A67D30F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1" name="Straight Connector 40">
              <a:extLst>
                <a:ext uri="{FF2B5EF4-FFF2-40B4-BE49-F238E27FC236}">
                  <a16:creationId xmlns:a16="http://schemas.microsoft.com/office/drawing/2014/main" id="{FD2D5A72-3AF9-0AFF-AEC8-4BB0C22292D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2" name="Picture 41">
            <a:extLst>
              <a:ext uri="{FF2B5EF4-FFF2-40B4-BE49-F238E27FC236}">
                <a16:creationId xmlns:a16="http://schemas.microsoft.com/office/drawing/2014/main" id="{E08697C7-366E-6AE2-2010-7CE09C12713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2384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DEE36-7CD8-F44D-9F9A-15CB7F2C2B07}"/>
              </a:ext>
            </a:extLst>
          </p:cNvPr>
          <p:cNvSpPr>
            <a:spLocks noGrp="1"/>
          </p:cNvSpPr>
          <p:nvPr>
            <p:ph sz="quarter" idx="4"/>
          </p:nvPr>
        </p:nvSpPr>
        <p:spPr>
          <a:xfrm>
            <a:off x="6222755"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bwMode="black">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bwMode="black">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263C4D9-2AB0-E4C7-E86E-76E8DCD544F8}"/>
              </a:ext>
            </a:extLst>
          </p:cNvPr>
          <p:cNvGrpSpPr/>
          <p:nvPr userDrawn="1"/>
        </p:nvGrpSpPr>
        <p:grpSpPr bwMode="black">
          <a:xfrm>
            <a:off x="380398" y="2361368"/>
            <a:ext cx="5586203" cy="144735"/>
            <a:chOff x="380497" y="1888670"/>
            <a:chExt cx="5587658" cy="144735"/>
          </a:xfrm>
        </p:grpSpPr>
        <p:pic>
          <p:nvPicPr>
            <p:cNvPr id="11" name="Graphic 10">
              <a:extLst>
                <a:ext uri="{FF2B5EF4-FFF2-40B4-BE49-F238E27FC236}">
                  <a16:creationId xmlns:a16="http://schemas.microsoft.com/office/drawing/2014/main" id="{2903E0F8-C7ED-1B13-ED6B-E277422BE6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3075B4E7-0D77-E012-7E23-87EA7013E64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FCD837BB-CE87-5C05-8967-F0B0346548C9}"/>
              </a:ext>
            </a:extLst>
          </p:cNvPr>
          <p:cNvGrpSpPr/>
          <p:nvPr userDrawn="1"/>
        </p:nvGrpSpPr>
        <p:grpSpPr bwMode="black">
          <a:xfrm>
            <a:off x="6218493" y="2361368"/>
            <a:ext cx="5586203" cy="144735"/>
            <a:chOff x="380497" y="1888670"/>
            <a:chExt cx="5587658" cy="144735"/>
          </a:xfrm>
        </p:grpSpPr>
        <p:pic>
          <p:nvPicPr>
            <p:cNvPr id="23" name="Graphic 22">
              <a:extLst>
                <a:ext uri="{FF2B5EF4-FFF2-40B4-BE49-F238E27FC236}">
                  <a16:creationId xmlns:a16="http://schemas.microsoft.com/office/drawing/2014/main" id="{33F2B534-27BE-4655-22D4-3D1B5949E2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7A454379-96DB-93C4-CB10-7BF16DA0ED0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2CFEECD9-51DA-A4D3-15F2-52A74C8CAC1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328ACDC-5AEC-25F7-C28A-DD8F9FDB34FF}"/>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08978BEB-395A-C09D-98C2-2DDE4534A01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33294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2798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2798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175473"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175473"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62AEE85C-EA26-06A9-CB76-E97830CAA415}"/>
              </a:ext>
            </a:extLst>
          </p:cNvPr>
          <p:cNvGrpSpPr/>
          <p:nvPr/>
        </p:nvGrpSpPr>
        <p:grpSpPr bwMode="black">
          <a:xfrm>
            <a:off x="380399" y="2361368"/>
            <a:ext cx="3653915" cy="144735"/>
            <a:chOff x="380497" y="1888670"/>
            <a:chExt cx="3654867" cy="144735"/>
          </a:xfrm>
        </p:grpSpPr>
        <p:pic>
          <p:nvPicPr>
            <p:cNvPr id="11" name="Graphic 10">
              <a:extLst>
                <a:ext uri="{FF2B5EF4-FFF2-40B4-BE49-F238E27FC236}">
                  <a16:creationId xmlns:a16="http://schemas.microsoft.com/office/drawing/2014/main" id="{621B0EEB-FDD0-3E37-DCFC-AFA5FF2D63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5347C66F-24FB-EC6C-0C55-4F41DED29598}"/>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FEBDC82-CFFB-6BFA-32A2-6B67E5974FE3}"/>
              </a:ext>
            </a:extLst>
          </p:cNvPr>
          <p:cNvGrpSpPr/>
          <p:nvPr/>
        </p:nvGrpSpPr>
        <p:grpSpPr bwMode="black">
          <a:xfrm>
            <a:off x="4278713" y="2361368"/>
            <a:ext cx="3653915" cy="144735"/>
            <a:chOff x="380497" y="1888670"/>
            <a:chExt cx="3654867" cy="144735"/>
          </a:xfrm>
        </p:grpSpPr>
        <p:pic>
          <p:nvPicPr>
            <p:cNvPr id="24" name="Graphic 23">
              <a:extLst>
                <a:ext uri="{FF2B5EF4-FFF2-40B4-BE49-F238E27FC236}">
                  <a16:creationId xmlns:a16="http://schemas.microsoft.com/office/drawing/2014/main" id="{B8DA7B25-FC5B-45DE-22F0-02F5FAD71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953E413-CE3C-E191-D264-22C10766A91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6" name="Group 25">
            <a:extLst>
              <a:ext uri="{FF2B5EF4-FFF2-40B4-BE49-F238E27FC236}">
                <a16:creationId xmlns:a16="http://schemas.microsoft.com/office/drawing/2014/main" id="{19181796-06A7-BF46-8FAC-915233F5216D}"/>
              </a:ext>
            </a:extLst>
          </p:cNvPr>
          <p:cNvGrpSpPr/>
          <p:nvPr/>
        </p:nvGrpSpPr>
        <p:grpSpPr bwMode="black">
          <a:xfrm>
            <a:off x="8175474" y="2361368"/>
            <a:ext cx="3653915" cy="144735"/>
            <a:chOff x="380497" y="1888670"/>
            <a:chExt cx="3654867" cy="144735"/>
          </a:xfrm>
        </p:grpSpPr>
        <p:pic>
          <p:nvPicPr>
            <p:cNvPr id="27" name="Graphic 26">
              <a:extLst>
                <a:ext uri="{FF2B5EF4-FFF2-40B4-BE49-F238E27FC236}">
                  <a16:creationId xmlns:a16="http://schemas.microsoft.com/office/drawing/2014/main" id="{603D9F37-DD70-159B-26A7-BC7E456EB2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1620B67-FC72-2216-76D6-C1211A9AE5F3}"/>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4" name="Straight Connector 13">
            <a:extLst>
              <a:ext uri="{FF2B5EF4-FFF2-40B4-BE49-F238E27FC236}">
                <a16:creationId xmlns:a16="http://schemas.microsoft.com/office/drawing/2014/main" id="{E45F8F62-8B54-3F36-9255-5DB551F85E8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F8152A0-6EE6-EFEC-6744-5DB55BA3E1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0453E43-F384-1F2D-A29F-917DED7FA78C}"/>
              </a:ext>
            </a:extLst>
          </p:cNvPr>
          <p:cNvGrpSpPr/>
          <p:nvPr userDrawn="1"/>
        </p:nvGrpSpPr>
        <p:grpSpPr bwMode="black">
          <a:xfrm>
            <a:off x="380399" y="2361368"/>
            <a:ext cx="3653915" cy="144735"/>
            <a:chOff x="380497" y="1888670"/>
            <a:chExt cx="3654867" cy="144735"/>
          </a:xfrm>
        </p:grpSpPr>
        <p:pic>
          <p:nvPicPr>
            <p:cNvPr id="17" name="Graphic 16">
              <a:extLst>
                <a:ext uri="{FF2B5EF4-FFF2-40B4-BE49-F238E27FC236}">
                  <a16:creationId xmlns:a16="http://schemas.microsoft.com/office/drawing/2014/main" id="{322078FA-4F1E-B29E-3DEF-520D5C1582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48E8B79E-0FF4-C1BA-3029-C195283B6C76}"/>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7B395509-9321-7478-35B2-11D29B110BCA}"/>
              </a:ext>
            </a:extLst>
          </p:cNvPr>
          <p:cNvGrpSpPr/>
          <p:nvPr userDrawn="1"/>
        </p:nvGrpSpPr>
        <p:grpSpPr bwMode="black">
          <a:xfrm>
            <a:off x="4278713" y="2361368"/>
            <a:ext cx="3653915" cy="144735"/>
            <a:chOff x="380497" y="1888670"/>
            <a:chExt cx="3654867" cy="144735"/>
          </a:xfrm>
        </p:grpSpPr>
        <p:pic>
          <p:nvPicPr>
            <p:cNvPr id="31" name="Graphic 30">
              <a:extLst>
                <a:ext uri="{FF2B5EF4-FFF2-40B4-BE49-F238E27FC236}">
                  <a16:creationId xmlns:a16="http://schemas.microsoft.com/office/drawing/2014/main" id="{2E10CF47-72F7-3DB8-C9FF-EFDEEE6BBE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2" name="Straight Connector 31">
              <a:extLst>
                <a:ext uri="{FF2B5EF4-FFF2-40B4-BE49-F238E27FC236}">
                  <a16:creationId xmlns:a16="http://schemas.microsoft.com/office/drawing/2014/main" id="{495D9601-4ED5-8231-3B41-A189E379BD85}"/>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060B9D5D-0EE5-B10D-D23A-221460C6FA31}"/>
              </a:ext>
            </a:extLst>
          </p:cNvPr>
          <p:cNvGrpSpPr/>
          <p:nvPr userDrawn="1"/>
        </p:nvGrpSpPr>
        <p:grpSpPr bwMode="black">
          <a:xfrm>
            <a:off x="8175474" y="2361368"/>
            <a:ext cx="3653915" cy="144735"/>
            <a:chOff x="380497" y="1888670"/>
            <a:chExt cx="3654867" cy="144735"/>
          </a:xfrm>
        </p:grpSpPr>
        <p:pic>
          <p:nvPicPr>
            <p:cNvPr id="34" name="Graphic 33">
              <a:extLst>
                <a:ext uri="{FF2B5EF4-FFF2-40B4-BE49-F238E27FC236}">
                  <a16:creationId xmlns:a16="http://schemas.microsoft.com/office/drawing/2014/main" id="{C6B95369-5E6D-94B1-AD17-E9A29C8B1F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B09155A2-3618-DBDA-5B19-289683E79D37}"/>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0455BB81-285E-9D8A-9ED2-952FB351F94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73177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ubhead,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4" name="Text Placeholder 2">
            <a:extLst>
              <a:ext uri="{FF2B5EF4-FFF2-40B4-BE49-F238E27FC236}">
                <a16:creationId xmlns:a16="http://schemas.microsoft.com/office/drawing/2014/main" id="{1EDCB4B0-5E33-4EB1-412F-6078EC7EA966}"/>
              </a:ext>
            </a:extLst>
          </p:cNvPr>
          <p:cNvSpPr>
            <a:spLocks noGrp="1"/>
          </p:cNvSpPr>
          <p:nvPr>
            <p:ph type="body" idx="14"/>
          </p:nvPr>
        </p:nvSpPr>
        <p:spPr>
          <a:xfrm>
            <a:off x="380398" y="1681163"/>
            <a:ext cx="754183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654105"/>
            <a:ext cx="7541835" cy="3519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12" name="Picture 11" descr="A black background with yellow letters&#10;&#10;AI-generated content may be incorrect.">
            <a:extLst>
              <a:ext uri="{FF2B5EF4-FFF2-40B4-BE49-F238E27FC236}">
                <a16:creationId xmlns:a16="http://schemas.microsoft.com/office/drawing/2014/main" id="{5675FA56-3525-FC5D-E8A2-7D44A88E9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8EFE52AC-21A6-5D0A-4575-A83201A51181}"/>
              </a:ext>
            </a:extLst>
          </p:cNvPr>
          <p:cNvGrpSpPr/>
          <p:nvPr/>
        </p:nvGrpSpPr>
        <p:grpSpPr>
          <a:xfrm>
            <a:off x="380398" y="2361368"/>
            <a:ext cx="11424298" cy="144735"/>
            <a:chOff x="380497" y="1888670"/>
            <a:chExt cx="11427274" cy="144735"/>
          </a:xfrm>
        </p:grpSpPr>
        <p:pic>
          <p:nvPicPr>
            <p:cNvPr id="16" name="Graphic 15">
              <a:extLst>
                <a:ext uri="{FF2B5EF4-FFF2-40B4-BE49-F238E27FC236}">
                  <a16:creationId xmlns:a16="http://schemas.microsoft.com/office/drawing/2014/main" id="{C7041BC4-A2CC-4604-6F15-781B5AF007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EF87E2FC-295C-A080-3B46-81E067864305}"/>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Picture 6" descr="A black background with yellow letters&#10;&#10;AI-generated content may be incorrect.">
            <a:extLst>
              <a:ext uri="{FF2B5EF4-FFF2-40B4-BE49-F238E27FC236}">
                <a16:creationId xmlns:a16="http://schemas.microsoft.com/office/drawing/2014/main" id="{88558B93-52CF-25DE-F981-372C9F739D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8" name="Straight Connector 7">
            <a:extLst>
              <a:ext uri="{FF2B5EF4-FFF2-40B4-BE49-F238E27FC236}">
                <a16:creationId xmlns:a16="http://schemas.microsoft.com/office/drawing/2014/main" id="{2B03A40E-B7D2-CE41-79A0-4BD75943E44B}"/>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19DB3E-FA2C-7959-BF1D-A44A615157C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3D1EF0A0-202F-F7CC-5760-F951C18EC9E2}"/>
              </a:ext>
            </a:extLst>
          </p:cNvPr>
          <p:cNvGrpSpPr/>
          <p:nvPr userDrawn="1"/>
        </p:nvGrpSpPr>
        <p:grpSpPr>
          <a:xfrm>
            <a:off x="380398" y="2361368"/>
            <a:ext cx="11424298" cy="144735"/>
            <a:chOff x="380497" y="1888670"/>
            <a:chExt cx="11427274" cy="144735"/>
          </a:xfrm>
        </p:grpSpPr>
        <p:pic>
          <p:nvPicPr>
            <p:cNvPr id="18" name="Graphic 17">
              <a:extLst>
                <a:ext uri="{FF2B5EF4-FFF2-40B4-BE49-F238E27FC236}">
                  <a16:creationId xmlns:a16="http://schemas.microsoft.com/office/drawing/2014/main" id="{F35CA3CB-7BF9-F055-CDD1-18F05E3C38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781826EB-03F8-B938-E11B-10CED06FC488}"/>
                </a:ext>
              </a:extLst>
            </p:cNvPr>
            <p:cNvCxnSpPr>
              <a:cxnSpLocks/>
            </p:cNvCxnSpPr>
            <p:nvPr userDrawn="1"/>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3255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Comparison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3309266"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3309266"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6234584"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6234584"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4">
            <a:extLst>
              <a:ext uri="{FF2B5EF4-FFF2-40B4-BE49-F238E27FC236}">
                <a16:creationId xmlns:a16="http://schemas.microsoft.com/office/drawing/2014/main" id="{8AB0E052-2CB4-03A0-9E92-A7B1BC6CE843}"/>
              </a:ext>
            </a:extLst>
          </p:cNvPr>
          <p:cNvSpPr>
            <a:spLocks noGrp="1"/>
          </p:cNvSpPr>
          <p:nvPr>
            <p:ph type="body" sz="quarter" idx="16"/>
          </p:nvPr>
        </p:nvSpPr>
        <p:spPr>
          <a:xfrm>
            <a:off x="9141619"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50" name="Content Placeholder 4">
            <a:extLst>
              <a:ext uri="{FF2B5EF4-FFF2-40B4-BE49-F238E27FC236}">
                <a16:creationId xmlns:a16="http://schemas.microsoft.com/office/drawing/2014/main" id="{A6C06E7D-49CE-2817-27C2-7204503F5C90}"/>
              </a:ext>
            </a:extLst>
          </p:cNvPr>
          <p:cNvSpPr>
            <a:spLocks noGrp="1"/>
          </p:cNvSpPr>
          <p:nvPr>
            <p:ph sz="quarter" idx="17"/>
          </p:nvPr>
        </p:nvSpPr>
        <p:spPr>
          <a:xfrm>
            <a:off x="9141619"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0CC59F3D-CADC-65AF-0C47-9E154174E541}"/>
              </a:ext>
            </a:extLst>
          </p:cNvPr>
          <p:cNvGrpSpPr/>
          <p:nvPr/>
        </p:nvGrpSpPr>
        <p:grpSpPr bwMode="black">
          <a:xfrm>
            <a:off x="380398" y="2361368"/>
            <a:ext cx="2673580" cy="144735"/>
            <a:chOff x="380497" y="1888670"/>
            <a:chExt cx="2674276" cy="144735"/>
          </a:xfrm>
        </p:grpSpPr>
        <p:pic>
          <p:nvPicPr>
            <p:cNvPr id="38" name="Graphic 37">
              <a:extLst>
                <a:ext uri="{FF2B5EF4-FFF2-40B4-BE49-F238E27FC236}">
                  <a16:creationId xmlns:a16="http://schemas.microsoft.com/office/drawing/2014/main" id="{66952A62-9677-ADC8-7290-750284A709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9" name="Straight Connector 38">
              <a:extLst>
                <a:ext uri="{FF2B5EF4-FFF2-40B4-BE49-F238E27FC236}">
                  <a16:creationId xmlns:a16="http://schemas.microsoft.com/office/drawing/2014/main" id="{9CBF0561-B0CC-FA09-A0EB-3CBAE7DE289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D73CF680-8459-9A87-6450-DDA03D7F20EE}"/>
              </a:ext>
            </a:extLst>
          </p:cNvPr>
          <p:cNvGrpSpPr/>
          <p:nvPr/>
        </p:nvGrpSpPr>
        <p:grpSpPr bwMode="black">
          <a:xfrm>
            <a:off x="3304695" y="2361368"/>
            <a:ext cx="2673580" cy="144735"/>
            <a:chOff x="380497" y="1888670"/>
            <a:chExt cx="2674276" cy="144735"/>
          </a:xfrm>
        </p:grpSpPr>
        <p:pic>
          <p:nvPicPr>
            <p:cNvPr id="41" name="Graphic 40">
              <a:extLst>
                <a:ext uri="{FF2B5EF4-FFF2-40B4-BE49-F238E27FC236}">
                  <a16:creationId xmlns:a16="http://schemas.microsoft.com/office/drawing/2014/main" id="{F571A8B3-F70F-8744-108B-33E391E3EF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2" name="Straight Connector 41">
              <a:extLst>
                <a:ext uri="{FF2B5EF4-FFF2-40B4-BE49-F238E27FC236}">
                  <a16:creationId xmlns:a16="http://schemas.microsoft.com/office/drawing/2014/main" id="{EBDADDD3-4FFC-D4A8-F16E-19DD157725B6}"/>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3" name="Group 42">
            <a:extLst>
              <a:ext uri="{FF2B5EF4-FFF2-40B4-BE49-F238E27FC236}">
                <a16:creationId xmlns:a16="http://schemas.microsoft.com/office/drawing/2014/main" id="{F0A3BD17-F612-56C5-9AA5-F0420DE9EA9B}"/>
              </a:ext>
            </a:extLst>
          </p:cNvPr>
          <p:cNvGrpSpPr/>
          <p:nvPr/>
        </p:nvGrpSpPr>
        <p:grpSpPr bwMode="black">
          <a:xfrm>
            <a:off x="6233906" y="2361368"/>
            <a:ext cx="2673580" cy="144735"/>
            <a:chOff x="380497" y="1888670"/>
            <a:chExt cx="2674276" cy="144735"/>
          </a:xfrm>
        </p:grpSpPr>
        <p:pic>
          <p:nvPicPr>
            <p:cNvPr id="44" name="Graphic 43">
              <a:extLst>
                <a:ext uri="{FF2B5EF4-FFF2-40B4-BE49-F238E27FC236}">
                  <a16:creationId xmlns:a16="http://schemas.microsoft.com/office/drawing/2014/main" id="{5DEC4604-AEF7-9027-35C4-7002F31EB5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5" name="Straight Connector 44">
              <a:extLst>
                <a:ext uri="{FF2B5EF4-FFF2-40B4-BE49-F238E27FC236}">
                  <a16:creationId xmlns:a16="http://schemas.microsoft.com/office/drawing/2014/main" id="{E18F6E4B-55E7-4D83-455A-7625CF2C67B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6" name="Group 45">
            <a:extLst>
              <a:ext uri="{FF2B5EF4-FFF2-40B4-BE49-F238E27FC236}">
                <a16:creationId xmlns:a16="http://schemas.microsoft.com/office/drawing/2014/main" id="{481DA5ED-05BA-9740-4915-DB21E3C0EAC6}"/>
              </a:ext>
            </a:extLst>
          </p:cNvPr>
          <p:cNvGrpSpPr/>
          <p:nvPr/>
        </p:nvGrpSpPr>
        <p:grpSpPr bwMode="black">
          <a:xfrm>
            <a:off x="9143028" y="2361368"/>
            <a:ext cx="2673580" cy="144735"/>
            <a:chOff x="380497" y="1888670"/>
            <a:chExt cx="2674276" cy="144735"/>
          </a:xfrm>
        </p:grpSpPr>
        <p:pic>
          <p:nvPicPr>
            <p:cNvPr id="47" name="Graphic 46">
              <a:extLst>
                <a:ext uri="{FF2B5EF4-FFF2-40B4-BE49-F238E27FC236}">
                  <a16:creationId xmlns:a16="http://schemas.microsoft.com/office/drawing/2014/main" id="{CC1262D2-368D-1AC4-CD14-6FCA5E12A5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8" name="Straight Connector 47">
              <a:extLst>
                <a:ext uri="{FF2B5EF4-FFF2-40B4-BE49-F238E27FC236}">
                  <a16:creationId xmlns:a16="http://schemas.microsoft.com/office/drawing/2014/main" id="{900462E4-F238-B3E1-B987-66117F440B52}"/>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1" name="Straight Connector 10">
            <a:extLst>
              <a:ext uri="{FF2B5EF4-FFF2-40B4-BE49-F238E27FC236}">
                <a16:creationId xmlns:a16="http://schemas.microsoft.com/office/drawing/2014/main" id="{B21DF504-D1F5-122D-7B51-39D34F35CA87}"/>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DD24404-067A-7FD1-9BA7-B437E7E1081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D91DF6A0-338A-19D8-C291-C9F68E7EC4BC}"/>
              </a:ext>
            </a:extLst>
          </p:cNvPr>
          <p:cNvGrpSpPr/>
          <p:nvPr userDrawn="1"/>
        </p:nvGrpSpPr>
        <p:grpSpPr bwMode="black">
          <a:xfrm>
            <a:off x="380398" y="2361368"/>
            <a:ext cx="2673580" cy="144735"/>
            <a:chOff x="380497" y="1888670"/>
            <a:chExt cx="2674276" cy="144735"/>
          </a:xfrm>
        </p:grpSpPr>
        <p:pic>
          <p:nvPicPr>
            <p:cNvPr id="14" name="Graphic 13">
              <a:extLst>
                <a:ext uri="{FF2B5EF4-FFF2-40B4-BE49-F238E27FC236}">
                  <a16:creationId xmlns:a16="http://schemas.microsoft.com/office/drawing/2014/main" id="{94436816-1D72-8580-3A05-B7C1BE7FC8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E96811C-32FA-1375-2A60-485DDB6EA4D9}"/>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3EA53C1F-39AF-4471-E009-4106D0572491}"/>
              </a:ext>
            </a:extLst>
          </p:cNvPr>
          <p:cNvGrpSpPr/>
          <p:nvPr userDrawn="1"/>
        </p:nvGrpSpPr>
        <p:grpSpPr bwMode="black">
          <a:xfrm>
            <a:off x="3304695" y="2361368"/>
            <a:ext cx="2673580" cy="144735"/>
            <a:chOff x="380497" y="1888670"/>
            <a:chExt cx="2674276" cy="144735"/>
          </a:xfrm>
        </p:grpSpPr>
        <p:pic>
          <p:nvPicPr>
            <p:cNvPr id="17" name="Graphic 16">
              <a:extLst>
                <a:ext uri="{FF2B5EF4-FFF2-40B4-BE49-F238E27FC236}">
                  <a16:creationId xmlns:a16="http://schemas.microsoft.com/office/drawing/2014/main" id="{F7CB843F-B3B2-3207-F688-99483B9576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D91DFC23-B2C1-6D46-8770-61938C9EF5BB}"/>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11A29DAE-694B-1DF4-D5D1-A28B71BC258D}"/>
              </a:ext>
            </a:extLst>
          </p:cNvPr>
          <p:cNvGrpSpPr/>
          <p:nvPr userDrawn="1"/>
        </p:nvGrpSpPr>
        <p:grpSpPr bwMode="black">
          <a:xfrm>
            <a:off x="6233906" y="2361368"/>
            <a:ext cx="2673580" cy="144735"/>
            <a:chOff x="380497" y="1888670"/>
            <a:chExt cx="2674276" cy="144735"/>
          </a:xfrm>
        </p:grpSpPr>
        <p:pic>
          <p:nvPicPr>
            <p:cNvPr id="23" name="Graphic 22">
              <a:extLst>
                <a:ext uri="{FF2B5EF4-FFF2-40B4-BE49-F238E27FC236}">
                  <a16:creationId xmlns:a16="http://schemas.microsoft.com/office/drawing/2014/main" id="{83390E41-0E93-E6A2-E17C-EFC1E73C8F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D37848B6-8CD9-3740-D1AA-E6744D380BE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D804E005-8A2B-EFA1-854F-749837D4E74E}"/>
              </a:ext>
            </a:extLst>
          </p:cNvPr>
          <p:cNvGrpSpPr/>
          <p:nvPr userDrawn="1"/>
        </p:nvGrpSpPr>
        <p:grpSpPr bwMode="black">
          <a:xfrm>
            <a:off x="9143028" y="2361368"/>
            <a:ext cx="2673580" cy="144735"/>
            <a:chOff x="380497" y="1888670"/>
            <a:chExt cx="2674276" cy="144735"/>
          </a:xfrm>
        </p:grpSpPr>
        <p:pic>
          <p:nvPicPr>
            <p:cNvPr id="26" name="Graphic 25">
              <a:extLst>
                <a:ext uri="{FF2B5EF4-FFF2-40B4-BE49-F238E27FC236}">
                  <a16:creationId xmlns:a16="http://schemas.microsoft.com/office/drawing/2014/main" id="{B773C2D2-133F-9989-74A6-100FF892A0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D971F9DC-6160-43C6-4365-2682647A0C1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8" name="Picture 27">
            <a:extLst>
              <a:ext uri="{FF2B5EF4-FFF2-40B4-BE49-F238E27FC236}">
                <a16:creationId xmlns:a16="http://schemas.microsoft.com/office/drawing/2014/main" id="{182F2336-78C3-76EB-B383-5B33D58658D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400447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5586203" cy="13346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5484F3C6-9EE2-B03E-D3EB-2081F2A9E147}"/>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721334D4-F8B2-6AA2-9ED0-E21188D62EAB}"/>
              </a:ext>
            </a:extLst>
          </p:cNvPr>
          <p:cNvGrpSpPr/>
          <p:nvPr userDrawn="1"/>
        </p:nvGrpSpPr>
        <p:grpSpPr bwMode="black">
          <a:xfrm>
            <a:off x="380398" y="1888671"/>
            <a:ext cx="5586203" cy="144735"/>
            <a:chOff x="380497" y="1888670"/>
            <a:chExt cx="5587658" cy="144735"/>
          </a:xfrm>
        </p:grpSpPr>
        <p:pic>
          <p:nvPicPr>
            <p:cNvPr id="5" name="Graphic 4">
              <a:extLst>
                <a:ext uri="{FF2B5EF4-FFF2-40B4-BE49-F238E27FC236}">
                  <a16:creationId xmlns:a16="http://schemas.microsoft.com/office/drawing/2014/main" id="{CBE011BA-1D01-C790-998A-F58B6E0F3E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8" name="Straight Connector 7">
              <a:extLst>
                <a:ext uri="{FF2B5EF4-FFF2-40B4-BE49-F238E27FC236}">
                  <a16:creationId xmlns:a16="http://schemas.microsoft.com/office/drawing/2014/main" id="{4E28F25F-E799-2877-40C5-2EDE7520B73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B8D3A68F-78C7-29E7-55E7-417D6B6292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3BBA462-FBD7-7F0B-A696-4D63A3D6028D}"/>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23FB5F85-0FEF-E859-4278-BC883FC8314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8393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5577022" cy="13419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bwMode="black">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2A6C22A2-CF90-ADA3-59DA-B8FF475B987D}"/>
              </a:ext>
            </a:extLst>
          </p:cNvPr>
          <p:cNvSpPr>
            <a:spLocks noGrp="1"/>
          </p:cNvSpPr>
          <p:nvPr>
            <p:ph type="pic" sz="quarter" idx="14"/>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31F144B8-C201-C992-D8E2-B1727E0BB460}"/>
              </a:ext>
            </a:extLst>
          </p:cNvPr>
          <p:cNvGrpSpPr/>
          <p:nvPr userDrawn="1"/>
        </p:nvGrpSpPr>
        <p:grpSpPr bwMode="black">
          <a:xfrm>
            <a:off x="380398" y="2361368"/>
            <a:ext cx="5586203" cy="144735"/>
            <a:chOff x="380497" y="1888670"/>
            <a:chExt cx="5587658" cy="144735"/>
          </a:xfrm>
        </p:grpSpPr>
        <p:pic>
          <p:nvPicPr>
            <p:cNvPr id="7" name="Graphic 6">
              <a:extLst>
                <a:ext uri="{FF2B5EF4-FFF2-40B4-BE49-F238E27FC236}">
                  <a16:creationId xmlns:a16="http://schemas.microsoft.com/office/drawing/2014/main" id="{55260E33-C63D-5605-5EAB-DA250AD87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0" name="Straight Connector 9">
              <a:extLst>
                <a:ext uri="{FF2B5EF4-FFF2-40B4-BE49-F238E27FC236}">
                  <a16:creationId xmlns:a16="http://schemas.microsoft.com/office/drawing/2014/main" id="{B49EA30A-C026-089E-234C-7D197843C913}"/>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 name="Straight Connector 11">
            <a:extLst>
              <a:ext uri="{FF2B5EF4-FFF2-40B4-BE49-F238E27FC236}">
                <a16:creationId xmlns:a16="http://schemas.microsoft.com/office/drawing/2014/main" id="{3A672355-5AEC-B42F-DB3E-17775432EFC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6F872A4-1F40-5DAD-AA91-F99F1208FC7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91043B0F-79D3-F3E9-A6C4-45F9322EAC0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38173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wo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4213437"/>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18493" y="4213437"/>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Picture Placeholder 12">
            <a:extLst>
              <a:ext uri="{FF2B5EF4-FFF2-40B4-BE49-F238E27FC236}">
                <a16:creationId xmlns:a16="http://schemas.microsoft.com/office/drawing/2014/main" id="{EA4CEC01-9D43-A88D-C666-55AB9438E901}"/>
              </a:ext>
            </a:extLst>
          </p:cNvPr>
          <p:cNvSpPr>
            <a:spLocks noGrp="1"/>
          </p:cNvSpPr>
          <p:nvPr>
            <p:ph type="pic" sz="quarter" idx="16"/>
          </p:nvPr>
        </p:nvSpPr>
        <p:spPr>
          <a:xfrm>
            <a:off x="6234584" y="1905001"/>
            <a:ext cx="5586203" cy="2119562"/>
          </a:xfrm>
          <a:custGeom>
            <a:avLst/>
            <a:gdLst>
              <a:gd name="connsiteX0" fmla="*/ 0 w 5587658"/>
              <a:gd name="connsiteY0" fmla="*/ 0 h 2119562"/>
              <a:gd name="connsiteX1" fmla="*/ 5143945 w 5587658"/>
              <a:gd name="connsiteY1" fmla="*/ 0 h 2119562"/>
              <a:gd name="connsiteX2" fmla="*/ 5587658 w 5587658"/>
              <a:gd name="connsiteY2" fmla="*/ 221857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43945" y="0"/>
                </a:lnTo>
                <a:lnTo>
                  <a:pt x="5587658" y="221857"/>
                </a:lnTo>
                <a:lnTo>
                  <a:pt x="5587658" y="2119562"/>
                </a:lnTo>
                <a:lnTo>
                  <a:pt x="0" y="2119562"/>
                </a:lnTo>
                <a:close/>
              </a:path>
            </a:pathLst>
          </a:custGeom>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2D6CCA8D-C555-072B-80AD-C30622CC8C0D}"/>
              </a:ext>
            </a:extLst>
          </p:cNvPr>
          <p:cNvSpPr>
            <a:spLocks noGrp="1"/>
          </p:cNvSpPr>
          <p:nvPr>
            <p:ph type="pic" sz="quarter" idx="14"/>
          </p:nvPr>
        </p:nvSpPr>
        <p:spPr>
          <a:xfrm>
            <a:off x="380398" y="1905001"/>
            <a:ext cx="5586203" cy="2119562"/>
          </a:xfrm>
          <a:custGeom>
            <a:avLst/>
            <a:gdLst>
              <a:gd name="connsiteX0" fmla="*/ 0 w 5587658"/>
              <a:gd name="connsiteY0" fmla="*/ 0 h 2119562"/>
              <a:gd name="connsiteX1" fmla="*/ 5133869 w 5587658"/>
              <a:gd name="connsiteY1" fmla="*/ 0 h 2119562"/>
              <a:gd name="connsiteX2" fmla="*/ 5587658 w 5587658"/>
              <a:gd name="connsiteY2" fmla="*/ 226895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33869" y="0"/>
                </a:lnTo>
                <a:lnTo>
                  <a:pt x="5587658" y="226895"/>
                </a:lnTo>
                <a:lnTo>
                  <a:pt x="5587658" y="2119562"/>
                </a:lnTo>
                <a:lnTo>
                  <a:pt x="0" y="2119562"/>
                </a:lnTo>
                <a:close/>
              </a:path>
            </a:pathLst>
          </a:custGeom>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28E00178-44B1-9D0E-C2A1-B14B0BFA71D1}"/>
              </a:ext>
            </a:extLst>
          </p:cNvPr>
          <p:cNvGrpSpPr/>
          <p:nvPr userDrawn="1"/>
        </p:nvGrpSpPr>
        <p:grpSpPr bwMode="black">
          <a:xfrm>
            <a:off x="380398" y="4213437"/>
            <a:ext cx="5586203" cy="144735"/>
            <a:chOff x="380497" y="1888670"/>
            <a:chExt cx="5587658" cy="144735"/>
          </a:xfrm>
        </p:grpSpPr>
        <p:pic>
          <p:nvPicPr>
            <p:cNvPr id="5" name="Graphic 4">
              <a:extLst>
                <a:ext uri="{FF2B5EF4-FFF2-40B4-BE49-F238E27FC236}">
                  <a16:creationId xmlns:a16="http://schemas.microsoft.com/office/drawing/2014/main" id="{84BE302C-17F0-C6DF-A0C4-3BBE52F400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8" name="Straight Connector 7">
              <a:extLst>
                <a:ext uri="{FF2B5EF4-FFF2-40B4-BE49-F238E27FC236}">
                  <a16:creationId xmlns:a16="http://schemas.microsoft.com/office/drawing/2014/main" id="{8705D191-4558-D9C3-0E92-C71E7DD4336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4E28E93D-40CE-6AAC-B8D6-D27CEFBE1E7D}"/>
              </a:ext>
            </a:extLst>
          </p:cNvPr>
          <p:cNvGrpSpPr/>
          <p:nvPr userDrawn="1"/>
        </p:nvGrpSpPr>
        <p:grpSpPr bwMode="black">
          <a:xfrm>
            <a:off x="6218493" y="4213437"/>
            <a:ext cx="5586203" cy="144735"/>
            <a:chOff x="380497" y="1888670"/>
            <a:chExt cx="5587658" cy="144735"/>
          </a:xfrm>
        </p:grpSpPr>
        <p:pic>
          <p:nvPicPr>
            <p:cNvPr id="15" name="Graphic 14">
              <a:extLst>
                <a:ext uri="{FF2B5EF4-FFF2-40B4-BE49-F238E27FC236}">
                  <a16:creationId xmlns:a16="http://schemas.microsoft.com/office/drawing/2014/main" id="{6A7C3DE5-86FF-DA97-B638-7680FC08BE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066F4785-AC42-6711-8340-92E7E782C9E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43B8A07B-8D1C-7BF1-064F-151CADA4FF56}"/>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074DFF-B72C-7F54-0691-42E17F0812B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C0346A58-7F73-2922-A011-973CE621C10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34656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hree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9" y="4213437"/>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8713" y="4213437"/>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5474" y="4213437"/>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B8BD6315-BF66-AD46-AFCF-CE97F4ED60DD}"/>
              </a:ext>
            </a:extLst>
          </p:cNvPr>
          <p:cNvSpPr>
            <a:spLocks noGrp="1"/>
          </p:cNvSpPr>
          <p:nvPr>
            <p:ph type="pic" sz="quarter" idx="20"/>
          </p:nvPr>
        </p:nvSpPr>
        <p:spPr>
          <a:xfrm>
            <a:off x="8172607" y="1905001"/>
            <a:ext cx="3629223" cy="2119562"/>
          </a:xfrm>
          <a:custGeom>
            <a:avLst/>
            <a:gdLst>
              <a:gd name="connsiteX0" fmla="*/ 0 w 3630168"/>
              <a:gd name="connsiteY0" fmla="*/ 0 h 2119562"/>
              <a:gd name="connsiteX1" fmla="*/ 3193305 w 3630168"/>
              <a:gd name="connsiteY1" fmla="*/ 0 h 2119562"/>
              <a:gd name="connsiteX2" fmla="*/ 3630168 w 3630168"/>
              <a:gd name="connsiteY2" fmla="*/ 218432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193305" y="0"/>
                </a:lnTo>
                <a:lnTo>
                  <a:pt x="3630168" y="218432"/>
                </a:lnTo>
                <a:lnTo>
                  <a:pt x="3630168" y="2119562"/>
                </a:lnTo>
                <a:lnTo>
                  <a:pt x="0" y="2119562"/>
                </a:lnTo>
                <a:close/>
              </a:path>
            </a:pathLst>
          </a:custGeom>
        </p:spPr>
        <p:txBody>
          <a:bodyPr wrap="square">
            <a:noAutofit/>
          </a:bodyPr>
          <a:lstStyle/>
          <a:p>
            <a:r>
              <a:rPr lang="en-US"/>
              <a:t>Click icon to add picture</a:t>
            </a:r>
          </a:p>
        </p:txBody>
      </p:sp>
      <p:sp>
        <p:nvSpPr>
          <p:cNvPr id="17" name="Picture Placeholder 16">
            <a:extLst>
              <a:ext uri="{FF2B5EF4-FFF2-40B4-BE49-F238E27FC236}">
                <a16:creationId xmlns:a16="http://schemas.microsoft.com/office/drawing/2014/main" id="{20810140-B72D-E8CD-6507-696EB0FD8074}"/>
              </a:ext>
            </a:extLst>
          </p:cNvPr>
          <p:cNvSpPr>
            <a:spLocks noGrp="1"/>
          </p:cNvSpPr>
          <p:nvPr>
            <p:ph type="pic" sz="quarter" idx="18"/>
          </p:nvPr>
        </p:nvSpPr>
        <p:spPr>
          <a:xfrm>
            <a:off x="4278277" y="1905001"/>
            <a:ext cx="3629223" cy="2119562"/>
          </a:xfrm>
          <a:custGeom>
            <a:avLst/>
            <a:gdLst>
              <a:gd name="connsiteX0" fmla="*/ 0 w 3630168"/>
              <a:gd name="connsiteY0" fmla="*/ 0 h 2119562"/>
              <a:gd name="connsiteX1" fmla="*/ 3202638 w 3630168"/>
              <a:gd name="connsiteY1" fmla="*/ 0 h 2119562"/>
              <a:gd name="connsiteX2" fmla="*/ 3630168 w 3630168"/>
              <a:gd name="connsiteY2" fmla="*/ 213765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2638" y="0"/>
                </a:lnTo>
                <a:lnTo>
                  <a:pt x="3630168" y="213765"/>
                </a:lnTo>
                <a:lnTo>
                  <a:pt x="3630168" y="2119562"/>
                </a:lnTo>
                <a:lnTo>
                  <a:pt x="0" y="2119562"/>
                </a:lnTo>
                <a:close/>
              </a:path>
            </a:pathLst>
          </a:custGeom>
        </p:spPr>
        <p:txBody>
          <a:bodyPr wrap="square">
            <a:noAutofit/>
          </a:bodyPr>
          <a:lstStyle/>
          <a:p>
            <a:r>
              <a:rPr lang="en-US"/>
              <a:t>Click icon to add picture</a:t>
            </a:r>
          </a:p>
        </p:txBody>
      </p:sp>
      <p:sp>
        <p:nvSpPr>
          <p:cNvPr id="27" name="Picture Placeholder 26">
            <a:extLst>
              <a:ext uri="{FF2B5EF4-FFF2-40B4-BE49-F238E27FC236}">
                <a16:creationId xmlns:a16="http://schemas.microsoft.com/office/drawing/2014/main" id="{F5F20EEE-9503-47A9-B3CE-5FE8A136D715}"/>
              </a:ext>
            </a:extLst>
          </p:cNvPr>
          <p:cNvSpPr>
            <a:spLocks noGrp="1"/>
          </p:cNvSpPr>
          <p:nvPr>
            <p:ph type="pic" sz="quarter" idx="16"/>
          </p:nvPr>
        </p:nvSpPr>
        <p:spPr>
          <a:xfrm>
            <a:off x="380398" y="1905001"/>
            <a:ext cx="3629223" cy="2119562"/>
          </a:xfrm>
          <a:custGeom>
            <a:avLst/>
            <a:gdLst>
              <a:gd name="connsiteX0" fmla="*/ 0 w 3630168"/>
              <a:gd name="connsiteY0" fmla="*/ 0 h 2119562"/>
              <a:gd name="connsiteX1" fmla="*/ 3209169 w 3630168"/>
              <a:gd name="connsiteY1" fmla="*/ 0 h 2119562"/>
              <a:gd name="connsiteX2" fmla="*/ 3630168 w 3630168"/>
              <a:gd name="connsiteY2" fmla="*/ 210500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9169" y="0"/>
                </a:lnTo>
                <a:lnTo>
                  <a:pt x="3630168" y="210500"/>
                </a:lnTo>
                <a:lnTo>
                  <a:pt x="3630168" y="2119562"/>
                </a:lnTo>
                <a:lnTo>
                  <a:pt x="0" y="2119562"/>
                </a:lnTo>
                <a:close/>
              </a:path>
            </a:pathLst>
          </a:custGeom>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74CF4060-DF83-AF90-DD10-933D64F8D0ED}"/>
              </a:ext>
            </a:extLst>
          </p:cNvPr>
          <p:cNvGrpSpPr/>
          <p:nvPr userDrawn="1"/>
        </p:nvGrpSpPr>
        <p:grpSpPr bwMode="black">
          <a:xfrm>
            <a:off x="380399" y="4213437"/>
            <a:ext cx="3653915" cy="144735"/>
            <a:chOff x="380497" y="1888670"/>
            <a:chExt cx="3654867" cy="144735"/>
          </a:xfrm>
        </p:grpSpPr>
        <p:pic>
          <p:nvPicPr>
            <p:cNvPr id="4" name="Graphic 3">
              <a:extLst>
                <a:ext uri="{FF2B5EF4-FFF2-40B4-BE49-F238E27FC236}">
                  <a16:creationId xmlns:a16="http://schemas.microsoft.com/office/drawing/2014/main" id="{D1F77601-04AA-30EA-6E68-A4097D7714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C9E9A8BE-CA81-4789-D253-F5DF64973FC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8" name="Straight Connector 17">
            <a:extLst>
              <a:ext uri="{FF2B5EF4-FFF2-40B4-BE49-F238E27FC236}">
                <a16:creationId xmlns:a16="http://schemas.microsoft.com/office/drawing/2014/main" id="{EBCE2268-C1AD-97B2-78A3-DCE8EF75BCD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403565-4FA2-5F9F-B082-CB9E94A9033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2FDA829-547B-A48D-96C0-B492AA22E280}"/>
              </a:ext>
            </a:extLst>
          </p:cNvPr>
          <p:cNvGrpSpPr/>
          <p:nvPr userDrawn="1"/>
        </p:nvGrpSpPr>
        <p:grpSpPr bwMode="black">
          <a:xfrm>
            <a:off x="4278713" y="4213437"/>
            <a:ext cx="3653915" cy="144735"/>
            <a:chOff x="380497" y="1888670"/>
            <a:chExt cx="3654867" cy="144735"/>
          </a:xfrm>
        </p:grpSpPr>
        <p:pic>
          <p:nvPicPr>
            <p:cNvPr id="29" name="Graphic 28">
              <a:extLst>
                <a:ext uri="{FF2B5EF4-FFF2-40B4-BE49-F238E27FC236}">
                  <a16:creationId xmlns:a16="http://schemas.microsoft.com/office/drawing/2014/main" id="{04E13455-B52F-2A75-8B34-7182B8A56E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43018EB-0BA9-EF96-3A5A-0EE766FA5044}"/>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BA12E22-E9F4-358A-1B16-6D545A060E16}"/>
              </a:ext>
            </a:extLst>
          </p:cNvPr>
          <p:cNvGrpSpPr/>
          <p:nvPr userDrawn="1"/>
        </p:nvGrpSpPr>
        <p:grpSpPr bwMode="black">
          <a:xfrm>
            <a:off x="8175474" y="4213437"/>
            <a:ext cx="3653915" cy="144735"/>
            <a:chOff x="380497" y="1888670"/>
            <a:chExt cx="3654867" cy="144735"/>
          </a:xfrm>
        </p:grpSpPr>
        <p:pic>
          <p:nvPicPr>
            <p:cNvPr id="34" name="Graphic 33">
              <a:extLst>
                <a:ext uri="{FF2B5EF4-FFF2-40B4-BE49-F238E27FC236}">
                  <a16:creationId xmlns:a16="http://schemas.microsoft.com/office/drawing/2014/main" id="{7F4EE8CC-DB58-2CEC-B925-438BA4F56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2784A91-3D3D-B3F9-45E5-DB673102F1C9}"/>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20F5461C-C82A-8735-F15F-41E4F680E11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12196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Four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4213437"/>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4213437"/>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4213437"/>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4213437"/>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63BF2D0E-DD68-DDCF-281C-1EE0BD0A43F5}"/>
              </a:ext>
            </a:extLst>
          </p:cNvPr>
          <p:cNvSpPr>
            <a:spLocks noGrp="1"/>
          </p:cNvSpPr>
          <p:nvPr>
            <p:ph type="pic" sz="quarter" idx="23"/>
          </p:nvPr>
        </p:nvSpPr>
        <p:spPr>
          <a:xfrm>
            <a:off x="9141619" y="1905001"/>
            <a:ext cx="2673580" cy="2119562"/>
          </a:xfrm>
          <a:custGeom>
            <a:avLst/>
            <a:gdLst>
              <a:gd name="connsiteX0" fmla="*/ 0 w 2674276"/>
              <a:gd name="connsiteY0" fmla="*/ 0 h 2119562"/>
              <a:gd name="connsiteX1" fmla="*/ 2248353 w 2674276"/>
              <a:gd name="connsiteY1" fmla="*/ 0 h 2119562"/>
              <a:gd name="connsiteX2" fmla="*/ 2674276 w 2674276"/>
              <a:gd name="connsiteY2" fmla="*/ 212962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8353" y="0"/>
                </a:lnTo>
                <a:lnTo>
                  <a:pt x="2674276" y="212962"/>
                </a:lnTo>
                <a:lnTo>
                  <a:pt x="2674276" y="2119562"/>
                </a:lnTo>
                <a:lnTo>
                  <a:pt x="0" y="2119562"/>
                </a:lnTo>
                <a:close/>
              </a:path>
            </a:pathLst>
          </a:custGeom>
          <a:ln>
            <a:noFill/>
          </a:ln>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E6D349BA-E2F3-A427-12F8-110DB77F219C}"/>
              </a:ext>
            </a:extLst>
          </p:cNvPr>
          <p:cNvSpPr>
            <a:spLocks noGrp="1"/>
          </p:cNvSpPr>
          <p:nvPr>
            <p:ph type="pic" sz="quarter" idx="21"/>
          </p:nvPr>
        </p:nvSpPr>
        <p:spPr>
          <a:xfrm>
            <a:off x="6233562" y="1905001"/>
            <a:ext cx="2673580" cy="2119562"/>
          </a:xfrm>
          <a:custGeom>
            <a:avLst/>
            <a:gdLst>
              <a:gd name="connsiteX0" fmla="*/ 0 w 2674276"/>
              <a:gd name="connsiteY0" fmla="*/ 0 h 2119562"/>
              <a:gd name="connsiteX1" fmla="*/ 2252802 w 2674276"/>
              <a:gd name="connsiteY1" fmla="*/ 0 h 2119562"/>
              <a:gd name="connsiteX2" fmla="*/ 2674276 w 2674276"/>
              <a:gd name="connsiteY2" fmla="*/ 210737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52802" y="0"/>
                </a:lnTo>
                <a:lnTo>
                  <a:pt x="2674276" y="210737"/>
                </a:lnTo>
                <a:lnTo>
                  <a:pt x="2674276" y="2119562"/>
                </a:lnTo>
                <a:lnTo>
                  <a:pt x="0" y="2119562"/>
                </a:lnTo>
                <a:close/>
              </a:path>
            </a:pathLst>
          </a:custGeom>
          <a:ln>
            <a:noFill/>
          </a:ln>
        </p:spPr>
        <p:txBody>
          <a:bodyPr wrap="square">
            <a:noAutofit/>
          </a:bodyPr>
          <a:lstStyle/>
          <a:p>
            <a:r>
              <a:rPr lang="en-US"/>
              <a:t>Click icon to add picture</a:t>
            </a:r>
          </a:p>
        </p:txBody>
      </p:sp>
      <p:sp>
        <p:nvSpPr>
          <p:cNvPr id="16" name="Picture Placeholder 15">
            <a:extLst>
              <a:ext uri="{FF2B5EF4-FFF2-40B4-BE49-F238E27FC236}">
                <a16:creationId xmlns:a16="http://schemas.microsoft.com/office/drawing/2014/main" id="{54A547DD-D88F-0478-EECB-194D3BA7B11D}"/>
              </a:ext>
            </a:extLst>
          </p:cNvPr>
          <p:cNvSpPr>
            <a:spLocks noGrp="1"/>
          </p:cNvSpPr>
          <p:nvPr>
            <p:ph type="pic" sz="quarter" idx="19"/>
          </p:nvPr>
        </p:nvSpPr>
        <p:spPr>
          <a:xfrm>
            <a:off x="3309266" y="1905001"/>
            <a:ext cx="2673580" cy="2119562"/>
          </a:xfrm>
          <a:custGeom>
            <a:avLst/>
            <a:gdLst>
              <a:gd name="connsiteX0" fmla="*/ 0 w 2674276"/>
              <a:gd name="connsiteY0" fmla="*/ 0 h 2119562"/>
              <a:gd name="connsiteX1" fmla="*/ 2240731 w 2674276"/>
              <a:gd name="connsiteY1" fmla="*/ 0 h 2119562"/>
              <a:gd name="connsiteX2" fmla="*/ 2674276 w 2674276"/>
              <a:gd name="connsiteY2" fmla="*/ 216773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0731" y="0"/>
                </a:lnTo>
                <a:lnTo>
                  <a:pt x="2674276" y="216773"/>
                </a:lnTo>
                <a:lnTo>
                  <a:pt x="2674276" y="2119562"/>
                </a:lnTo>
                <a:lnTo>
                  <a:pt x="0" y="2119562"/>
                </a:lnTo>
                <a:close/>
              </a:path>
            </a:pathLst>
          </a:custGeom>
          <a:ln>
            <a:noFill/>
          </a:ln>
        </p:spPr>
        <p:txBody>
          <a:bodyPr wrap="square">
            <a:noAutofit/>
          </a:bodyPr>
          <a:lstStyle/>
          <a:p>
            <a:r>
              <a:rPr lang="en-US"/>
              <a:t>Click icon to add picture</a:t>
            </a:r>
          </a:p>
        </p:txBody>
      </p:sp>
      <p:sp>
        <p:nvSpPr>
          <p:cNvPr id="23" name="Picture Placeholder 22">
            <a:extLst>
              <a:ext uri="{FF2B5EF4-FFF2-40B4-BE49-F238E27FC236}">
                <a16:creationId xmlns:a16="http://schemas.microsoft.com/office/drawing/2014/main" id="{810687CE-CC8B-8F07-E174-1E2AC8AD9A23}"/>
              </a:ext>
            </a:extLst>
          </p:cNvPr>
          <p:cNvSpPr>
            <a:spLocks noGrp="1"/>
          </p:cNvSpPr>
          <p:nvPr>
            <p:ph type="pic" sz="quarter" idx="17"/>
          </p:nvPr>
        </p:nvSpPr>
        <p:spPr>
          <a:xfrm>
            <a:off x="380398" y="1905001"/>
            <a:ext cx="2673580" cy="2119562"/>
          </a:xfrm>
          <a:custGeom>
            <a:avLst/>
            <a:gdLst>
              <a:gd name="connsiteX0" fmla="*/ 0 w 2674276"/>
              <a:gd name="connsiteY0" fmla="*/ 0 h 2119562"/>
              <a:gd name="connsiteX1" fmla="*/ 2247829 w 2674276"/>
              <a:gd name="connsiteY1" fmla="*/ 0 h 2119562"/>
              <a:gd name="connsiteX2" fmla="*/ 2674276 w 2674276"/>
              <a:gd name="connsiteY2" fmla="*/ 213224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7829" y="0"/>
                </a:lnTo>
                <a:lnTo>
                  <a:pt x="2674276" y="213224"/>
                </a:lnTo>
                <a:lnTo>
                  <a:pt x="2674276" y="2119562"/>
                </a:lnTo>
                <a:lnTo>
                  <a:pt x="0" y="2119562"/>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EC4D1DAF-80E0-0866-9F53-6467E4191092}"/>
              </a:ext>
            </a:extLst>
          </p:cNvPr>
          <p:cNvGrpSpPr/>
          <p:nvPr userDrawn="1"/>
        </p:nvGrpSpPr>
        <p:grpSpPr bwMode="black">
          <a:xfrm>
            <a:off x="380398" y="4213437"/>
            <a:ext cx="2673580" cy="144735"/>
            <a:chOff x="380497" y="1888670"/>
            <a:chExt cx="2674276" cy="144735"/>
          </a:xfrm>
        </p:grpSpPr>
        <p:pic>
          <p:nvPicPr>
            <p:cNvPr id="4" name="Graphic 3">
              <a:extLst>
                <a:ext uri="{FF2B5EF4-FFF2-40B4-BE49-F238E27FC236}">
                  <a16:creationId xmlns:a16="http://schemas.microsoft.com/office/drawing/2014/main" id="{B37177F7-EB96-C1BF-E0B8-F4438620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A9FDCEC6-FEBA-4B77-AC72-A6CA6D21BAA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486FAC69-8C72-FCC7-4C2D-DBD1F3EC23D5}"/>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42E2AA-24A3-6FB3-A257-AC52AF2A6ECE}"/>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D9A7A04-0218-264F-032C-AD4DA0C93774}"/>
              </a:ext>
            </a:extLst>
          </p:cNvPr>
          <p:cNvGrpSpPr/>
          <p:nvPr userDrawn="1"/>
        </p:nvGrpSpPr>
        <p:grpSpPr bwMode="black">
          <a:xfrm>
            <a:off x="3304695" y="4213437"/>
            <a:ext cx="2673580" cy="144735"/>
            <a:chOff x="380497" y="1888670"/>
            <a:chExt cx="2674276" cy="144735"/>
          </a:xfrm>
        </p:grpSpPr>
        <p:pic>
          <p:nvPicPr>
            <p:cNvPr id="33" name="Graphic 32">
              <a:extLst>
                <a:ext uri="{FF2B5EF4-FFF2-40B4-BE49-F238E27FC236}">
                  <a16:creationId xmlns:a16="http://schemas.microsoft.com/office/drawing/2014/main" id="{0FD09A99-672E-2F04-1C85-86514566D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D6040E5-0C5D-9AB3-E2A9-8BB4F3AEF66A}"/>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36FB7E04-8594-2AB8-CAFE-E3AA03F81183}"/>
              </a:ext>
            </a:extLst>
          </p:cNvPr>
          <p:cNvGrpSpPr/>
          <p:nvPr userDrawn="1"/>
        </p:nvGrpSpPr>
        <p:grpSpPr bwMode="black">
          <a:xfrm>
            <a:off x="6233906" y="4213437"/>
            <a:ext cx="2673580" cy="144735"/>
            <a:chOff x="380497" y="1888670"/>
            <a:chExt cx="2674276" cy="144735"/>
          </a:xfrm>
        </p:grpSpPr>
        <p:pic>
          <p:nvPicPr>
            <p:cNvPr id="39" name="Graphic 38">
              <a:extLst>
                <a:ext uri="{FF2B5EF4-FFF2-40B4-BE49-F238E27FC236}">
                  <a16:creationId xmlns:a16="http://schemas.microsoft.com/office/drawing/2014/main" id="{DAC2F4F6-EA55-6B4C-7C33-E7C81355F6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0" name="Straight Connector 39">
              <a:extLst>
                <a:ext uri="{FF2B5EF4-FFF2-40B4-BE49-F238E27FC236}">
                  <a16:creationId xmlns:a16="http://schemas.microsoft.com/office/drawing/2014/main" id="{A812CCF9-6865-165F-2645-D22B59EA7F18}"/>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5FDB4020-F20F-8AB3-C638-5ACB7982BA95}"/>
              </a:ext>
            </a:extLst>
          </p:cNvPr>
          <p:cNvGrpSpPr/>
          <p:nvPr userDrawn="1"/>
        </p:nvGrpSpPr>
        <p:grpSpPr bwMode="black">
          <a:xfrm>
            <a:off x="9143028" y="4213437"/>
            <a:ext cx="2673580" cy="144735"/>
            <a:chOff x="380497" y="1888670"/>
            <a:chExt cx="2674276" cy="144735"/>
          </a:xfrm>
        </p:grpSpPr>
        <p:pic>
          <p:nvPicPr>
            <p:cNvPr id="42" name="Graphic 41">
              <a:extLst>
                <a:ext uri="{FF2B5EF4-FFF2-40B4-BE49-F238E27FC236}">
                  <a16:creationId xmlns:a16="http://schemas.microsoft.com/office/drawing/2014/main" id="{8AE7B0B4-C1DA-12DA-3E9E-6E9E4DCE63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1EF4221A-193E-9E8E-0521-55B2EE8B38C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4" name="Picture 43">
            <a:extLst>
              <a:ext uri="{FF2B5EF4-FFF2-40B4-BE49-F238E27FC236}">
                <a16:creationId xmlns:a16="http://schemas.microsoft.com/office/drawing/2014/main" id="{F5D58430-6C1D-7EB9-BA4E-F09CFFE81AC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1093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24" name="Picture Placeholder 23">
            <a:extLst>
              <a:ext uri="{FF2B5EF4-FFF2-40B4-BE49-F238E27FC236}">
                <a16:creationId xmlns:a16="http://schemas.microsoft.com/office/drawing/2014/main" id="{291DACCD-AFE1-1F42-FFEA-085E042018FC}"/>
              </a:ext>
            </a:extLst>
          </p:cNvPr>
          <p:cNvSpPr>
            <a:spLocks noGrp="1"/>
          </p:cNvSpPr>
          <p:nvPr>
            <p:ph type="pic" sz="quarter" idx="17"/>
          </p:nvPr>
        </p:nvSpPr>
        <p:spPr>
          <a:xfrm>
            <a:off x="380398"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98E747C0-BDA4-2D8E-ECBB-54DBD2882524}"/>
              </a:ext>
            </a:extLst>
          </p:cNvPr>
          <p:cNvSpPr>
            <a:spLocks noGrp="1"/>
          </p:cNvSpPr>
          <p:nvPr>
            <p:ph type="pic" sz="quarter" idx="23"/>
          </p:nvPr>
        </p:nvSpPr>
        <p:spPr>
          <a:xfrm>
            <a:off x="3314180"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8" name="Picture Placeholder 27">
            <a:extLst>
              <a:ext uri="{FF2B5EF4-FFF2-40B4-BE49-F238E27FC236}">
                <a16:creationId xmlns:a16="http://schemas.microsoft.com/office/drawing/2014/main" id="{F5FCDF17-9FA6-E9FF-C65F-6C4663E53900}"/>
              </a:ext>
            </a:extLst>
          </p:cNvPr>
          <p:cNvSpPr>
            <a:spLocks noGrp="1"/>
          </p:cNvSpPr>
          <p:nvPr>
            <p:ph type="pic" sz="quarter" idx="24"/>
          </p:nvPr>
        </p:nvSpPr>
        <p:spPr>
          <a:xfrm>
            <a:off x="6228974"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33" name="Picture Placeholder 32">
            <a:extLst>
              <a:ext uri="{FF2B5EF4-FFF2-40B4-BE49-F238E27FC236}">
                <a16:creationId xmlns:a16="http://schemas.microsoft.com/office/drawing/2014/main" id="{133CD7AD-F897-AE9D-4675-B54265D47BBB}"/>
              </a:ext>
            </a:extLst>
          </p:cNvPr>
          <p:cNvSpPr>
            <a:spLocks noGrp="1"/>
          </p:cNvSpPr>
          <p:nvPr>
            <p:ph type="pic" sz="quarter" idx="25"/>
          </p:nvPr>
        </p:nvSpPr>
        <p:spPr>
          <a:xfrm>
            <a:off x="9148829"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8C4DDBDA-7DF5-FFDE-DCDD-A31632F2B610}"/>
              </a:ext>
            </a:extLst>
          </p:cNvPr>
          <p:cNvGrpSpPr/>
          <p:nvPr userDrawn="1"/>
        </p:nvGrpSpPr>
        <p:grpSpPr bwMode="black">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9" name="Straight Connector 8">
            <a:extLst>
              <a:ext uri="{FF2B5EF4-FFF2-40B4-BE49-F238E27FC236}">
                <a16:creationId xmlns:a16="http://schemas.microsoft.com/office/drawing/2014/main" id="{F87D9BD7-48AC-4496-A020-0AF27866A5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userDrawn="1"/>
        </p:nvGrpSpPr>
        <p:grpSpPr bwMode="black">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userDrawn="1"/>
        </p:nvGrpSpPr>
        <p:grpSpPr bwMode="black">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userDrawn="1"/>
        </p:nvGrpSpPr>
        <p:grpSpPr bwMode="black">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7" name="Picture 46">
            <a:extLst>
              <a:ext uri="{FF2B5EF4-FFF2-40B4-BE49-F238E27FC236}">
                <a16:creationId xmlns:a16="http://schemas.microsoft.com/office/drawing/2014/main" id="{22860D21-28FC-940E-C690-90B3276EFE6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20772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Two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2433292"/>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18493" y="2433292"/>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Picture Placeholder 13">
            <a:extLst>
              <a:ext uri="{FF2B5EF4-FFF2-40B4-BE49-F238E27FC236}">
                <a16:creationId xmlns:a16="http://schemas.microsoft.com/office/drawing/2014/main" id="{CEC2A0CA-AD1A-EB4E-0DA0-33871D46C8C5}"/>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CCF9B7C-CDDC-21AC-79C8-EE1A5BDC9236}"/>
              </a:ext>
            </a:extLst>
          </p:cNvPr>
          <p:cNvSpPr>
            <a:spLocks noGrp="1"/>
          </p:cNvSpPr>
          <p:nvPr>
            <p:ph type="pic" sz="quarter" idx="17" hasCustomPrompt="1"/>
          </p:nvPr>
        </p:nvSpPr>
        <p:spPr>
          <a:xfrm>
            <a:off x="619883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8AD4C6F1-96B2-DF6A-BC8F-C1299B5833F5}"/>
              </a:ext>
            </a:extLst>
          </p:cNvPr>
          <p:cNvGrpSpPr/>
          <p:nvPr userDrawn="1"/>
        </p:nvGrpSpPr>
        <p:grpSpPr bwMode="black">
          <a:xfrm>
            <a:off x="380398" y="2433292"/>
            <a:ext cx="5586203" cy="144735"/>
            <a:chOff x="380497" y="1888670"/>
            <a:chExt cx="5587658" cy="144735"/>
          </a:xfrm>
        </p:grpSpPr>
        <p:pic>
          <p:nvPicPr>
            <p:cNvPr id="9" name="Graphic 8">
              <a:extLst>
                <a:ext uri="{FF2B5EF4-FFF2-40B4-BE49-F238E27FC236}">
                  <a16:creationId xmlns:a16="http://schemas.microsoft.com/office/drawing/2014/main" id="{A3746CB7-DCC3-8025-79D2-EC430959CE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3" name="Straight Connector 12">
              <a:extLst>
                <a:ext uri="{FF2B5EF4-FFF2-40B4-BE49-F238E27FC236}">
                  <a16:creationId xmlns:a16="http://schemas.microsoft.com/office/drawing/2014/main" id="{7EBB8A33-F007-CD3A-13C2-A9D19974F8A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161DB37C-5CA7-A6C4-A429-EBAD26989963}"/>
              </a:ext>
            </a:extLst>
          </p:cNvPr>
          <p:cNvGrpSpPr/>
          <p:nvPr userDrawn="1"/>
        </p:nvGrpSpPr>
        <p:grpSpPr bwMode="black">
          <a:xfrm>
            <a:off x="6218493" y="2433292"/>
            <a:ext cx="5586203" cy="144735"/>
            <a:chOff x="380497" y="1888670"/>
            <a:chExt cx="5587658" cy="144735"/>
          </a:xfrm>
        </p:grpSpPr>
        <p:pic>
          <p:nvPicPr>
            <p:cNvPr id="15" name="Graphic 14">
              <a:extLst>
                <a:ext uri="{FF2B5EF4-FFF2-40B4-BE49-F238E27FC236}">
                  <a16:creationId xmlns:a16="http://schemas.microsoft.com/office/drawing/2014/main" id="{5269B813-982B-6E20-26AE-B23AAB95C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58FFB0B8-164F-2237-1DD7-04EF6BABFAC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9FC3E4EB-BE76-96A1-1A3A-54C2A035F94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158C2FD-8B07-CCD5-6960-517CF1207E5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AA5C5299-81D2-2C07-45B3-AA1C61650B1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9248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504">
          <p15:clr>
            <a:srgbClr val="5ACBF0"/>
          </p15:clr>
        </p15:guide>
        <p15:guide id="12" pos="3912">
          <p15:clr>
            <a:srgbClr val="5ACBF0"/>
          </p15:clr>
        </p15:guide>
        <p15:guide id="13" pos="4176">
          <p15:clr>
            <a:srgbClr val="5ACBF0"/>
          </p15:clr>
        </p15:guide>
        <p15:guide id="14" orient="horz" pos="1464">
          <p15:clr>
            <a:srgbClr val="5ACBF0"/>
          </p15:clr>
        </p15:guide>
        <p15:guide id="15" orient="horz" pos="1200">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9" y="2436396"/>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8713" y="2436396"/>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5474" y="2436396"/>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F82A5059-C025-D6E4-FFAA-C63F34A38267}"/>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5861C466-A791-216E-4A0D-5B839E0041BA}"/>
              </a:ext>
            </a:extLst>
          </p:cNvPr>
          <p:cNvSpPr>
            <a:spLocks noGrp="1"/>
          </p:cNvSpPr>
          <p:nvPr>
            <p:ph type="pic" sz="quarter" idx="20" hasCustomPrompt="1"/>
          </p:nvPr>
        </p:nvSpPr>
        <p:spPr>
          <a:xfrm>
            <a:off x="4253792"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0EF74D6-27A3-ABB5-D3C0-726F1DFD9AE8}"/>
              </a:ext>
            </a:extLst>
          </p:cNvPr>
          <p:cNvSpPr>
            <a:spLocks noGrp="1"/>
          </p:cNvSpPr>
          <p:nvPr>
            <p:ph type="pic" sz="quarter" idx="21" hasCustomPrompt="1"/>
          </p:nvPr>
        </p:nvSpPr>
        <p:spPr>
          <a:xfrm>
            <a:off x="817260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4D30423B-3129-332E-47AD-ABC320E74677}"/>
              </a:ext>
            </a:extLst>
          </p:cNvPr>
          <p:cNvGrpSpPr/>
          <p:nvPr userDrawn="1"/>
        </p:nvGrpSpPr>
        <p:grpSpPr bwMode="black">
          <a:xfrm>
            <a:off x="380399" y="2436396"/>
            <a:ext cx="3653915" cy="144735"/>
            <a:chOff x="380497" y="1888670"/>
            <a:chExt cx="3654867" cy="144735"/>
          </a:xfrm>
        </p:grpSpPr>
        <p:pic>
          <p:nvPicPr>
            <p:cNvPr id="9" name="Graphic 8">
              <a:extLst>
                <a:ext uri="{FF2B5EF4-FFF2-40B4-BE49-F238E27FC236}">
                  <a16:creationId xmlns:a16="http://schemas.microsoft.com/office/drawing/2014/main" id="{54596A9E-9F63-6055-EAA9-79B52E1438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58EA587E-9D0C-370D-B995-5E94B8BC88C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9" name="Straight Connector 18">
            <a:extLst>
              <a:ext uri="{FF2B5EF4-FFF2-40B4-BE49-F238E27FC236}">
                <a16:creationId xmlns:a16="http://schemas.microsoft.com/office/drawing/2014/main" id="{3332FE24-0F33-B59A-6FB8-6D6B3B0D61A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C98F39-BA2B-B9C2-1DF2-C1BCCD9B5059}"/>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015E5A26-F29B-C322-FEB2-3099DFDEC0D0}"/>
              </a:ext>
            </a:extLst>
          </p:cNvPr>
          <p:cNvGrpSpPr/>
          <p:nvPr userDrawn="1"/>
        </p:nvGrpSpPr>
        <p:grpSpPr bwMode="black">
          <a:xfrm>
            <a:off x="4278713" y="2436396"/>
            <a:ext cx="3653915" cy="144735"/>
            <a:chOff x="380497" y="1888670"/>
            <a:chExt cx="3654867" cy="144735"/>
          </a:xfrm>
        </p:grpSpPr>
        <p:pic>
          <p:nvPicPr>
            <p:cNvPr id="29" name="Graphic 28">
              <a:extLst>
                <a:ext uri="{FF2B5EF4-FFF2-40B4-BE49-F238E27FC236}">
                  <a16:creationId xmlns:a16="http://schemas.microsoft.com/office/drawing/2014/main" id="{80702D84-71CC-F2C2-DFBB-FD60AD839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99426DF-89F8-4C2D-3C60-A035DD9B238F}"/>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C139340-EE98-C809-B3A7-347906B811D7}"/>
              </a:ext>
            </a:extLst>
          </p:cNvPr>
          <p:cNvGrpSpPr/>
          <p:nvPr userDrawn="1"/>
        </p:nvGrpSpPr>
        <p:grpSpPr bwMode="black">
          <a:xfrm>
            <a:off x="8175474" y="2436396"/>
            <a:ext cx="3653915" cy="144735"/>
            <a:chOff x="380497" y="1888670"/>
            <a:chExt cx="3654867" cy="144735"/>
          </a:xfrm>
        </p:grpSpPr>
        <p:pic>
          <p:nvPicPr>
            <p:cNvPr id="34" name="Graphic 33">
              <a:extLst>
                <a:ext uri="{FF2B5EF4-FFF2-40B4-BE49-F238E27FC236}">
                  <a16:creationId xmlns:a16="http://schemas.microsoft.com/office/drawing/2014/main" id="{39FFA5F8-B06E-F8BE-F0D5-EB5351FB67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20E89BF6-A902-71D0-DA6B-3ACCFE630B58}"/>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56E30A6A-F11B-77C9-1698-328A4FAB30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417611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952">
          <p15:clr>
            <a:srgbClr val="5ACBF0"/>
          </p15:clr>
        </p15:guide>
        <p15:guide id="12" pos="504">
          <p15:clr>
            <a:srgbClr val="5ACBF0"/>
          </p15:clr>
        </p15:guide>
        <p15:guide id="13" pos="2688">
          <p15:clr>
            <a:srgbClr val="5ACBF0"/>
          </p15:clr>
        </p15:guide>
        <p15:guide id="14" pos="5160">
          <p15:clr>
            <a:srgbClr val="5ACBF0"/>
          </p15:clr>
        </p15:guide>
        <p15:guide id="15" pos="5424">
          <p15:clr>
            <a:srgbClr val="5ACBF0"/>
          </p15:clr>
        </p15:guide>
        <p15:guide id="16" orient="horz" pos="1464">
          <p15:clr>
            <a:srgbClr val="5ACBF0"/>
          </p15:clr>
        </p15:guide>
        <p15:guide id="17" orient="horz" pos="1200">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Four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D9F5DB95-AE3D-F388-849F-49651D6C06CC}"/>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4B7F0FED-0457-E4E3-9365-93C2BB0EAB25}"/>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2554103D-7933-6CC3-0A28-B9E949026CE5}"/>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D0C0E6E6-D914-A7C9-9953-D49710320BF9}"/>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grpSp>
        <p:nvGrpSpPr>
          <p:cNvPr id="9" name="Group 8">
            <a:extLst>
              <a:ext uri="{FF2B5EF4-FFF2-40B4-BE49-F238E27FC236}">
                <a16:creationId xmlns:a16="http://schemas.microsoft.com/office/drawing/2014/main" id="{A3D0D452-5AE4-52B4-4976-8738E5FCF88C}"/>
              </a:ext>
            </a:extLst>
          </p:cNvPr>
          <p:cNvGrpSpPr/>
          <p:nvPr userDrawn="1"/>
        </p:nvGrpSpPr>
        <p:grpSpPr bwMode="black">
          <a:xfrm>
            <a:off x="380398" y="2435848"/>
            <a:ext cx="2673580" cy="144735"/>
            <a:chOff x="380497" y="1888670"/>
            <a:chExt cx="2674276" cy="144735"/>
          </a:xfrm>
        </p:grpSpPr>
        <p:pic>
          <p:nvPicPr>
            <p:cNvPr id="14" name="Graphic 13">
              <a:extLst>
                <a:ext uri="{FF2B5EF4-FFF2-40B4-BE49-F238E27FC236}">
                  <a16:creationId xmlns:a16="http://schemas.microsoft.com/office/drawing/2014/main" id="{059FED9C-0A6A-5DDC-8770-D94FDCA5C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6E18F80A-5F00-91E5-81EC-4AFB116E11C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0C54DBB4-5B27-DDD3-7797-C4E1FC5880A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F43DAE-3491-A1E5-AA09-62F2DF23E5C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98FA8782-1E3F-3EED-8968-EBDF40B93E72}"/>
              </a:ext>
            </a:extLst>
          </p:cNvPr>
          <p:cNvGrpSpPr/>
          <p:nvPr userDrawn="1"/>
        </p:nvGrpSpPr>
        <p:grpSpPr bwMode="black">
          <a:xfrm>
            <a:off x="3304695" y="2435848"/>
            <a:ext cx="2673580" cy="144735"/>
            <a:chOff x="380497" y="1888670"/>
            <a:chExt cx="2674276" cy="144735"/>
          </a:xfrm>
        </p:grpSpPr>
        <p:pic>
          <p:nvPicPr>
            <p:cNvPr id="33" name="Graphic 32">
              <a:extLst>
                <a:ext uri="{FF2B5EF4-FFF2-40B4-BE49-F238E27FC236}">
                  <a16:creationId xmlns:a16="http://schemas.microsoft.com/office/drawing/2014/main" id="{0C9972EC-7A88-B222-4C77-009E4FF6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FC8C3C6-D4DB-86DB-3A21-B576B8F7C81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4399ABE8-9948-89B4-C3B7-38AB46050F5E}"/>
              </a:ext>
            </a:extLst>
          </p:cNvPr>
          <p:cNvGrpSpPr/>
          <p:nvPr userDrawn="1"/>
        </p:nvGrpSpPr>
        <p:grpSpPr bwMode="black">
          <a:xfrm>
            <a:off x="6233906" y="2435848"/>
            <a:ext cx="2673580" cy="144735"/>
            <a:chOff x="380497" y="1888670"/>
            <a:chExt cx="2674276" cy="144735"/>
          </a:xfrm>
        </p:grpSpPr>
        <p:pic>
          <p:nvPicPr>
            <p:cNvPr id="39" name="Graphic 38">
              <a:extLst>
                <a:ext uri="{FF2B5EF4-FFF2-40B4-BE49-F238E27FC236}">
                  <a16:creationId xmlns:a16="http://schemas.microsoft.com/office/drawing/2014/main" id="{2B0F9341-4602-1E6F-6461-290C5BA718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0" name="Straight Connector 39">
              <a:extLst>
                <a:ext uri="{FF2B5EF4-FFF2-40B4-BE49-F238E27FC236}">
                  <a16:creationId xmlns:a16="http://schemas.microsoft.com/office/drawing/2014/main" id="{9FE456C8-FC41-D4B3-BCF2-75A196EC4CCA}"/>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2BABC46D-CFFA-BE81-0828-569887B8240E}"/>
              </a:ext>
            </a:extLst>
          </p:cNvPr>
          <p:cNvGrpSpPr/>
          <p:nvPr userDrawn="1"/>
        </p:nvGrpSpPr>
        <p:grpSpPr bwMode="black">
          <a:xfrm>
            <a:off x="9143028" y="2435848"/>
            <a:ext cx="2673580" cy="144735"/>
            <a:chOff x="380497" y="1888670"/>
            <a:chExt cx="2674276" cy="144735"/>
          </a:xfrm>
        </p:grpSpPr>
        <p:pic>
          <p:nvPicPr>
            <p:cNvPr id="42" name="Graphic 41">
              <a:extLst>
                <a:ext uri="{FF2B5EF4-FFF2-40B4-BE49-F238E27FC236}">
                  <a16:creationId xmlns:a16="http://schemas.microsoft.com/office/drawing/2014/main" id="{B2E8BC69-2AF2-EF30-F1AE-3940E6CA2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09CBA167-067E-6CD7-9526-D54806254B68}"/>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4" name="Picture 43">
            <a:extLst>
              <a:ext uri="{FF2B5EF4-FFF2-40B4-BE49-F238E27FC236}">
                <a16:creationId xmlns:a16="http://schemas.microsoft.com/office/drawing/2014/main" id="{B5F6D1E6-F5F4-C42C-9442-79C98702691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0189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2352">
          <p15:clr>
            <a:srgbClr val="5ACBF0"/>
          </p15:clr>
        </p15:guide>
        <p15:guide id="14" pos="5760">
          <p15:clr>
            <a:srgbClr val="5ACBF0"/>
          </p15:clr>
        </p15:guide>
        <p15:guide id="15" pos="504">
          <p15:clr>
            <a:srgbClr val="5ACBF0"/>
          </p15:clr>
        </p15:guide>
        <p15:guide id="16" pos="2088">
          <p15:clr>
            <a:srgbClr val="5ACBF0"/>
          </p15:clr>
        </p15:guide>
        <p15:guide id="17" pos="3936">
          <p15:clr>
            <a:srgbClr val="5ACBF0"/>
          </p15:clr>
        </p15:guide>
        <p15:guide id="18" pos="4200">
          <p15:clr>
            <a:srgbClr val="5ACBF0"/>
          </p15:clr>
        </p15:guide>
        <p15:guide id="19" orient="horz" pos="1464">
          <p15:clr>
            <a:srgbClr val="5ACBF0"/>
          </p15:clr>
        </p15:guide>
        <p15:guide id="20" orient="horz" pos="1200">
          <p15:clr>
            <a:srgbClr val="5ACBF0"/>
          </p15:clr>
        </p15:guide>
        <p15:guide id="21" pos="6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01">
    <p:bg>
      <p:bgPr>
        <a:solidFill>
          <a:srgbClr val="A805FB"/>
        </a:solidFill>
        <a:effectLst/>
      </p:bgPr>
    </p:bg>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C83E9EE1-C186-DCD5-661F-A95214832B62}"/>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bg1"/>
                </a:solidFill>
              </a:defRPr>
            </a:lvl1pPr>
          </a:lstStyle>
          <a:p>
            <a:pPr defTabSz="914126"/>
            <a:r>
              <a:rPr lang="en-US">
                <a:solidFill>
                  <a:srgbClr val="F7EFE2"/>
                </a:solidFill>
              </a:rPr>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bg1"/>
                </a:solidFill>
              </a:defRPr>
            </a:lvl1pPr>
          </a:lstStyle>
          <a:p>
            <a:pPr defTabSz="914126"/>
            <a:fld id="{CEECFCA9-F77F-4627-B4FF-32A2978341AA}" type="slidenum">
              <a:rPr lang="en-US" smtClean="0">
                <a:solidFill>
                  <a:srgbClr val="F7EFE2"/>
                </a:solidFill>
              </a:rPr>
              <a:pPr defTabSz="914126"/>
              <a:t>‹#›</a:t>
            </a:fld>
            <a:endParaRPr lang="en-US">
              <a:solidFill>
                <a:srgbClr val="F7EFE2"/>
              </a:solidFill>
            </a:endParaRPr>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16" r="16"/>
          <a:stretch/>
        </p:blipFill>
        <p:spPr bwMode="black">
          <a:xfrm>
            <a:off x="382204" y="6556212"/>
            <a:ext cx="798372"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A6C21695-69AB-B5ED-C6E8-A03FF8973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7" name="Picture 6">
            <a:extLst>
              <a:ext uri="{FF2B5EF4-FFF2-40B4-BE49-F238E27FC236}">
                <a16:creationId xmlns:a16="http://schemas.microsoft.com/office/drawing/2014/main" id="{10A1F118-2535-8149-AAED-004F4ADE80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6" r="16"/>
          <a:stretch/>
        </p:blipFill>
        <p:spPr bwMode="black">
          <a:xfrm>
            <a:off x="382204" y="6556212"/>
            <a:ext cx="798372" cy="227696"/>
          </a:xfrm>
          <a:prstGeom prst="rect">
            <a:avLst/>
          </a:prstGeom>
        </p:spPr>
      </p:pic>
      <p:cxnSp>
        <p:nvCxnSpPr>
          <p:cNvPr id="8" name="Straight Connector 7">
            <a:extLst>
              <a:ext uri="{FF2B5EF4-FFF2-40B4-BE49-F238E27FC236}">
                <a16:creationId xmlns:a16="http://schemas.microsoft.com/office/drawing/2014/main" id="{4B4E2641-02C3-2D6E-0455-C697753020BD}"/>
              </a:ext>
            </a:extLst>
          </p:cNvPr>
          <p:cNvCxnSpPr>
            <a:cxnSpLocks/>
          </p:cNvCxnSpPr>
          <p:nvPr userDrawn="1"/>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2AC284-F2FD-4D71-A316-5717952CE396}"/>
              </a:ext>
            </a:extLst>
          </p:cNvPr>
          <p:cNvCxnSpPr>
            <a:cxnSpLocks/>
          </p:cNvCxnSpPr>
          <p:nvPr userDrawn="1"/>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77E339C2-E1AD-9766-C71A-72D707CCFB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130925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Eight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3" name="Content Placeholder 5">
            <a:extLst>
              <a:ext uri="{FF2B5EF4-FFF2-40B4-BE49-F238E27FC236}">
                <a16:creationId xmlns:a16="http://schemas.microsoft.com/office/drawing/2014/main" id="{8DE2CB26-ABD6-B27D-6C59-871131ACFBE6}"/>
              </a:ext>
            </a:extLst>
          </p:cNvPr>
          <p:cNvSpPr>
            <a:spLocks noGrp="1"/>
          </p:cNvSpPr>
          <p:nvPr>
            <p:ph sz="half" idx="27"/>
          </p:nvPr>
        </p:nvSpPr>
        <p:spPr>
          <a:xfrm>
            <a:off x="380398"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3071CC9-67DC-3078-9CF0-76F40019B8B3}"/>
              </a:ext>
            </a:extLst>
          </p:cNvPr>
          <p:cNvGrpSpPr/>
          <p:nvPr/>
        </p:nvGrpSpPr>
        <p:grpSpPr bwMode="black">
          <a:xfrm>
            <a:off x="380398" y="4705278"/>
            <a:ext cx="2673580" cy="144735"/>
            <a:chOff x="380497" y="1888670"/>
            <a:chExt cx="2674276" cy="144735"/>
          </a:xfrm>
        </p:grpSpPr>
        <p:pic>
          <p:nvPicPr>
            <p:cNvPr id="23" name="Graphic 22">
              <a:extLst>
                <a:ext uri="{FF2B5EF4-FFF2-40B4-BE49-F238E27FC236}">
                  <a16:creationId xmlns:a16="http://schemas.microsoft.com/office/drawing/2014/main" id="{274C6056-54BA-6187-72A4-FCDAD0D079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0FF60EA-B69A-F88C-E93C-507F4C3607A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bwMode="black">
          <a:xfrm>
            <a:off x="3304695" y="4705278"/>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bwMode="black">
          <a:xfrm>
            <a:off x="6233906" y="4705278"/>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bwMode="black">
          <a:xfrm>
            <a:off x="9143028" y="4705278"/>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6DD46470-60F7-052D-1108-98E1ED734FE0}"/>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sp>
        <p:nvSpPr>
          <p:cNvPr id="14" name="Picture Placeholder 13">
            <a:extLst>
              <a:ext uri="{FF2B5EF4-FFF2-40B4-BE49-F238E27FC236}">
                <a16:creationId xmlns:a16="http://schemas.microsoft.com/office/drawing/2014/main" id="{74408FE7-DBF4-E879-CB13-F01F0A4B2824}"/>
              </a:ext>
            </a:extLst>
          </p:cNvPr>
          <p:cNvSpPr>
            <a:spLocks noGrp="1"/>
          </p:cNvSpPr>
          <p:nvPr>
            <p:ph type="pic" sz="quarter" idx="31" hasCustomPrompt="1"/>
          </p:nvPr>
        </p:nvSpPr>
        <p:spPr>
          <a:xfrm>
            <a:off x="368904" y="4154215"/>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4154215"/>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4154215"/>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4154215"/>
            <a:ext cx="457081" cy="457200"/>
          </a:xfrm>
        </p:spPr>
        <p:txBody>
          <a:bodyPr anchor="t">
            <a:normAutofit/>
          </a:bodyPr>
          <a:lstStyle>
            <a:lvl1pPr marL="0" indent="0" algn="ctr">
              <a:buNone/>
              <a:defRPr sz="800">
                <a:latin typeface="+mn-lt"/>
              </a:defRPr>
            </a:lvl1pPr>
          </a:lstStyle>
          <a:p>
            <a:r>
              <a:rPr lang="en-US"/>
              <a:t>ICON</a:t>
            </a:r>
          </a:p>
        </p:txBody>
      </p:sp>
      <p:grpSp>
        <p:nvGrpSpPr>
          <p:cNvPr id="49" name="Group 48">
            <a:extLst>
              <a:ext uri="{FF2B5EF4-FFF2-40B4-BE49-F238E27FC236}">
                <a16:creationId xmlns:a16="http://schemas.microsoft.com/office/drawing/2014/main" id="{FACC7813-08E9-0215-BE7E-50C3236FF680}"/>
              </a:ext>
            </a:extLst>
          </p:cNvPr>
          <p:cNvGrpSpPr/>
          <p:nvPr userDrawn="1"/>
        </p:nvGrpSpPr>
        <p:grpSpPr bwMode="black">
          <a:xfrm>
            <a:off x="380398" y="2435848"/>
            <a:ext cx="2673580" cy="144735"/>
            <a:chOff x="380497" y="1888670"/>
            <a:chExt cx="2674276" cy="144735"/>
          </a:xfrm>
        </p:grpSpPr>
        <p:pic>
          <p:nvPicPr>
            <p:cNvPr id="50" name="Graphic 49">
              <a:extLst>
                <a:ext uri="{FF2B5EF4-FFF2-40B4-BE49-F238E27FC236}">
                  <a16:creationId xmlns:a16="http://schemas.microsoft.com/office/drawing/2014/main" id="{889C9E0F-3A50-8A50-0D62-C59A93F1C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1" name="Straight Connector 50">
              <a:extLst>
                <a:ext uri="{FF2B5EF4-FFF2-40B4-BE49-F238E27FC236}">
                  <a16:creationId xmlns:a16="http://schemas.microsoft.com/office/drawing/2014/main" id="{4BAB47E8-E91A-6858-FBBF-704485F7E7EB}"/>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53" name="Straight Connector 52">
            <a:extLst>
              <a:ext uri="{FF2B5EF4-FFF2-40B4-BE49-F238E27FC236}">
                <a16:creationId xmlns:a16="http://schemas.microsoft.com/office/drawing/2014/main" id="{2B7977C0-AC12-57AE-1DEA-3F80D655C41A}"/>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5A00B2A-79E3-1DFA-DE00-45CDE7833C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95D1BBFA-BD03-3328-4E8B-6EB4FD9611EC}"/>
              </a:ext>
            </a:extLst>
          </p:cNvPr>
          <p:cNvGrpSpPr/>
          <p:nvPr userDrawn="1"/>
        </p:nvGrpSpPr>
        <p:grpSpPr bwMode="black">
          <a:xfrm>
            <a:off x="3304695" y="2435848"/>
            <a:ext cx="2673580" cy="144735"/>
            <a:chOff x="380497" y="1888670"/>
            <a:chExt cx="2674276" cy="144735"/>
          </a:xfrm>
        </p:grpSpPr>
        <p:pic>
          <p:nvPicPr>
            <p:cNvPr id="56" name="Graphic 55">
              <a:extLst>
                <a:ext uri="{FF2B5EF4-FFF2-40B4-BE49-F238E27FC236}">
                  <a16:creationId xmlns:a16="http://schemas.microsoft.com/office/drawing/2014/main" id="{FCCF4787-5662-B3B7-34F7-D14413211E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7" name="Straight Connector 56">
              <a:extLst>
                <a:ext uri="{FF2B5EF4-FFF2-40B4-BE49-F238E27FC236}">
                  <a16:creationId xmlns:a16="http://schemas.microsoft.com/office/drawing/2014/main" id="{9F67344E-465F-F772-E42C-45C8B603EC4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8" name="Group 57">
            <a:extLst>
              <a:ext uri="{FF2B5EF4-FFF2-40B4-BE49-F238E27FC236}">
                <a16:creationId xmlns:a16="http://schemas.microsoft.com/office/drawing/2014/main" id="{66B870EB-589E-1464-91A6-B3E34B0A6F35}"/>
              </a:ext>
            </a:extLst>
          </p:cNvPr>
          <p:cNvGrpSpPr/>
          <p:nvPr userDrawn="1"/>
        </p:nvGrpSpPr>
        <p:grpSpPr bwMode="black">
          <a:xfrm>
            <a:off x="6233906" y="2435848"/>
            <a:ext cx="2673580" cy="144735"/>
            <a:chOff x="380497" y="1888670"/>
            <a:chExt cx="2674276" cy="144735"/>
          </a:xfrm>
        </p:grpSpPr>
        <p:pic>
          <p:nvPicPr>
            <p:cNvPr id="59" name="Graphic 58">
              <a:extLst>
                <a:ext uri="{FF2B5EF4-FFF2-40B4-BE49-F238E27FC236}">
                  <a16:creationId xmlns:a16="http://schemas.microsoft.com/office/drawing/2014/main" id="{B9B5E209-6B56-5565-20B7-D8F934663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0" name="Straight Connector 59">
              <a:extLst>
                <a:ext uri="{FF2B5EF4-FFF2-40B4-BE49-F238E27FC236}">
                  <a16:creationId xmlns:a16="http://schemas.microsoft.com/office/drawing/2014/main" id="{2B3CD1C1-083F-D611-3FB5-1A160721A2A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1" name="Group 60">
            <a:extLst>
              <a:ext uri="{FF2B5EF4-FFF2-40B4-BE49-F238E27FC236}">
                <a16:creationId xmlns:a16="http://schemas.microsoft.com/office/drawing/2014/main" id="{0582618B-B723-F6C7-78A2-D1728EB094E8}"/>
              </a:ext>
            </a:extLst>
          </p:cNvPr>
          <p:cNvGrpSpPr/>
          <p:nvPr userDrawn="1"/>
        </p:nvGrpSpPr>
        <p:grpSpPr bwMode="black">
          <a:xfrm>
            <a:off x="9143028" y="2435848"/>
            <a:ext cx="2673580" cy="144735"/>
            <a:chOff x="380497" y="1888670"/>
            <a:chExt cx="2674276" cy="144735"/>
          </a:xfrm>
        </p:grpSpPr>
        <p:pic>
          <p:nvPicPr>
            <p:cNvPr id="62" name="Graphic 61">
              <a:extLst>
                <a:ext uri="{FF2B5EF4-FFF2-40B4-BE49-F238E27FC236}">
                  <a16:creationId xmlns:a16="http://schemas.microsoft.com/office/drawing/2014/main" id="{FECCC2B4-F2A4-D719-AE1D-32C0DEBACB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3" name="Straight Connector 62">
              <a:extLst>
                <a:ext uri="{FF2B5EF4-FFF2-40B4-BE49-F238E27FC236}">
                  <a16:creationId xmlns:a16="http://schemas.microsoft.com/office/drawing/2014/main" id="{089AB7E5-DBCA-1E1E-46C2-C293FA1EDB66}"/>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4" name="Group 63">
            <a:extLst>
              <a:ext uri="{FF2B5EF4-FFF2-40B4-BE49-F238E27FC236}">
                <a16:creationId xmlns:a16="http://schemas.microsoft.com/office/drawing/2014/main" id="{94EF4846-342E-1C3E-30DA-E399CCC7D561}"/>
              </a:ext>
            </a:extLst>
          </p:cNvPr>
          <p:cNvGrpSpPr/>
          <p:nvPr userDrawn="1"/>
        </p:nvGrpSpPr>
        <p:grpSpPr bwMode="black">
          <a:xfrm>
            <a:off x="380398" y="4705278"/>
            <a:ext cx="2673580" cy="144735"/>
            <a:chOff x="380497" y="1888670"/>
            <a:chExt cx="2674276" cy="144735"/>
          </a:xfrm>
        </p:grpSpPr>
        <p:pic>
          <p:nvPicPr>
            <p:cNvPr id="65" name="Graphic 64">
              <a:extLst>
                <a:ext uri="{FF2B5EF4-FFF2-40B4-BE49-F238E27FC236}">
                  <a16:creationId xmlns:a16="http://schemas.microsoft.com/office/drawing/2014/main" id="{54F1F011-1E53-C7D7-9434-E2671A6CEA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6" name="Straight Connector 65">
              <a:extLst>
                <a:ext uri="{FF2B5EF4-FFF2-40B4-BE49-F238E27FC236}">
                  <a16:creationId xmlns:a16="http://schemas.microsoft.com/office/drawing/2014/main" id="{503E8096-96D6-9700-CAFD-184AA44D326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7" name="Group 66">
            <a:extLst>
              <a:ext uri="{FF2B5EF4-FFF2-40B4-BE49-F238E27FC236}">
                <a16:creationId xmlns:a16="http://schemas.microsoft.com/office/drawing/2014/main" id="{1BB1DF66-DBF2-9D6C-344A-10112FF76E82}"/>
              </a:ext>
            </a:extLst>
          </p:cNvPr>
          <p:cNvGrpSpPr/>
          <p:nvPr userDrawn="1"/>
        </p:nvGrpSpPr>
        <p:grpSpPr bwMode="black">
          <a:xfrm>
            <a:off x="3304695" y="4705278"/>
            <a:ext cx="2673580" cy="144735"/>
            <a:chOff x="380497" y="1888670"/>
            <a:chExt cx="2674276" cy="144735"/>
          </a:xfrm>
        </p:grpSpPr>
        <p:pic>
          <p:nvPicPr>
            <p:cNvPr id="68" name="Graphic 67">
              <a:extLst>
                <a:ext uri="{FF2B5EF4-FFF2-40B4-BE49-F238E27FC236}">
                  <a16:creationId xmlns:a16="http://schemas.microsoft.com/office/drawing/2014/main" id="{AF239040-B178-6E56-838D-507F53FBF7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9" name="Straight Connector 68">
              <a:extLst>
                <a:ext uri="{FF2B5EF4-FFF2-40B4-BE49-F238E27FC236}">
                  <a16:creationId xmlns:a16="http://schemas.microsoft.com/office/drawing/2014/main" id="{406CB1A1-9384-7F35-6B4B-DBCCC2E13976}"/>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0" name="Group 69">
            <a:extLst>
              <a:ext uri="{FF2B5EF4-FFF2-40B4-BE49-F238E27FC236}">
                <a16:creationId xmlns:a16="http://schemas.microsoft.com/office/drawing/2014/main" id="{D6F065A2-3FCD-DE45-B757-A185B381D368}"/>
              </a:ext>
            </a:extLst>
          </p:cNvPr>
          <p:cNvGrpSpPr/>
          <p:nvPr userDrawn="1"/>
        </p:nvGrpSpPr>
        <p:grpSpPr bwMode="black">
          <a:xfrm>
            <a:off x="6233906" y="4705278"/>
            <a:ext cx="2673580" cy="144735"/>
            <a:chOff x="380497" y="1888670"/>
            <a:chExt cx="2674276" cy="144735"/>
          </a:xfrm>
        </p:grpSpPr>
        <p:pic>
          <p:nvPicPr>
            <p:cNvPr id="71" name="Graphic 70">
              <a:extLst>
                <a:ext uri="{FF2B5EF4-FFF2-40B4-BE49-F238E27FC236}">
                  <a16:creationId xmlns:a16="http://schemas.microsoft.com/office/drawing/2014/main" id="{300DAEB5-8B3D-FF61-5073-C93DDDCCD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72" name="Straight Connector 71">
              <a:extLst>
                <a:ext uri="{FF2B5EF4-FFF2-40B4-BE49-F238E27FC236}">
                  <a16:creationId xmlns:a16="http://schemas.microsoft.com/office/drawing/2014/main" id="{A0664234-E8C6-6F5F-85CF-B8BCF4F7FBD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3" name="Group 72">
            <a:extLst>
              <a:ext uri="{FF2B5EF4-FFF2-40B4-BE49-F238E27FC236}">
                <a16:creationId xmlns:a16="http://schemas.microsoft.com/office/drawing/2014/main" id="{92BB0698-A44C-C602-323D-6C95A90EDD69}"/>
              </a:ext>
            </a:extLst>
          </p:cNvPr>
          <p:cNvGrpSpPr/>
          <p:nvPr userDrawn="1"/>
        </p:nvGrpSpPr>
        <p:grpSpPr bwMode="black">
          <a:xfrm>
            <a:off x="9143028" y="4705278"/>
            <a:ext cx="2673580" cy="144735"/>
            <a:chOff x="380497" y="1888670"/>
            <a:chExt cx="2674276" cy="144735"/>
          </a:xfrm>
        </p:grpSpPr>
        <p:pic>
          <p:nvPicPr>
            <p:cNvPr id="74" name="Graphic 73">
              <a:extLst>
                <a:ext uri="{FF2B5EF4-FFF2-40B4-BE49-F238E27FC236}">
                  <a16:creationId xmlns:a16="http://schemas.microsoft.com/office/drawing/2014/main" id="{7D2EC517-904F-DF96-65D0-1A24AA1630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75" name="Straight Connector 74">
              <a:extLst>
                <a:ext uri="{FF2B5EF4-FFF2-40B4-BE49-F238E27FC236}">
                  <a16:creationId xmlns:a16="http://schemas.microsoft.com/office/drawing/2014/main" id="{5C7A2FC2-EC63-1E39-8BB0-F4663301AF9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76" name="Picture 75">
            <a:extLst>
              <a:ext uri="{FF2B5EF4-FFF2-40B4-BE49-F238E27FC236}">
                <a16:creationId xmlns:a16="http://schemas.microsoft.com/office/drawing/2014/main" id="{4E575BB2-47F3-2427-B973-8479E46AF65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90603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6EDA-457D-C123-43C6-A6CFCBF1FE78}"/>
              </a:ext>
            </a:extLst>
          </p:cNvPr>
          <p:cNvSpPr>
            <a:spLocks noGrp="1"/>
          </p:cNvSpPr>
          <p:nvPr>
            <p:ph type="title"/>
          </p:nvPr>
        </p:nvSpPr>
        <p:spPr>
          <a:xfrm>
            <a:off x="2329638" y="1288112"/>
            <a:ext cx="7535361" cy="3242921"/>
          </a:xfrm>
        </p:spPr>
        <p:txBody>
          <a:bodyPr tIns="0" anchor="b" anchorCtr="0">
            <a:normAutofit/>
          </a:bodyPr>
          <a:lstStyle>
            <a:lvl1pPr>
              <a:lnSpc>
                <a:spcPct val="100000"/>
              </a:lnSpc>
              <a:defRPr sz="4999" b="0">
                <a:solidFill>
                  <a:schemeClr val="tx1"/>
                </a:solidFill>
              </a:defRPr>
            </a:lvl1pPr>
          </a:lstStyle>
          <a:p>
            <a:r>
              <a:rPr lang="en-US"/>
              <a:t>Click to edit Master title style</a:t>
            </a:r>
          </a:p>
        </p:txBody>
      </p:sp>
      <p:sp>
        <p:nvSpPr>
          <p:cNvPr id="26" name="Text Placeholder 2">
            <a:extLst>
              <a:ext uri="{FF2B5EF4-FFF2-40B4-BE49-F238E27FC236}">
                <a16:creationId xmlns:a16="http://schemas.microsoft.com/office/drawing/2014/main" id="{111DFCDF-25AA-6341-9EB5-88B9FAE4D15D}"/>
              </a:ext>
            </a:extLst>
          </p:cNvPr>
          <p:cNvSpPr>
            <a:spLocks noGrp="1"/>
          </p:cNvSpPr>
          <p:nvPr>
            <p:ph type="body" idx="1"/>
          </p:nvPr>
        </p:nvSpPr>
        <p:spPr>
          <a:xfrm>
            <a:off x="2329639" y="4735468"/>
            <a:ext cx="7535361" cy="1500187"/>
          </a:xfrm>
        </p:spPr>
        <p:txBody>
          <a:bodyPr>
            <a:normAutofit/>
          </a:bodyPr>
          <a:lstStyle>
            <a:lvl1pPr marL="0" indent="0">
              <a:lnSpc>
                <a:spcPts val="2499"/>
              </a:lnSpc>
              <a:buNone/>
              <a:defRPr sz="1799">
                <a:solidFill>
                  <a:schemeClr val="tx1"/>
                </a:solidFill>
                <a:latin typeface="TWK Everett Ultralight" panose="020B0204000000000000" pitchFamily="34" charset="0"/>
                <a:cs typeface="TWK Everett Ultralight" panose="020B0204000000000000" pitchFamily="34" charset="0"/>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cxnSp>
        <p:nvCxnSpPr>
          <p:cNvPr id="6" name="Straight Connector 5">
            <a:extLst>
              <a:ext uri="{FF2B5EF4-FFF2-40B4-BE49-F238E27FC236}">
                <a16:creationId xmlns:a16="http://schemas.microsoft.com/office/drawing/2014/main" id="{39AAC2D4-2506-1C05-0FA9-1FA2C3C5C23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343A39F-CAD1-FF12-40EA-1753C4BB31F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390460CD-FB3A-60B6-5BC1-8AB7EE19AC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pic>
        <p:nvPicPr>
          <p:cNvPr id="9" name="Picture 8">
            <a:extLst>
              <a:ext uri="{FF2B5EF4-FFF2-40B4-BE49-F238E27FC236}">
                <a16:creationId xmlns:a16="http://schemas.microsoft.com/office/drawing/2014/main" id="{204D1DFD-05B8-20CE-2CC2-0F08AD65429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6670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Quote op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38DF9B-56F4-DD0F-E199-0590108371CC}"/>
              </a:ext>
            </a:extLst>
          </p:cNvPr>
          <p:cNvSpPr>
            <a:spLocks noGrp="1"/>
          </p:cNvSpPr>
          <p:nvPr>
            <p:ph type="body" sz="quarter" idx="14"/>
          </p:nvPr>
        </p:nvSpPr>
        <p:spPr>
          <a:xfrm>
            <a:off x="2329843" y="329184"/>
            <a:ext cx="7529139" cy="5870448"/>
          </a:xfrm>
        </p:spPr>
        <p:txBody>
          <a:bodyPr anchor="ctr" anchorCtr="0"/>
          <a:lstStyle>
            <a:lvl1pPr>
              <a:lnSpc>
                <a:spcPct val="100000"/>
              </a:lnSpc>
              <a:spcBef>
                <a:spcPts val="0"/>
              </a:spcBef>
              <a:spcAft>
                <a:spcPts val="1300"/>
              </a:spcAft>
              <a:defRPr sz="4999">
                <a:solidFill>
                  <a:schemeClr val="tx1"/>
                </a:solidFill>
              </a:defRPr>
            </a:lvl1pPr>
            <a:lvl2pPr marL="1588" indent="0">
              <a:buNone/>
              <a:defRPr sz="1799">
                <a:solidFill>
                  <a:schemeClr val="tx1"/>
                </a:solidFill>
                <a:latin typeface="TWK Everett Ultralight" panose="020B0204000000000000" pitchFamily="34" charset="0"/>
                <a:cs typeface="TWK Everett Ultralight" panose="020B0204000000000000" pitchFamily="34" charset="0"/>
              </a:defRPr>
            </a:lvl2pPr>
            <a:lvl3pPr marL="0" indent="0">
              <a:buNone/>
              <a:defRPr>
                <a:solidFill>
                  <a:schemeClr val="tx1"/>
                </a:solidFill>
                <a:latin typeface="TWK Everett Ultralight" panose="020B0204000000000000" pitchFamily="34" charset="0"/>
                <a:cs typeface="TWK Everett Ultralight" panose="020B0204000000000000" pitchFamily="34" charset="0"/>
              </a:defRPr>
            </a:lvl3pPr>
            <a:lvl4pPr marL="0" indent="0">
              <a:buNone/>
              <a:defRPr>
                <a:solidFill>
                  <a:schemeClr val="tx1"/>
                </a:solidFill>
                <a:latin typeface="TWK Everett Ultralight" panose="020B0204000000000000" pitchFamily="34" charset="0"/>
                <a:cs typeface="TWK Everett Ultralight" panose="020B0204000000000000" pitchFamily="34" charset="0"/>
              </a:defRPr>
            </a:lvl4pPr>
            <a:lvl5pPr marL="0" indent="0">
              <a:buNone/>
              <a:defRPr>
                <a:solidFill>
                  <a:schemeClr val="tx1"/>
                </a:solidFill>
                <a:latin typeface="TWK Everett Ultralight" panose="020B0204000000000000" pitchFamily="34" charset="0"/>
                <a:cs typeface="TWK Everett Ultralight" panose="020B020400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cxnSp>
        <p:nvCxnSpPr>
          <p:cNvPr id="3" name="Straight Connector 2">
            <a:extLst>
              <a:ext uri="{FF2B5EF4-FFF2-40B4-BE49-F238E27FC236}">
                <a16:creationId xmlns:a16="http://schemas.microsoft.com/office/drawing/2014/main" id="{5A0693C2-B6B3-AEE4-BD82-B52091D1C6E1}"/>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66CCDC-8ED9-32B8-3293-647274E4962B}"/>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90A40373-F7A2-DB33-B3F2-801B44F07B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pic>
        <p:nvPicPr>
          <p:cNvPr id="9" name="Picture 8">
            <a:extLst>
              <a:ext uri="{FF2B5EF4-FFF2-40B4-BE49-F238E27FC236}">
                <a16:creationId xmlns:a16="http://schemas.microsoft.com/office/drawing/2014/main" id="{02D7B9BD-EE2A-C6A3-C4C7-2F1B4F05597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4859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Headline, Fu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7" y="339212"/>
            <a:ext cx="11424299" cy="915850"/>
          </a:xfrm>
        </p:spPr>
        <p:txBody>
          <a:bodyPr/>
          <a:lstStyle/>
          <a:p>
            <a:r>
              <a:rPr lang="en-US"/>
              <a:t>Click to edit Master title style</a:t>
            </a:r>
          </a:p>
        </p:txBody>
      </p:sp>
      <p:sp>
        <p:nvSpPr>
          <p:cNvPr id="5" name="Picture Placeholder 24">
            <a:extLst>
              <a:ext uri="{FF2B5EF4-FFF2-40B4-BE49-F238E27FC236}">
                <a16:creationId xmlns:a16="http://schemas.microsoft.com/office/drawing/2014/main" id="{F0E3BB53-3804-EB1C-F5DF-99D21AA22CF8}"/>
              </a:ext>
            </a:extLst>
          </p:cNvPr>
          <p:cNvSpPr>
            <a:spLocks noGrp="1"/>
          </p:cNvSpPr>
          <p:nvPr>
            <p:ph type="pic" sz="quarter" idx="13"/>
          </p:nvPr>
        </p:nvSpPr>
        <p:spPr>
          <a:xfrm>
            <a:off x="380397" y="1255061"/>
            <a:ext cx="11424353" cy="5213774"/>
          </a:xfrm>
          <a:prstGeom prst="rect">
            <a:avLst/>
          </a:prstGeom>
          <a:ln>
            <a:noFill/>
          </a:ln>
        </p:spPr>
        <p:txBody>
          <a:bodyPr wrap="square">
            <a:noAutofit/>
          </a:bodyPr>
          <a:lstStyle/>
          <a:p>
            <a:r>
              <a:rPr lang="en-US"/>
              <a:t>Click icon to add picture</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723F13D9-FDAD-32F1-ABD9-8CACCD69C3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ADA2147E-A7A9-8733-B2E6-31A20EC6687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6DD3900-386E-BFA2-C813-2F9AC9DA3AF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3DDE68B-1C30-7983-5F80-66F4EEB204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68564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1" name="Table Placeholder 10">
            <a:extLst>
              <a:ext uri="{FF2B5EF4-FFF2-40B4-BE49-F238E27FC236}">
                <a16:creationId xmlns:a16="http://schemas.microsoft.com/office/drawing/2014/main" id="{1A4FE872-31EC-AA87-67D6-4650ACB8D608}"/>
              </a:ext>
            </a:extLst>
          </p:cNvPr>
          <p:cNvSpPr>
            <a:spLocks noGrp="1"/>
          </p:cNvSpPr>
          <p:nvPr>
            <p:ph type="tbl" sz="quarter" idx="15"/>
          </p:nvPr>
        </p:nvSpPr>
        <p:spPr>
          <a:xfrm>
            <a:off x="380901" y="1903413"/>
            <a:ext cx="11423849" cy="4323949"/>
          </a:xfrm>
          <a:noFill/>
          <a:ln>
            <a:noFill/>
          </a:ln>
        </p:spPr>
        <p:style>
          <a:lnRef idx="0">
            <a:scrgbClr r="0" g="0" b="0"/>
          </a:lnRef>
          <a:fillRef idx="0">
            <a:scrgbClr r="0" g="0" b="0"/>
          </a:fillRef>
          <a:effectRef idx="0">
            <a:scrgbClr r="0" g="0" b="0"/>
          </a:effectRef>
          <a:fontRef idx="minor">
            <a:schemeClr val="dk1"/>
          </a:fontRef>
        </p:style>
        <p:txBody>
          <a:bodyPr anchor="ctr"/>
          <a:lstStyle/>
          <a:p>
            <a:r>
              <a:rPr lang="en-US"/>
              <a:t>Click icon to add table</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D33A3700-9035-6474-0438-6859A0A37AF3}"/>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99CBB17-2537-5752-D63E-1920CEB32458}"/>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C3378BEB-3F35-BA2C-866E-A72CEF04437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98688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content+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chemeClr val="tx1"/>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B847017A-409B-6B8B-206B-ACBFCE999D27}"/>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2D265DC0-8C2D-AD5B-551E-B4832E9B328A}"/>
              </a:ext>
            </a:extLst>
          </p:cNvPr>
          <p:cNvGrpSpPr/>
          <p:nvPr userDrawn="1"/>
        </p:nvGrpSpPr>
        <p:grpSpPr bwMode="black">
          <a:xfrm>
            <a:off x="380398" y="2361368"/>
            <a:ext cx="5586203" cy="144735"/>
            <a:chOff x="380497" y="1888670"/>
            <a:chExt cx="5587658" cy="144735"/>
          </a:xfrm>
        </p:grpSpPr>
        <p:pic>
          <p:nvPicPr>
            <p:cNvPr id="12" name="Graphic 11">
              <a:extLst>
                <a:ext uri="{FF2B5EF4-FFF2-40B4-BE49-F238E27FC236}">
                  <a16:creationId xmlns:a16="http://schemas.microsoft.com/office/drawing/2014/main" id="{16B1F11E-EBC0-93A4-A277-DBBFD9E13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2" name="Straight Connector 21">
              <a:extLst>
                <a:ext uri="{FF2B5EF4-FFF2-40B4-BE49-F238E27FC236}">
                  <a16:creationId xmlns:a16="http://schemas.microsoft.com/office/drawing/2014/main" id="{F411DDA1-82C4-0137-9C4D-6ADE19D02CD4}"/>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2DE150A0-CE73-D2FB-59E3-1BC96B89E364}"/>
              </a:ext>
            </a:extLst>
          </p:cNvPr>
          <p:cNvGrpSpPr/>
          <p:nvPr userDrawn="1"/>
        </p:nvGrpSpPr>
        <p:grpSpPr bwMode="black">
          <a:xfrm>
            <a:off x="6218493" y="2361368"/>
            <a:ext cx="5586203" cy="144735"/>
            <a:chOff x="380497" y="1888670"/>
            <a:chExt cx="5587658" cy="144735"/>
          </a:xfrm>
        </p:grpSpPr>
        <p:pic>
          <p:nvPicPr>
            <p:cNvPr id="24" name="Graphic 23">
              <a:extLst>
                <a:ext uri="{FF2B5EF4-FFF2-40B4-BE49-F238E27FC236}">
                  <a16:creationId xmlns:a16="http://schemas.microsoft.com/office/drawing/2014/main" id="{03ED3D08-418B-AE0A-5449-5E2107D5E4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89DBE47-30C1-F96D-AA14-98FCDA4AEE6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1BBC9BC1-1F2F-EA87-DDD5-29A2F33007F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7D4FC179-C3D5-7755-AB1D-5C3B0EFB732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F704E58-9CC6-FF38-4F40-E3968167D351}"/>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0" name="Picture 29">
            <a:extLst>
              <a:ext uri="{FF2B5EF4-FFF2-40B4-BE49-F238E27FC236}">
                <a16:creationId xmlns:a16="http://schemas.microsoft.com/office/drawing/2014/main" id="{F96C59EB-8131-A778-2A29-B5B94C205CF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29067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hart Placeholder 1">
            <a:extLst>
              <a:ext uri="{FF2B5EF4-FFF2-40B4-BE49-F238E27FC236}">
                <a16:creationId xmlns:a16="http://schemas.microsoft.com/office/drawing/2014/main" id="{8E2DCC1D-B19F-BAB8-E4BA-FF1350A67085}"/>
              </a:ext>
            </a:extLst>
          </p:cNvPr>
          <p:cNvSpPr>
            <a:spLocks noGrp="1"/>
          </p:cNvSpPr>
          <p:nvPr>
            <p:ph type="chart" sz="quarter" idx="15"/>
          </p:nvPr>
        </p:nvSpPr>
        <p:spPr>
          <a:xfrm>
            <a:off x="383948"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6E720316-5E8D-F90D-6CC1-BFB150C9714D}"/>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FD15D1D-A266-4E6E-1B70-44E732F5D122}"/>
              </a:ext>
            </a:extLst>
          </p:cNvPr>
          <p:cNvGrpSpPr/>
          <p:nvPr userDrawn="1"/>
        </p:nvGrpSpPr>
        <p:grpSpPr bwMode="black">
          <a:xfrm>
            <a:off x="380398" y="2361368"/>
            <a:ext cx="5586203" cy="144735"/>
            <a:chOff x="380497" y="1888670"/>
            <a:chExt cx="5587658" cy="144735"/>
          </a:xfrm>
        </p:grpSpPr>
        <p:pic>
          <p:nvPicPr>
            <p:cNvPr id="12" name="Graphic 11">
              <a:extLst>
                <a:ext uri="{FF2B5EF4-FFF2-40B4-BE49-F238E27FC236}">
                  <a16:creationId xmlns:a16="http://schemas.microsoft.com/office/drawing/2014/main" id="{F1B04459-A0A0-5E4C-59CD-553F2D0AC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2" name="Straight Connector 21">
              <a:extLst>
                <a:ext uri="{FF2B5EF4-FFF2-40B4-BE49-F238E27FC236}">
                  <a16:creationId xmlns:a16="http://schemas.microsoft.com/office/drawing/2014/main" id="{841FE34D-34D3-E58D-0309-183B1F8CF889}"/>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EF96AA35-2E23-9F94-71EA-625735824346}"/>
              </a:ext>
            </a:extLst>
          </p:cNvPr>
          <p:cNvGrpSpPr/>
          <p:nvPr userDrawn="1"/>
        </p:nvGrpSpPr>
        <p:grpSpPr bwMode="black">
          <a:xfrm>
            <a:off x="6218493" y="2361368"/>
            <a:ext cx="5586203" cy="144735"/>
            <a:chOff x="380497" y="1888670"/>
            <a:chExt cx="5587658" cy="144735"/>
          </a:xfrm>
        </p:grpSpPr>
        <p:pic>
          <p:nvPicPr>
            <p:cNvPr id="24" name="Graphic 23">
              <a:extLst>
                <a:ext uri="{FF2B5EF4-FFF2-40B4-BE49-F238E27FC236}">
                  <a16:creationId xmlns:a16="http://schemas.microsoft.com/office/drawing/2014/main" id="{A4125B58-9FF6-3F9E-D1EF-BC2E03A42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A2243045-4C09-34E2-8E5E-21B879CA180A}"/>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BF3AA059-AECF-2165-FC1E-EBBF2E62B29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DC1DDFEC-6341-9A51-4EF5-EE91F076F26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8B7F6C7-C340-5C30-FF39-05579C25558E}"/>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0" name="Picture 29">
            <a:extLst>
              <a:ext uri="{FF2B5EF4-FFF2-40B4-BE49-F238E27FC236}">
                <a16:creationId xmlns:a16="http://schemas.microsoft.com/office/drawing/2014/main" id="{57E00355-62D3-7439-738A-4EBFFDCBF77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9440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3" name="Group 2">
            <a:extLst>
              <a:ext uri="{FF2B5EF4-FFF2-40B4-BE49-F238E27FC236}">
                <a16:creationId xmlns:a16="http://schemas.microsoft.com/office/drawing/2014/main" id="{80E422E5-AF29-F417-E864-B405C91BAA30}"/>
              </a:ext>
            </a:extLst>
          </p:cNvPr>
          <p:cNvGrpSpPr/>
          <p:nvPr/>
        </p:nvGrpSpPr>
        <p:grpSpPr>
          <a:xfrm>
            <a:off x="380398" y="6476612"/>
            <a:ext cx="11424298" cy="271909"/>
            <a:chOff x="380497" y="6476611"/>
            <a:chExt cx="11427274" cy="271909"/>
          </a:xfrm>
        </p:grpSpPr>
        <p:cxnSp>
          <p:nvCxnSpPr>
            <p:cNvPr id="17" name="Straight Connector 16">
              <a:extLst>
                <a:ext uri="{FF2B5EF4-FFF2-40B4-BE49-F238E27FC236}">
                  <a16:creationId xmlns:a16="http://schemas.microsoft.com/office/drawing/2014/main" id="{CB962DD4-1304-1F0B-82DF-2ABAF2D460C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C9FF70A-ABB7-98E4-C98F-D4E3C4AF274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0A89E25-F383-E2E1-7EE6-14D128ED4A3F}"/>
              </a:ext>
            </a:extLst>
          </p:cNvPr>
          <p:cNvSpPr>
            <a:spLocks noGrp="1"/>
          </p:cNvSpPr>
          <p:nvPr>
            <p:ph type="title" hasCustomPrompt="1"/>
          </p:nvPr>
        </p:nvSpPr>
        <p:spPr>
          <a:xfrm>
            <a:off x="462355" y="462546"/>
            <a:ext cx="5632058" cy="1227452"/>
          </a:xfrm>
        </p:spPr>
        <p:txBody>
          <a:bodyPr/>
          <a:lstStyle>
            <a:lvl1pPr>
              <a:defRPr/>
            </a:lvl1pPr>
          </a:lstStyle>
          <a:p>
            <a:r>
              <a:rPr lang="en-US"/>
              <a:t>Click to edit master title style</a:t>
            </a:r>
          </a:p>
        </p:txBody>
      </p:sp>
      <p:sp>
        <p:nvSpPr>
          <p:cNvPr id="7" name="Table Placeholder 6">
            <a:extLst>
              <a:ext uri="{FF2B5EF4-FFF2-40B4-BE49-F238E27FC236}">
                <a16:creationId xmlns:a16="http://schemas.microsoft.com/office/drawing/2014/main" id="{60AB2060-D901-31FB-0FA3-6024D195E56A}"/>
              </a:ext>
            </a:extLst>
          </p:cNvPr>
          <p:cNvSpPr>
            <a:spLocks noGrp="1"/>
          </p:cNvSpPr>
          <p:nvPr>
            <p:ph type="tbl" sz="quarter" idx="13"/>
          </p:nvPr>
        </p:nvSpPr>
        <p:spPr>
          <a:xfrm>
            <a:off x="6218205" y="509589"/>
            <a:ext cx="5586545" cy="5614987"/>
          </a:xfrm>
        </p:spPr>
        <p:txBody>
          <a:bodyPr anchor="ctr"/>
          <a:lstStyle/>
          <a:p>
            <a:r>
              <a:rPr lang="en-US"/>
              <a:t>Click icon to add table</a:t>
            </a:r>
          </a:p>
        </p:txBody>
      </p:sp>
      <p:grpSp>
        <p:nvGrpSpPr>
          <p:cNvPr id="22" name="Group 21">
            <a:extLst>
              <a:ext uri="{FF2B5EF4-FFF2-40B4-BE49-F238E27FC236}">
                <a16:creationId xmlns:a16="http://schemas.microsoft.com/office/drawing/2014/main" id="{506C05A0-E9AB-F7C8-967B-29ED781CE721}"/>
              </a:ext>
            </a:extLst>
          </p:cNvPr>
          <p:cNvGrpSpPr/>
          <p:nvPr/>
        </p:nvGrpSpPr>
        <p:grpSpPr>
          <a:xfrm flipH="1">
            <a:off x="6218493" y="493785"/>
            <a:ext cx="5586203" cy="144735"/>
            <a:chOff x="380497" y="1888670"/>
            <a:chExt cx="5587658" cy="144735"/>
          </a:xfrm>
        </p:grpSpPr>
        <p:pic>
          <p:nvPicPr>
            <p:cNvPr id="23" name="Graphic 22">
              <a:extLst>
                <a:ext uri="{FF2B5EF4-FFF2-40B4-BE49-F238E27FC236}">
                  <a16:creationId xmlns:a16="http://schemas.microsoft.com/office/drawing/2014/main" id="{6B071CD5-58D5-F708-803F-4E6F99C658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F2FE2B1-312D-04AB-E4C9-80C252F81587}"/>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8525CF56-8A54-96C5-C386-37850A6343A3}"/>
              </a:ext>
            </a:extLst>
          </p:cNvPr>
          <p:cNvGrpSpPr/>
          <p:nvPr userDrawn="1"/>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4CF6897B-77E5-56CC-4012-DF62CAAA56F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1399D07-40CA-A654-0540-A617349FF87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4BBE8995-57D0-D19B-A9EB-3EFDBF1D7F1D}"/>
              </a:ext>
            </a:extLst>
          </p:cNvPr>
          <p:cNvGrpSpPr/>
          <p:nvPr userDrawn="1"/>
        </p:nvGrpSpPr>
        <p:grpSpPr bwMode="black">
          <a:xfrm flipH="1">
            <a:off x="6218493" y="493785"/>
            <a:ext cx="5586203" cy="144735"/>
            <a:chOff x="380497" y="1888670"/>
            <a:chExt cx="5587658" cy="144735"/>
          </a:xfrm>
        </p:grpSpPr>
        <p:pic>
          <p:nvPicPr>
            <p:cNvPr id="14" name="Graphic 13">
              <a:extLst>
                <a:ext uri="{FF2B5EF4-FFF2-40B4-BE49-F238E27FC236}">
                  <a16:creationId xmlns:a16="http://schemas.microsoft.com/office/drawing/2014/main" id="{22611003-EEAD-CEE5-2F36-D86E8B491F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D6A0DD2-1D5C-ED05-D449-F85F19F11686}"/>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a:extLst>
              <a:ext uri="{FF2B5EF4-FFF2-40B4-BE49-F238E27FC236}">
                <a16:creationId xmlns:a16="http://schemas.microsoft.com/office/drawing/2014/main" id="{BBC0C49D-1527-55BC-A2B6-0F6ADFA03FD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9208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7" pos="3912">
          <p15:clr>
            <a:srgbClr val="5ACBF0"/>
          </p15:clr>
        </p15:guide>
        <p15:guide id="18" pos="2003">
          <p15:clr>
            <a:srgbClr val="FBAE40"/>
          </p15:clr>
        </p15:guide>
        <p15:guide id="19" pos="3840">
          <p15:clr>
            <a:srgbClr val="FBAE40"/>
          </p15:clr>
        </p15:guide>
        <p15:guide id="20" pos="5676">
          <p15:clr>
            <a:srgbClr val="FBAE40"/>
          </p15:clr>
        </p15:guide>
        <p15:guide id="21" pos="4536">
          <p15:clr>
            <a:srgbClr val="FBAE40"/>
          </p15:clr>
        </p15:guide>
        <p15:guide id="22" orient="horz" pos="1200">
          <p15:clr>
            <a:srgbClr val="5ACBF0"/>
          </p15:clr>
        </p15:guide>
        <p15:guide id="23" orient="horz" pos="2976">
          <p15:clr>
            <a:srgbClr val="5ACBF0"/>
          </p15:clr>
        </p15:guide>
        <p15:guide id="24" orient="horz" pos="312">
          <p15:clr>
            <a:srgbClr val="5ACBF0"/>
          </p15:clr>
        </p15:guide>
        <p15:guide id="25" orient="horz" pos="2160">
          <p15:clr>
            <a:srgbClr val="FBAE40"/>
          </p15:clr>
        </p15:guide>
        <p15:guide id="26" orient="horz" pos="3408">
          <p15:clr>
            <a:srgbClr val="5ACBF0"/>
          </p15:clr>
        </p15:guide>
        <p15:guide id="27" orient="horz" pos="768">
          <p15:clr>
            <a:srgbClr val="5ACBF0"/>
          </p15:clr>
        </p15:guide>
        <p15:guide id="28" orient="horz" pos="1656">
          <p15:clr>
            <a:srgbClr val="5ACBF0"/>
          </p15:clr>
        </p15:guide>
        <p15:guide id="29" orient="horz" pos="2088">
          <p15:clr>
            <a:srgbClr val="5ACBF0"/>
          </p15:clr>
        </p15:guide>
        <p15:guide id="30" orient="horz" pos="2544">
          <p15:clr>
            <a:srgbClr val="5ACBF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91ECB5BC-658A-C92A-7AB9-4928B3815C4E}"/>
              </a:ext>
            </a:extLst>
          </p:cNvPr>
          <p:cNvGrpSpPr/>
          <p:nvPr userDrawn="1"/>
        </p:nvGrpSpPr>
        <p:grpSpPr>
          <a:xfrm>
            <a:off x="380398" y="6476612"/>
            <a:ext cx="11424298" cy="271909"/>
            <a:chOff x="380497" y="6476611"/>
            <a:chExt cx="11427274" cy="271909"/>
          </a:xfrm>
        </p:grpSpPr>
        <p:cxnSp>
          <p:nvCxnSpPr>
            <p:cNvPr id="7" name="Straight Connector 6">
              <a:extLst>
                <a:ext uri="{FF2B5EF4-FFF2-40B4-BE49-F238E27FC236}">
                  <a16:creationId xmlns:a16="http://schemas.microsoft.com/office/drawing/2014/main" id="{A307AD75-9B60-F45D-A552-A5809867EE9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037DA1-B5E4-BA1A-4633-375C1498B26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2" name="Picture 11">
            <a:extLst>
              <a:ext uri="{FF2B5EF4-FFF2-40B4-BE49-F238E27FC236}">
                <a16:creationId xmlns:a16="http://schemas.microsoft.com/office/drawing/2014/main" id="{2477D8C4-0DBA-7336-8E2E-D0F3428F125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33920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Header,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grpSp>
        <p:nvGrpSpPr>
          <p:cNvPr id="5" name="Group 4">
            <a:extLst>
              <a:ext uri="{FF2B5EF4-FFF2-40B4-BE49-F238E27FC236}">
                <a16:creationId xmlns:a16="http://schemas.microsoft.com/office/drawing/2014/main" id="{56C3CBE6-D8C7-1387-D4C5-F65616CB6034}"/>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B517AD51-1502-3367-5CB8-26BE503C2847}"/>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B4D992-0A62-712E-66C5-652DBA765973}"/>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C386C3EA-2E7E-DB07-ADAB-B590A3E836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01406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02">
    <p:bg>
      <p:bgPr>
        <a:solidFill>
          <a:srgbClr val="DD37D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rgbClr val="1E1405"/>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pPr defTabSz="914126"/>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pPr defTabSz="914126"/>
            <a:fld id="{CEECFCA9-F77F-4627-B4FF-32A2978341AA}" type="slidenum">
              <a:rPr lang="en-US" smtClean="0"/>
              <a:pPr defTabSz="914126"/>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29BFAF33-CAC3-4543-3A9D-57C59B223801}"/>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5" name="Graphic 14">
            <a:extLst>
              <a:ext uri="{FF2B5EF4-FFF2-40B4-BE49-F238E27FC236}">
                <a16:creationId xmlns:a16="http://schemas.microsoft.com/office/drawing/2014/main" id="{33A09832-2448-B9CE-110F-7FD615B6FA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EED172AA-C4B2-00BF-73F3-480A0F5147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9" name="Group 8">
            <a:extLst>
              <a:ext uri="{FF2B5EF4-FFF2-40B4-BE49-F238E27FC236}">
                <a16:creationId xmlns:a16="http://schemas.microsoft.com/office/drawing/2014/main" id="{510CE6E1-D251-8A92-CCF1-35DECAFB42A6}"/>
              </a:ext>
            </a:extLst>
          </p:cNvPr>
          <p:cNvGrpSpPr/>
          <p:nvPr userDrawn="1"/>
        </p:nvGrpSpPr>
        <p:grpSpPr>
          <a:xfrm>
            <a:off x="380398" y="6476612"/>
            <a:ext cx="11424298" cy="271909"/>
            <a:chOff x="380497" y="6476611"/>
            <a:chExt cx="11427274" cy="271909"/>
          </a:xfrm>
        </p:grpSpPr>
        <p:cxnSp>
          <p:nvCxnSpPr>
            <p:cNvPr id="10" name="Straight Connector 9">
              <a:extLst>
                <a:ext uri="{FF2B5EF4-FFF2-40B4-BE49-F238E27FC236}">
                  <a16:creationId xmlns:a16="http://schemas.microsoft.com/office/drawing/2014/main" id="{31C1019B-C021-DC81-C4B6-DB675DA49F72}"/>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89ED4AE-1034-ACD9-E223-E5936DDDD970}"/>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Graphic 15">
            <a:extLst>
              <a:ext uri="{FF2B5EF4-FFF2-40B4-BE49-F238E27FC236}">
                <a16:creationId xmlns:a16="http://schemas.microsoft.com/office/drawing/2014/main" id="{E395E4CB-37B4-A8A2-7DCF-4089F926C5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8887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Header, Subhea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89CD1558-53C5-F197-AE29-3F49FAE89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E17B85C2-9674-5CA4-C911-D70914F9CA5B}"/>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2720C61A-3957-34D7-6B41-64EC598C4CE1}"/>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CCF7DF3-9B4D-6578-834B-CE0F121B30B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3495C4FA-FE4A-2F9B-6FD3-0151F70246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
        <p:nvSpPr>
          <p:cNvPr id="14" name="Content Placeholder 2">
            <a:extLst>
              <a:ext uri="{FF2B5EF4-FFF2-40B4-BE49-F238E27FC236}">
                <a16:creationId xmlns:a16="http://schemas.microsoft.com/office/drawing/2014/main" id="{21813D27-43EA-15DD-52C8-335467FD941E}"/>
              </a:ext>
            </a:extLst>
          </p:cNvPr>
          <p:cNvSpPr>
            <a:spLocks noGrp="1"/>
          </p:cNvSpPr>
          <p:nvPr>
            <p:ph idx="1"/>
          </p:nvPr>
        </p:nvSpPr>
        <p:spPr>
          <a:xfrm>
            <a:off x="380398" y="1673832"/>
            <a:ext cx="11423794" cy="4636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82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Header 2 lines,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940945"/>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1362457"/>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grpSp>
        <p:nvGrpSpPr>
          <p:cNvPr id="5" name="Group 4">
            <a:extLst>
              <a:ext uri="{FF2B5EF4-FFF2-40B4-BE49-F238E27FC236}">
                <a16:creationId xmlns:a16="http://schemas.microsoft.com/office/drawing/2014/main" id="{FD961937-F97C-597A-E3C7-CA6924D7D485}"/>
              </a:ext>
            </a:extLst>
          </p:cNvPr>
          <p:cNvGrpSpPr/>
          <p:nvPr userDrawn="1"/>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DD520B9C-473C-AB79-1633-C3164483999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75DF7A-93F0-5089-13DA-D0D721DFB50D}"/>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068AAF2B-FAFD-4668-7FA3-6E3D13943D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80145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leadership/speak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20" name="Text Placeholder 19">
            <a:extLst>
              <a:ext uri="{FF2B5EF4-FFF2-40B4-BE49-F238E27FC236}">
                <a16:creationId xmlns:a16="http://schemas.microsoft.com/office/drawing/2014/main" id="{2D0AFE76-7633-35C0-3C2C-B2B829AC52B9}"/>
              </a:ext>
            </a:extLst>
          </p:cNvPr>
          <p:cNvSpPr>
            <a:spLocks noGrp="1"/>
          </p:cNvSpPr>
          <p:nvPr>
            <p:ph type="body" sz="quarter" idx="22" hasCustomPrompt="1"/>
          </p:nvPr>
        </p:nvSpPr>
        <p:spPr>
          <a:xfrm>
            <a:off x="481588"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 name="Text Placeholder 19">
            <a:extLst>
              <a:ext uri="{FF2B5EF4-FFF2-40B4-BE49-F238E27FC236}">
                <a16:creationId xmlns:a16="http://schemas.microsoft.com/office/drawing/2014/main" id="{BC94CFB3-6C01-D5B2-6DE9-05A45E63EF1B}"/>
              </a:ext>
            </a:extLst>
          </p:cNvPr>
          <p:cNvSpPr>
            <a:spLocks noGrp="1"/>
          </p:cNvSpPr>
          <p:nvPr>
            <p:ph type="body" sz="quarter" idx="23" hasCustomPrompt="1"/>
          </p:nvPr>
        </p:nvSpPr>
        <p:spPr>
          <a:xfrm>
            <a:off x="481588"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 name="Group 21">
            <a:extLst>
              <a:ext uri="{FF2B5EF4-FFF2-40B4-BE49-F238E27FC236}">
                <a16:creationId xmlns:a16="http://schemas.microsoft.com/office/drawing/2014/main" id="{8116BA95-29AC-56CE-F64B-17186E14CCF6}"/>
              </a:ext>
            </a:extLst>
          </p:cNvPr>
          <p:cNvGrpSpPr/>
          <p:nvPr/>
        </p:nvGrpSpPr>
        <p:grpSpPr>
          <a:xfrm flipH="1">
            <a:off x="481460" y="3167274"/>
            <a:ext cx="1240061" cy="144735"/>
            <a:chOff x="380497" y="1888670"/>
            <a:chExt cx="1240384" cy="144735"/>
          </a:xfrm>
        </p:grpSpPr>
        <p:pic>
          <p:nvPicPr>
            <p:cNvPr id="23" name="Graphic 22">
              <a:extLst>
                <a:ext uri="{FF2B5EF4-FFF2-40B4-BE49-F238E27FC236}">
                  <a16:creationId xmlns:a16="http://schemas.microsoft.com/office/drawing/2014/main" id="{E9809D81-9661-D15F-7263-C3549CDC83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57A028E0-6954-9DD2-39E1-5D87D30B6E74}"/>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4" name="Text Placeholder 19">
            <a:extLst>
              <a:ext uri="{FF2B5EF4-FFF2-40B4-BE49-F238E27FC236}">
                <a16:creationId xmlns:a16="http://schemas.microsoft.com/office/drawing/2014/main" id="{269D4F12-591E-77A8-3B2A-AE56B234A034}"/>
              </a:ext>
            </a:extLst>
          </p:cNvPr>
          <p:cNvSpPr>
            <a:spLocks noGrp="1"/>
          </p:cNvSpPr>
          <p:nvPr>
            <p:ph type="body" sz="quarter" idx="25" hasCustomPrompt="1"/>
          </p:nvPr>
        </p:nvSpPr>
        <p:spPr>
          <a:xfrm>
            <a:off x="1957667"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65" name="Text Placeholder 19">
            <a:extLst>
              <a:ext uri="{FF2B5EF4-FFF2-40B4-BE49-F238E27FC236}">
                <a16:creationId xmlns:a16="http://schemas.microsoft.com/office/drawing/2014/main" id="{2047AFCC-EB5B-1098-9470-BC5BDEB9B6BD}"/>
              </a:ext>
            </a:extLst>
          </p:cNvPr>
          <p:cNvSpPr>
            <a:spLocks noGrp="1"/>
          </p:cNvSpPr>
          <p:nvPr>
            <p:ph type="body" sz="quarter" idx="26" hasCustomPrompt="1"/>
          </p:nvPr>
        </p:nvSpPr>
        <p:spPr>
          <a:xfrm>
            <a:off x="1957667"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66" name="Group 165">
            <a:extLst>
              <a:ext uri="{FF2B5EF4-FFF2-40B4-BE49-F238E27FC236}">
                <a16:creationId xmlns:a16="http://schemas.microsoft.com/office/drawing/2014/main" id="{6B2A63BB-9A69-EA47-B81F-868755FF10CB}"/>
              </a:ext>
            </a:extLst>
          </p:cNvPr>
          <p:cNvGrpSpPr/>
          <p:nvPr/>
        </p:nvGrpSpPr>
        <p:grpSpPr>
          <a:xfrm flipH="1">
            <a:off x="1957538" y="3167274"/>
            <a:ext cx="1240061" cy="144735"/>
            <a:chOff x="380497" y="1888670"/>
            <a:chExt cx="1240384" cy="144735"/>
          </a:xfrm>
        </p:grpSpPr>
        <p:pic>
          <p:nvPicPr>
            <p:cNvPr id="167" name="Graphic 166">
              <a:extLst>
                <a:ext uri="{FF2B5EF4-FFF2-40B4-BE49-F238E27FC236}">
                  <a16:creationId xmlns:a16="http://schemas.microsoft.com/office/drawing/2014/main" id="{09CDD3A0-DF93-455A-051A-F3E1B60D43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8" name="Straight Connector 167">
              <a:extLst>
                <a:ext uri="{FF2B5EF4-FFF2-40B4-BE49-F238E27FC236}">
                  <a16:creationId xmlns:a16="http://schemas.microsoft.com/office/drawing/2014/main" id="{010F246E-A041-5327-0E4F-148C9BBF90A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0" name="Text Placeholder 19">
            <a:extLst>
              <a:ext uri="{FF2B5EF4-FFF2-40B4-BE49-F238E27FC236}">
                <a16:creationId xmlns:a16="http://schemas.microsoft.com/office/drawing/2014/main" id="{85A1002C-BA69-8D33-B6BE-61FB342B5156}"/>
              </a:ext>
            </a:extLst>
          </p:cNvPr>
          <p:cNvSpPr>
            <a:spLocks noGrp="1"/>
          </p:cNvSpPr>
          <p:nvPr>
            <p:ph type="body" sz="quarter" idx="28" hasCustomPrompt="1"/>
          </p:nvPr>
        </p:nvSpPr>
        <p:spPr>
          <a:xfrm>
            <a:off x="3433745"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1" name="Text Placeholder 19">
            <a:extLst>
              <a:ext uri="{FF2B5EF4-FFF2-40B4-BE49-F238E27FC236}">
                <a16:creationId xmlns:a16="http://schemas.microsoft.com/office/drawing/2014/main" id="{E755E4FF-3965-A37D-31C0-E3B170382247}"/>
              </a:ext>
            </a:extLst>
          </p:cNvPr>
          <p:cNvSpPr>
            <a:spLocks noGrp="1"/>
          </p:cNvSpPr>
          <p:nvPr>
            <p:ph type="body" sz="quarter" idx="29" hasCustomPrompt="1"/>
          </p:nvPr>
        </p:nvSpPr>
        <p:spPr>
          <a:xfrm>
            <a:off x="3433745"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2" name="Group 171">
            <a:extLst>
              <a:ext uri="{FF2B5EF4-FFF2-40B4-BE49-F238E27FC236}">
                <a16:creationId xmlns:a16="http://schemas.microsoft.com/office/drawing/2014/main" id="{3E3A97D7-9279-A7B4-9C12-A7153F934505}"/>
              </a:ext>
            </a:extLst>
          </p:cNvPr>
          <p:cNvGrpSpPr/>
          <p:nvPr/>
        </p:nvGrpSpPr>
        <p:grpSpPr>
          <a:xfrm flipH="1">
            <a:off x="3433617" y="3167274"/>
            <a:ext cx="1240061" cy="144735"/>
            <a:chOff x="380497" y="1888670"/>
            <a:chExt cx="1240384" cy="144735"/>
          </a:xfrm>
        </p:grpSpPr>
        <p:pic>
          <p:nvPicPr>
            <p:cNvPr id="173" name="Graphic 172">
              <a:extLst>
                <a:ext uri="{FF2B5EF4-FFF2-40B4-BE49-F238E27FC236}">
                  <a16:creationId xmlns:a16="http://schemas.microsoft.com/office/drawing/2014/main" id="{2822A064-6E62-D97B-8879-0F6EDE917E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4" name="Straight Connector 173">
              <a:extLst>
                <a:ext uri="{FF2B5EF4-FFF2-40B4-BE49-F238E27FC236}">
                  <a16:creationId xmlns:a16="http://schemas.microsoft.com/office/drawing/2014/main" id="{377CD894-A8E3-E399-9F5C-46962BFD206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6" name="Text Placeholder 19">
            <a:extLst>
              <a:ext uri="{FF2B5EF4-FFF2-40B4-BE49-F238E27FC236}">
                <a16:creationId xmlns:a16="http://schemas.microsoft.com/office/drawing/2014/main" id="{C7AEC05B-EFF6-403D-267E-4EE78977F1A9}"/>
              </a:ext>
            </a:extLst>
          </p:cNvPr>
          <p:cNvSpPr>
            <a:spLocks noGrp="1"/>
          </p:cNvSpPr>
          <p:nvPr>
            <p:ph type="body" sz="quarter" idx="31" hasCustomPrompt="1"/>
          </p:nvPr>
        </p:nvSpPr>
        <p:spPr>
          <a:xfrm>
            <a:off x="484939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7" name="Text Placeholder 19">
            <a:extLst>
              <a:ext uri="{FF2B5EF4-FFF2-40B4-BE49-F238E27FC236}">
                <a16:creationId xmlns:a16="http://schemas.microsoft.com/office/drawing/2014/main" id="{D5423650-1518-9CA7-22C3-7456713A5AB4}"/>
              </a:ext>
            </a:extLst>
          </p:cNvPr>
          <p:cNvSpPr>
            <a:spLocks noGrp="1"/>
          </p:cNvSpPr>
          <p:nvPr>
            <p:ph type="body" sz="quarter" idx="32" hasCustomPrompt="1"/>
          </p:nvPr>
        </p:nvSpPr>
        <p:spPr>
          <a:xfrm>
            <a:off x="484939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8" name="Group 177">
            <a:extLst>
              <a:ext uri="{FF2B5EF4-FFF2-40B4-BE49-F238E27FC236}">
                <a16:creationId xmlns:a16="http://schemas.microsoft.com/office/drawing/2014/main" id="{7E7DE8D6-AF7C-02E8-0D58-A865B6983229}"/>
              </a:ext>
            </a:extLst>
          </p:cNvPr>
          <p:cNvGrpSpPr/>
          <p:nvPr/>
        </p:nvGrpSpPr>
        <p:grpSpPr>
          <a:xfrm flipH="1">
            <a:off x="4849268" y="3167274"/>
            <a:ext cx="1240061" cy="144735"/>
            <a:chOff x="380497" y="1888670"/>
            <a:chExt cx="1240384" cy="144735"/>
          </a:xfrm>
        </p:grpSpPr>
        <p:pic>
          <p:nvPicPr>
            <p:cNvPr id="179" name="Graphic 178">
              <a:extLst>
                <a:ext uri="{FF2B5EF4-FFF2-40B4-BE49-F238E27FC236}">
                  <a16:creationId xmlns:a16="http://schemas.microsoft.com/office/drawing/2014/main" id="{196DF4EE-7288-7F20-1138-FC2503D7A3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0" name="Straight Connector 179">
              <a:extLst>
                <a:ext uri="{FF2B5EF4-FFF2-40B4-BE49-F238E27FC236}">
                  <a16:creationId xmlns:a16="http://schemas.microsoft.com/office/drawing/2014/main" id="{6B364D68-50A3-6C9D-2B87-8A262ABE0C2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6" name="Text Placeholder 19">
            <a:extLst>
              <a:ext uri="{FF2B5EF4-FFF2-40B4-BE49-F238E27FC236}">
                <a16:creationId xmlns:a16="http://schemas.microsoft.com/office/drawing/2014/main" id="{C46C7552-93EA-843E-A318-5DC0651B1244}"/>
              </a:ext>
            </a:extLst>
          </p:cNvPr>
          <p:cNvSpPr>
            <a:spLocks noGrp="1"/>
          </p:cNvSpPr>
          <p:nvPr>
            <p:ph type="body" sz="quarter" idx="34" hasCustomPrompt="1"/>
          </p:nvPr>
        </p:nvSpPr>
        <p:spPr>
          <a:xfrm>
            <a:off x="626732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07" name="Text Placeholder 19">
            <a:extLst>
              <a:ext uri="{FF2B5EF4-FFF2-40B4-BE49-F238E27FC236}">
                <a16:creationId xmlns:a16="http://schemas.microsoft.com/office/drawing/2014/main" id="{31375483-FF23-F3F8-943F-CEA5FA56DDB5}"/>
              </a:ext>
            </a:extLst>
          </p:cNvPr>
          <p:cNvSpPr>
            <a:spLocks noGrp="1"/>
          </p:cNvSpPr>
          <p:nvPr>
            <p:ph type="body" sz="quarter" idx="35" hasCustomPrompt="1"/>
          </p:nvPr>
        </p:nvSpPr>
        <p:spPr>
          <a:xfrm>
            <a:off x="626732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08" name="Group 207">
            <a:extLst>
              <a:ext uri="{FF2B5EF4-FFF2-40B4-BE49-F238E27FC236}">
                <a16:creationId xmlns:a16="http://schemas.microsoft.com/office/drawing/2014/main" id="{A599730A-7B6B-F197-6136-CAA914C9A322}"/>
              </a:ext>
            </a:extLst>
          </p:cNvPr>
          <p:cNvGrpSpPr/>
          <p:nvPr/>
        </p:nvGrpSpPr>
        <p:grpSpPr>
          <a:xfrm flipH="1">
            <a:off x="6267194" y="3167274"/>
            <a:ext cx="1240061" cy="144735"/>
            <a:chOff x="380497" y="1888670"/>
            <a:chExt cx="1240384" cy="144735"/>
          </a:xfrm>
        </p:grpSpPr>
        <p:pic>
          <p:nvPicPr>
            <p:cNvPr id="209" name="Graphic 208">
              <a:extLst>
                <a:ext uri="{FF2B5EF4-FFF2-40B4-BE49-F238E27FC236}">
                  <a16:creationId xmlns:a16="http://schemas.microsoft.com/office/drawing/2014/main" id="{BD9D1C4F-1BE6-4C42-B8EB-94F739FC7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0" name="Straight Connector 209">
              <a:extLst>
                <a:ext uri="{FF2B5EF4-FFF2-40B4-BE49-F238E27FC236}">
                  <a16:creationId xmlns:a16="http://schemas.microsoft.com/office/drawing/2014/main" id="{A5FCEED6-A3D5-F407-7D29-C8B9F7335D70}"/>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2" name="Text Placeholder 19">
            <a:extLst>
              <a:ext uri="{FF2B5EF4-FFF2-40B4-BE49-F238E27FC236}">
                <a16:creationId xmlns:a16="http://schemas.microsoft.com/office/drawing/2014/main" id="{F0618EB2-05BD-DB83-1C2B-E47DBE5BA978}"/>
              </a:ext>
            </a:extLst>
          </p:cNvPr>
          <p:cNvSpPr>
            <a:spLocks noGrp="1"/>
          </p:cNvSpPr>
          <p:nvPr>
            <p:ph type="body" sz="quarter" idx="37" hasCustomPrompt="1"/>
          </p:nvPr>
        </p:nvSpPr>
        <p:spPr>
          <a:xfrm>
            <a:off x="7685250"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3" name="Text Placeholder 19">
            <a:extLst>
              <a:ext uri="{FF2B5EF4-FFF2-40B4-BE49-F238E27FC236}">
                <a16:creationId xmlns:a16="http://schemas.microsoft.com/office/drawing/2014/main" id="{8017BE30-DB9E-8605-52C2-3220B156B67F}"/>
              </a:ext>
            </a:extLst>
          </p:cNvPr>
          <p:cNvSpPr>
            <a:spLocks noGrp="1"/>
          </p:cNvSpPr>
          <p:nvPr>
            <p:ph type="body" sz="quarter" idx="38" hasCustomPrompt="1"/>
          </p:nvPr>
        </p:nvSpPr>
        <p:spPr>
          <a:xfrm>
            <a:off x="7685250"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14" name="Group 213">
            <a:extLst>
              <a:ext uri="{FF2B5EF4-FFF2-40B4-BE49-F238E27FC236}">
                <a16:creationId xmlns:a16="http://schemas.microsoft.com/office/drawing/2014/main" id="{93A75801-F102-4E36-5A1B-31E240715425}"/>
              </a:ext>
            </a:extLst>
          </p:cNvPr>
          <p:cNvGrpSpPr/>
          <p:nvPr/>
        </p:nvGrpSpPr>
        <p:grpSpPr>
          <a:xfrm flipH="1">
            <a:off x="7685121" y="3167274"/>
            <a:ext cx="1240061" cy="144735"/>
            <a:chOff x="380497" y="1888670"/>
            <a:chExt cx="1240384" cy="144735"/>
          </a:xfrm>
        </p:grpSpPr>
        <p:pic>
          <p:nvPicPr>
            <p:cNvPr id="215" name="Graphic 214">
              <a:extLst>
                <a:ext uri="{FF2B5EF4-FFF2-40B4-BE49-F238E27FC236}">
                  <a16:creationId xmlns:a16="http://schemas.microsoft.com/office/drawing/2014/main" id="{BF576599-01C6-8B3E-701C-1930BD149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6" name="Straight Connector 215">
              <a:extLst>
                <a:ext uri="{FF2B5EF4-FFF2-40B4-BE49-F238E27FC236}">
                  <a16:creationId xmlns:a16="http://schemas.microsoft.com/office/drawing/2014/main" id="{0044D218-7939-B5E9-938B-0FD9AD96F78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8" name="Text Placeholder 19">
            <a:extLst>
              <a:ext uri="{FF2B5EF4-FFF2-40B4-BE49-F238E27FC236}">
                <a16:creationId xmlns:a16="http://schemas.microsoft.com/office/drawing/2014/main" id="{B1D204DE-6C65-5DDA-307B-5955F2041588}"/>
              </a:ext>
            </a:extLst>
          </p:cNvPr>
          <p:cNvSpPr>
            <a:spLocks noGrp="1"/>
          </p:cNvSpPr>
          <p:nvPr>
            <p:ph type="body" sz="quarter" idx="40" hasCustomPrompt="1"/>
          </p:nvPr>
        </p:nvSpPr>
        <p:spPr>
          <a:xfrm>
            <a:off x="910317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9" name="Text Placeholder 19">
            <a:extLst>
              <a:ext uri="{FF2B5EF4-FFF2-40B4-BE49-F238E27FC236}">
                <a16:creationId xmlns:a16="http://schemas.microsoft.com/office/drawing/2014/main" id="{DA4CE56E-3B75-939C-1312-358679418393}"/>
              </a:ext>
            </a:extLst>
          </p:cNvPr>
          <p:cNvSpPr>
            <a:spLocks noGrp="1"/>
          </p:cNvSpPr>
          <p:nvPr>
            <p:ph type="body" sz="quarter" idx="41" hasCustomPrompt="1"/>
          </p:nvPr>
        </p:nvSpPr>
        <p:spPr>
          <a:xfrm>
            <a:off x="910317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0" name="Group 219">
            <a:extLst>
              <a:ext uri="{FF2B5EF4-FFF2-40B4-BE49-F238E27FC236}">
                <a16:creationId xmlns:a16="http://schemas.microsoft.com/office/drawing/2014/main" id="{79BD5E5F-C4CE-E1D2-17A0-02AD8726A5C1}"/>
              </a:ext>
            </a:extLst>
          </p:cNvPr>
          <p:cNvGrpSpPr/>
          <p:nvPr/>
        </p:nvGrpSpPr>
        <p:grpSpPr>
          <a:xfrm flipH="1">
            <a:off x="9103048" y="3167274"/>
            <a:ext cx="1240061" cy="144735"/>
            <a:chOff x="380497" y="1888670"/>
            <a:chExt cx="1240384" cy="144735"/>
          </a:xfrm>
        </p:grpSpPr>
        <p:pic>
          <p:nvPicPr>
            <p:cNvPr id="221" name="Graphic 220">
              <a:extLst>
                <a:ext uri="{FF2B5EF4-FFF2-40B4-BE49-F238E27FC236}">
                  <a16:creationId xmlns:a16="http://schemas.microsoft.com/office/drawing/2014/main" id="{2E3B3B93-2BCF-3991-A7BF-E80AA4C4D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2" name="Straight Connector 221">
              <a:extLst>
                <a:ext uri="{FF2B5EF4-FFF2-40B4-BE49-F238E27FC236}">
                  <a16:creationId xmlns:a16="http://schemas.microsoft.com/office/drawing/2014/main" id="{29D4EDB5-83B9-BA2D-8C1C-8815B88C7A7D}"/>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4" name="Text Placeholder 19">
            <a:extLst>
              <a:ext uri="{FF2B5EF4-FFF2-40B4-BE49-F238E27FC236}">
                <a16:creationId xmlns:a16="http://schemas.microsoft.com/office/drawing/2014/main" id="{92CC560A-AEA0-7CBF-725E-09399A7A5199}"/>
              </a:ext>
            </a:extLst>
          </p:cNvPr>
          <p:cNvSpPr>
            <a:spLocks noGrp="1"/>
          </p:cNvSpPr>
          <p:nvPr>
            <p:ph type="body" sz="quarter" idx="43" hasCustomPrompt="1"/>
          </p:nvPr>
        </p:nvSpPr>
        <p:spPr>
          <a:xfrm>
            <a:off x="1052110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25" name="Text Placeholder 19">
            <a:extLst>
              <a:ext uri="{FF2B5EF4-FFF2-40B4-BE49-F238E27FC236}">
                <a16:creationId xmlns:a16="http://schemas.microsoft.com/office/drawing/2014/main" id="{45ACA214-5D14-E448-A37D-7E5B46C4B389}"/>
              </a:ext>
            </a:extLst>
          </p:cNvPr>
          <p:cNvSpPr>
            <a:spLocks noGrp="1"/>
          </p:cNvSpPr>
          <p:nvPr>
            <p:ph type="body" sz="quarter" idx="44" hasCustomPrompt="1"/>
          </p:nvPr>
        </p:nvSpPr>
        <p:spPr>
          <a:xfrm>
            <a:off x="1052110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6" name="Group 225">
            <a:extLst>
              <a:ext uri="{FF2B5EF4-FFF2-40B4-BE49-F238E27FC236}">
                <a16:creationId xmlns:a16="http://schemas.microsoft.com/office/drawing/2014/main" id="{C59A8031-3EF8-933E-F06D-336B2738CC7D}"/>
              </a:ext>
            </a:extLst>
          </p:cNvPr>
          <p:cNvGrpSpPr/>
          <p:nvPr/>
        </p:nvGrpSpPr>
        <p:grpSpPr>
          <a:xfrm flipH="1">
            <a:off x="10520974" y="3167274"/>
            <a:ext cx="1240061" cy="144735"/>
            <a:chOff x="380497" y="1888670"/>
            <a:chExt cx="1240384" cy="144735"/>
          </a:xfrm>
        </p:grpSpPr>
        <p:pic>
          <p:nvPicPr>
            <p:cNvPr id="227" name="Graphic 226">
              <a:extLst>
                <a:ext uri="{FF2B5EF4-FFF2-40B4-BE49-F238E27FC236}">
                  <a16:creationId xmlns:a16="http://schemas.microsoft.com/office/drawing/2014/main" id="{46BEE67D-0A78-F984-BD03-11CC81BBF6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8" name="Straight Connector 227">
              <a:extLst>
                <a:ext uri="{FF2B5EF4-FFF2-40B4-BE49-F238E27FC236}">
                  <a16:creationId xmlns:a16="http://schemas.microsoft.com/office/drawing/2014/main" id="{5140B9E1-2557-5F8A-9965-CE922F927C0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0" name="Text Placeholder 19">
            <a:extLst>
              <a:ext uri="{FF2B5EF4-FFF2-40B4-BE49-F238E27FC236}">
                <a16:creationId xmlns:a16="http://schemas.microsoft.com/office/drawing/2014/main" id="{79876A3B-F526-5EAE-2516-F04976DBC710}"/>
              </a:ext>
            </a:extLst>
          </p:cNvPr>
          <p:cNvSpPr>
            <a:spLocks noGrp="1"/>
          </p:cNvSpPr>
          <p:nvPr>
            <p:ph type="body" sz="quarter" idx="46" hasCustomPrompt="1"/>
          </p:nvPr>
        </p:nvSpPr>
        <p:spPr>
          <a:xfrm>
            <a:off x="481588"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1" name="Text Placeholder 19">
            <a:extLst>
              <a:ext uri="{FF2B5EF4-FFF2-40B4-BE49-F238E27FC236}">
                <a16:creationId xmlns:a16="http://schemas.microsoft.com/office/drawing/2014/main" id="{60885F78-74CE-22B5-9AAE-8BA0C7C5FB9D}"/>
              </a:ext>
            </a:extLst>
          </p:cNvPr>
          <p:cNvSpPr>
            <a:spLocks noGrp="1"/>
          </p:cNvSpPr>
          <p:nvPr>
            <p:ph type="body" sz="quarter" idx="47" hasCustomPrompt="1"/>
          </p:nvPr>
        </p:nvSpPr>
        <p:spPr>
          <a:xfrm>
            <a:off x="481588"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2" name="Group 231">
            <a:extLst>
              <a:ext uri="{FF2B5EF4-FFF2-40B4-BE49-F238E27FC236}">
                <a16:creationId xmlns:a16="http://schemas.microsoft.com/office/drawing/2014/main" id="{2E70FA16-6655-1FC9-541C-73CE0864D88A}"/>
              </a:ext>
            </a:extLst>
          </p:cNvPr>
          <p:cNvGrpSpPr/>
          <p:nvPr/>
        </p:nvGrpSpPr>
        <p:grpSpPr>
          <a:xfrm flipH="1">
            <a:off x="481460" y="5672545"/>
            <a:ext cx="1240061" cy="144735"/>
            <a:chOff x="380497" y="1888670"/>
            <a:chExt cx="1240384" cy="144735"/>
          </a:xfrm>
        </p:grpSpPr>
        <p:pic>
          <p:nvPicPr>
            <p:cNvPr id="233" name="Graphic 232">
              <a:extLst>
                <a:ext uri="{FF2B5EF4-FFF2-40B4-BE49-F238E27FC236}">
                  <a16:creationId xmlns:a16="http://schemas.microsoft.com/office/drawing/2014/main" id="{13E04DF6-FFA9-9C1A-21CE-26BE34475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34" name="Straight Connector 233">
              <a:extLst>
                <a:ext uri="{FF2B5EF4-FFF2-40B4-BE49-F238E27FC236}">
                  <a16:creationId xmlns:a16="http://schemas.microsoft.com/office/drawing/2014/main" id="{36D81675-736B-A0BA-4B87-57BA357B784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6" name="Text Placeholder 19">
            <a:extLst>
              <a:ext uri="{FF2B5EF4-FFF2-40B4-BE49-F238E27FC236}">
                <a16:creationId xmlns:a16="http://schemas.microsoft.com/office/drawing/2014/main" id="{0F6123FB-142C-CDD8-F3EE-E43ECD64002C}"/>
              </a:ext>
            </a:extLst>
          </p:cNvPr>
          <p:cNvSpPr>
            <a:spLocks noGrp="1"/>
          </p:cNvSpPr>
          <p:nvPr>
            <p:ph type="body" sz="quarter" idx="49" hasCustomPrompt="1"/>
          </p:nvPr>
        </p:nvSpPr>
        <p:spPr>
          <a:xfrm>
            <a:off x="1957667"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7" name="Text Placeholder 19">
            <a:extLst>
              <a:ext uri="{FF2B5EF4-FFF2-40B4-BE49-F238E27FC236}">
                <a16:creationId xmlns:a16="http://schemas.microsoft.com/office/drawing/2014/main" id="{581398D2-842C-F1D3-A0FC-F844DDCB4788}"/>
              </a:ext>
            </a:extLst>
          </p:cNvPr>
          <p:cNvSpPr>
            <a:spLocks noGrp="1"/>
          </p:cNvSpPr>
          <p:nvPr>
            <p:ph type="body" sz="quarter" idx="50" hasCustomPrompt="1"/>
          </p:nvPr>
        </p:nvSpPr>
        <p:spPr>
          <a:xfrm>
            <a:off x="1957667"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8" name="Group 237">
            <a:extLst>
              <a:ext uri="{FF2B5EF4-FFF2-40B4-BE49-F238E27FC236}">
                <a16:creationId xmlns:a16="http://schemas.microsoft.com/office/drawing/2014/main" id="{33E7C95C-58E3-8BCB-431A-B0B378E4A30B}"/>
              </a:ext>
            </a:extLst>
          </p:cNvPr>
          <p:cNvGrpSpPr/>
          <p:nvPr/>
        </p:nvGrpSpPr>
        <p:grpSpPr>
          <a:xfrm flipH="1">
            <a:off x="1957538" y="5672545"/>
            <a:ext cx="1240061" cy="144735"/>
            <a:chOff x="380497" y="1888670"/>
            <a:chExt cx="1240384" cy="144735"/>
          </a:xfrm>
        </p:grpSpPr>
        <p:pic>
          <p:nvPicPr>
            <p:cNvPr id="239" name="Graphic 238">
              <a:extLst>
                <a:ext uri="{FF2B5EF4-FFF2-40B4-BE49-F238E27FC236}">
                  <a16:creationId xmlns:a16="http://schemas.microsoft.com/office/drawing/2014/main" id="{F03FE81B-0481-3056-382C-1A218759EE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0" name="Straight Connector 239">
              <a:extLst>
                <a:ext uri="{FF2B5EF4-FFF2-40B4-BE49-F238E27FC236}">
                  <a16:creationId xmlns:a16="http://schemas.microsoft.com/office/drawing/2014/main" id="{A1A49F2E-3006-95D0-7B70-C8452D6D779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2" name="Text Placeholder 19">
            <a:extLst>
              <a:ext uri="{FF2B5EF4-FFF2-40B4-BE49-F238E27FC236}">
                <a16:creationId xmlns:a16="http://schemas.microsoft.com/office/drawing/2014/main" id="{233CF295-046E-7548-A1FC-69EBA0E70D5A}"/>
              </a:ext>
            </a:extLst>
          </p:cNvPr>
          <p:cNvSpPr>
            <a:spLocks noGrp="1"/>
          </p:cNvSpPr>
          <p:nvPr>
            <p:ph type="body" sz="quarter" idx="52" hasCustomPrompt="1"/>
          </p:nvPr>
        </p:nvSpPr>
        <p:spPr>
          <a:xfrm>
            <a:off x="3433745"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3" name="Text Placeholder 19">
            <a:extLst>
              <a:ext uri="{FF2B5EF4-FFF2-40B4-BE49-F238E27FC236}">
                <a16:creationId xmlns:a16="http://schemas.microsoft.com/office/drawing/2014/main" id="{E104F8E6-5776-0CE1-0EC4-269FAB82F8D2}"/>
              </a:ext>
            </a:extLst>
          </p:cNvPr>
          <p:cNvSpPr>
            <a:spLocks noGrp="1"/>
          </p:cNvSpPr>
          <p:nvPr>
            <p:ph type="body" sz="quarter" idx="53" hasCustomPrompt="1"/>
          </p:nvPr>
        </p:nvSpPr>
        <p:spPr>
          <a:xfrm>
            <a:off x="3433745"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44" name="Group 243">
            <a:extLst>
              <a:ext uri="{FF2B5EF4-FFF2-40B4-BE49-F238E27FC236}">
                <a16:creationId xmlns:a16="http://schemas.microsoft.com/office/drawing/2014/main" id="{A6B9BFD2-FA9F-138D-57FE-9CA754CCFD39}"/>
              </a:ext>
            </a:extLst>
          </p:cNvPr>
          <p:cNvGrpSpPr/>
          <p:nvPr/>
        </p:nvGrpSpPr>
        <p:grpSpPr>
          <a:xfrm flipH="1">
            <a:off x="3433617" y="5672545"/>
            <a:ext cx="1240061" cy="144735"/>
            <a:chOff x="380497" y="1888670"/>
            <a:chExt cx="1240384" cy="144735"/>
          </a:xfrm>
        </p:grpSpPr>
        <p:pic>
          <p:nvPicPr>
            <p:cNvPr id="245" name="Graphic 244">
              <a:extLst>
                <a:ext uri="{FF2B5EF4-FFF2-40B4-BE49-F238E27FC236}">
                  <a16:creationId xmlns:a16="http://schemas.microsoft.com/office/drawing/2014/main" id="{5250EF68-F2E7-1325-6058-B842D49692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6" name="Straight Connector 245">
              <a:extLst>
                <a:ext uri="{FF2B5EF4-FFF2-40B4-BE49-F238E27FC236}">
                  <a16:creationId xmlns:a16="http://schemas.microsoft.com/office/drawing/2014/main" id="{11118B9B-3301-4308-158C-0E9DF0BA3915}"/>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8" name="Text Placeholder 19">
            <a:extLst>
              <a:ext uri="{FF2B5EF4-FFF2-40B4-BE49-F238E27FC236}">
                <a16:creationId xmlns:a16="http://schemas.microsoft.com/office/drawing/2014/main" id="{B01639AD-0B19-66B2-BCE3-885A9E534ACC}"/>
              </a:ext>
            </a:extLst>
          </p:cNvPr>
          <p:cNvSpPr>
            <a:spLocks noGrp="1"/>
          </p:cNvSpPr>
          <p:nvPr>
            <p:ph type="body" sz="quarter" idx="55" hasCustomPrompt="1"/>
          </p:nvPr>
        </p:nvSpPr>
        <p:spPr>
          <a:xfrm>
            <a:off x="484939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9" name="Text Placeholder 19">
            <a:extLst>
              <a:ext uri="{FF2B5EF4-FFF2-40B4-BE49-F238E27FC236}">
                <a16:creationId xmlns:a16="http://schemas.microsoft.com/office/drawing/2014/main" id="{2D95BDE8-CC3C-4E0C-0761-C3B9821D02F9}"/>
              </a:ext>
            </a:extLst>
          </p:cNvPr>
          <p:cNvSpPr>
            <a:spLocks noGrp="1"/>
          </p:cNvSpPr>
          <p:nvPr>
            <p:ph type="body" sz="quarter" idx="56" hasCustomPrompt="1"/>
          </p:nvPr>
        </p:nvSpPr>
        <p:spPr>
          <a:xfrm>
            <a:off x="484939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0" name="Group 249">
            <a:extLst>
              <a:ext uri="{FF2B5EF4-FFF2-40B4-BE49-F238E27FC236}">
                <a16:creationId xmlns:a16="http://schemas.microsoft.com/office/drawing/2014/main" id="{B60D8291-EB0F-6A91-B29C-8E2FF51D315E}"/>
              </a:ext>
            </a:extLst>
          </p:cNvPr>
          <p:cNvGrpSpPr/>
          <p:nvPr/>
        </p:nvGrpSpPr>
        <p:grpSpPr>
          <a:xfrm flipH="1">
            <a:off x="4849268" y="5672545"/>
            <a:ext cx="1240061" cy="144735"/>
            <a:chOff x="380497" y="1888670"/>
            <a:chExt cx="1240384" cy="144735"/>
          </a:xfrm>
        </p:grpSpPr>
        <p:pic>
          <p:nvPicPr>
            <p:cNvPr id="251" name="Graphic 250">
              <a:extLst>
                <a:ext uri="{FF2B5EF4-FFF2-40B4-BE49-F238E27FC236}">
                  <a16:creationId xmlns:a16="http://schemas.microsoft.com/office/drawing/2014/main" id="{8D9C42BD-66D2-72D2-FDC6-5C020FADB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2" name="Straight Connector 251">
              <a:extLst>
                <a:ext uri="{FF2B5EF4-FFF2-40B4-BE49-F238E27FC236}">
                  <a16:creationId xmlns:a16="http://schemas.microsoft.com/office/drawing/2014/main" id="{97EC45E6-D378-B1FA-54E3-ADC547A2E8A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4" name="Text Placeholder 19">
            <a:extLst>
              <a:ext uri="{FF2B5EF4-FFF2-40B4-BE49-F238E27FC236}">
                <a16:creationId xmlns:a16="http://schemas.microsoft.com/office/drawing/2014/main" id="{C201AD87-ED8E-8436-26D1-E058BA11B836}"/>
              </a:ext>
            </a:extLst>
          </p:cNvPr>
          <p:cNvSpPr>
            <a:spLocks noGrp="1"/>
          </p:cNvSpPr>
          <p:nvPr>
            <p:ph type="body" sz="quarter" idx="58" hasCustomPrompt="1"/>
          </p:nvPr>
        </p:nvSpPr>
        <p:spPr>
          <a:xfrm>
            <a:off x="626732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55" name="Text Placeholder 19">
            <a:extLst>
              <a:ext uri="{FF2B5EF4-FFF2-40B4-BE49-F238E27FC236}">
                <a16:creationId xmlns:a16="http://schemas.microsoft.com/office/drawing/2014/main" id="{05F4FEC7-2A52-B034-7B48-EFDF495B467B}"/>
              </a:ext>
            </a:extLst>
          </p:cNvPr>
          <p:cNvSpPr>
            <a:spLocks noGrp="1"/>
          </p:cNvSpPr>
          <p:nvPr>
            <p:ph type="body" sz="quarter" idx="59" hasCustomPrompt="1"/>
          </p:nvPr>
        </p:nvSpPr>
        <p:spPr>
          <a:xfrm>
            <a:off x="626732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6" name="Group 255">
            <a:extLst>
              <a:ext uri="{FF2B5EF4-FFF2-40B4-BE49-F238E27FC236}">
                <a16:creationId xmlns:a16="http://schemas.microsoft.com/office/drawing/2014/main" id="{8F137831-40D7-6B41-4E73-BE5C36D20FD7}"/>
              </a:ext>
            </a:extLst>
          </p:cNvPr>
          <p:cNvGrpSpPr/>
          <p:nvPr/>
        </p:nvGrpSpPr>
        <p:grpSpPr>
          <a:xfrm flipH="1">
            <a:off x="6267194" y="5672545"/>
            <a:ext cx="1240061" cy="144735"/>
            <a:chOff x="380497" y="1888670"/>
            <a:chExt cx="1240384" cy="144735"/>
          </a:xfrm>
        </p:grpSpPr>
        <p:pic>
          <p:nvPicPr>
            <p:cNvPr id="257" name="Graphic 256">
              <a:extLst>
                <a:ext uri="{FF2B5EF4-FFF2-40B4-BE49-F238E27FC236}">
                  <a16:creationId xmlns:a16="http://schemas.microsoft.com/office/drawing/2014/main" id="{DB4A029D-2699-6034-C855-CC25C93D8D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8" name="Straight Connector 257">
              <a:extLst>
                <a:ext uri="{FF2B5EF4-FFF2-40B4-BE49-F238E27FC236}">
                  <a16:creationId xmlns:a16="http://schemas.microsoft.com/office/drawing/2014/main" id="{24599BE1-9637-591A-098F-398248345481}"/>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0" name="Text Placeholder 19">
            <a:extLst>
              <a:ext uri="{FF2B5EF4-FFF2-40B4-BE49-F238E27FC236}">
                <a16:creationId xmlns:a16="http://schemas.microsoft.com/office/drawing/2014/main" id="{9B02ABFE-F821-90C7-F02F-2B577D921272}"/>
              </a:ext>
            </a:extLst>
          </p:cNvPr>
          <p:cNvSpPr>
            <a:spLocks noGrp="1"/>
          </p:cNvSpPr>
          <p:nvPr>
            <p:ph type="body" sz="quarter" idx="61" hasCustomPrompt="1"/>
          </p:nvPr>
        </p:nvSpPr>
        <p:spPr>
          <a:xfrm>
            <a:off x="7685250"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1" name="Text Placeholder 19">
            <a:extLst>
              <a:ext uri="{FF2B5EF4-FFF2-40B4-BE49-F238E27FC236}">
                <a16:creationId xmlns:a16="http://schemas.microsoft.com/office/drawing/2014/main" id="{0F0237EE-2C85-0F81-94A3-D94477BE236C}"/>
              </a:ext>
            </a:extLst>
          </p:cNvPr>
          <p:cNvSpPr>
            <a:spLocks noGrp="1"/>
          </p:cNvSpPr>
          <p:nvPr>
            <p:ph type="body" sz="quarter" idx="62" hasCustomPrompt="1"/>
          </p:nvPr>
        </p:nvSpPr>
        <p:spPr>
          <a:xfrm>
            <a:off x="7685250"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2" name="Group 261">
            <a:extLst>
              <a:ext uri="{FF2B5EF4-FFF2-40B4-BE49-F238E27FC236}">
                <a16:creationId xmlns:a16="http://schemas.microsoft.com/office/drawing/2014/main" id="{C44ACBDC-E2B3-2F3F-5566-EE4FD227E012}"/>
              </a:ext>
            </a:extLst>
          </p:cNvPr>
          <p:cNvGrpSpPr/>
          <p:nvPr/>
        </p:nvGrpSpPr>
        <p:grpSpPr>
          <a:xfrm flipH="1">
            <a:off x="7685121" y="5672545"/>
            <a:ext cx="1240061" cy="144735"/>
            <a:chOff x="380497" y="1888670"/>
            <a:chExt cx="1240384" cy="144735"/>
          </a:xfrm>
        </p:grpSpPr>
        <p:pic>
          <p:nvPicPr>
            <p:cNvPr id="263" name="Graphic 262">
              <a:extLst>
                <a:ext uri="{FF2B5EF4-FFF2-40B4-BE49-F238E27FC236}">
                  <a16:creationId xmlns:a16="http://schemas.microsoft.com/office/drawing/2014/main" id="{9072CD8F-4129-F3DE-BD7B-FA59B68989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64" name="Straight Connector 263">
              <a:extLst>
                <a:ext uri="{FF2B5EF4-FFF2-40B4-BE49-F238E27FC236}">
                  <a16:creationId xmlns:a16="http://schemas.microsoft.com/office/drawing/2014/main" id="{59EA05D9-68C6-D36C-04F6-622EF94162AB}"/>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6" name="Text Placeholder 19">
            <a:extLst>
              <a:ext uri="{FF2B5EF4-FFF2-40B4-BE49-F238E27FC236}">
                <a16:creationId xmlns:a16="http://schemas.microsoft.com/office/drawing/2014/main" id="{E4DE2A05-E5A9-B153-4B1C-5F31B43009A7}"/>
              </a:ext>
            </a:extLst>
          </p:cNvPr>
          <p:cNvSpPr>
            <a:spLocks noGrp="1"/>
          </p:cNvSpPr>
          <p:nvPr>
            <p:ph type="body" sz="quarter" idx="64" hasCustomPrompt="1"/>
          </p:nvPr>
        </p:nvSpPr>
        <p:spPr>
          <a:xfrm>
            <a:off x="910317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7" name="Text Placeholder 19">
            <a:extLst>
              <a:ext uri="{FF2B5EF4-FFF2-40B4-BE49-F238E27FC236}">
                <a16:creationId xmlns:a16="http://schemas.microsoft.com/office/drawing/2014/main" id="{24F1A629-7BDA-EFCA-E323-9E36F8289BBA}"/>
              </a:ext>
            </a:extLst>
          </p:cNvPr>
          <p:cNvSpPr>
            <a:spLocks noGrp="1"/>
          </p:cNvSpPr>
          <p:nvPr>
            <p:ph type="body" sz="quarter" idx="65" hasCustomPrompt="1"/>
          </p:nvPr>
        </p:nvSpPr>
        <p:spPr>
          <a:xfrm>
            <a:off x="910317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8" name="Group 267">
            <a:extLst>
              <a:ext uri="{FF2B5EF4-FFF2-40B4-BE49-F238E27FC236}">
                <a16:creationId xmlns:a16="http://schemas.microsoft.com/office/drawing/2014/main" id="{EE7F562C-0EDD-F814-8190-60E4379ED0F2}"/>
              </a:ext>
            </a:extLst>
          </p:cNvPr>
          <p:cNvGrpSpPr/>
          <p:nvPr/>
        </p:nvGrpSpPr>
        <p:grpSpPr>
          <a:xfrm flipH="1">
            <a:off x="9103048" y="5672545"/>
            <a:ext cx="1240061" cy="144735"/>
            <a:chOff x="380497" y="1888670"/>
            <a:chExt cx="1240384" cy="144735"/>
          </a:xfrm>
        </p:grpSpPr>
        <p:pic>
          <p:nvPicPr>
            <p:cNvPr id="269" name="Graphic 268">
              <a:extLst>
                <a:ext uri="{FF2B5EF4-FFF2-40B4-BE49-F238E27FC236}">
                  <a16:creationId xmlns:a16="http://schemas.microsoft.com/office/drawing/2014/main" id="{7474137E-6651-9A5E-8BB3-40F054A2B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0" name="Straight Connector 269">
              <a:extLst>
                <a:ext uri="{FF2B5EF4-FFF2-40B4-BE49-F238E27FC236}">
                  <a16:creationId xmlns:a16="http://schemas.microsoft.com/office/drawing/2014/main" id="{0B792E55-6FBC-EF6D-BFA5-C7125C377B2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2" name="Text Placeholder 19">
            <a:extLst>
              <a:ext uri="{FF2B5EF4-FFF2-40B4-BE49-F238E27FC236}">
                <a16:creationId xmlns:a16="http://schemas.microsoft.com/office/drawing/2014/main" id="{3B796807-8C17-EC36-875A-8DFA26224FA2}"/>
              </a:ext>
            </a:extLst>
          </p:cNvPr>
          <p:cNvSpPr>
            <a:spLocks noGrp="1"/>
          </p:cNvSpPr>
          <p:nvPr>
            <p:ph type="body" sz="quarter" idx="67" hasCustomPrompt="1"/>
          </p:nvPr>
        </p:nvSpPr>
        <p:spPr>
          <a:xfrm>
            <a:off x="1052110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73" name="Text Placeholder 19">
            <a:extLst>
              <a:ext uri="{FF2B5EF4-FFF2-40B4-BE49-F238E27FC236}">
                <a16:creationId xmlns:a16="http://schemas.microsoft.com/office/drawing/2014/main" id="{617157AB-D20A-ADCE-2CE7-DC0FC3C42904}"/>
              </a:ext>
            </a:extLst>
          </p:cNvPr>
          <p:cNvSpPr>
            <a:spLocks noGrp="1"/>
          </p:cNvSpPr>
          <p:nvPr>
            <p:ph type="body" sz="quarter" idx="68" hasCustomPrompt="1"/>
          </p:nvPr>
        </p:nvSpPr>
        <p:spPr>
          <a:xfrm>
            <a:off x="1052110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74" name="Group 273">
            <a:extLst>
              <a:ext uri="{FF2B5EF4-FFF2-40B4-BE49-F238E27FC236}">
                <a16:creationId xmlns:a16="http://schemas.microsoft.com/office/drawing/2014/main" id="{49854E9E-70DF-1283-9F25-D33584FDD34B}"/>
              </a:ext>
            </a:extLst>
          </p:cNvPr>
          <p:cNvGrpSpPr/>
          <p:nvPr/>
        </p:nvGrpSpPr>
        <p:grpSpPr>
          <a:xfrm flipH="1">
            <a:off x="10520974" y="5672545"/>
            <a:ext cx="1240061" cy="144735"/>
            <a:chOff x="380497" y="1888670"/>
            <a:chExt cx="1240384" cy="144735"/>
          </a:xfrm>
        </p:grpSpPr>
        <p:pic>
          <p:nvPicPr>
            <p:cNvPr id="275" name="Graphic 274">
              <a:extLst>
                <a:ext uri="{FF2B5EF4-FFF2-40B4-BE49-F238E27FC236}">
                  <a16:creationId xmlns:a16="http://schemas.microsoft.com/office/drawing/2014/main" id="{25AE98D3-D77C-EA47-6567-2F113D3846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6" name="Straight Connector 275">
              <a:extLst>
                <a:ext uri="{FF2B5EF4-FFF2-40B4-BE49-F238E27FC236}">
                  <a16:creationId xmlns:a16="http://schemas.microsoft.com/office/drawing/2014/main" id="{4274E14E-BAD4-BC47-120D-D73501B1C70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3" name="Picture Placeholder 282">
            <a:extLst>
              <a:ext uri="{FF2B5EF4-FFF2-40B4-BE49-F238E27FC236}">
                <a16:creationId xmlns:a16="http://schemas.microsoft.com/office/drawing/2014/main" id="{DBA964A7-5443-E3BE-88D0-94582615A14A}"/>
              </a:ext>
            </a:extLst>
          </p:cNvPr>
          <p:cNvSpPr>
            <a:spLocks noGrp="1"/>
          </p:cNvSpPr>
          <p:nvPr>
            <p:ph type="pic" sz="quarter" idx="14"/>
          </p:nvPr>
        </p:nvSpPr>
        <p:spPr>
          <a:xfrm>
            <a:off x="481460"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4" name="Picture Placeholder 283">
            <a:extLst>
              <a:ext uri="{FF2B5EF4-FFF2-40B4-BE49-F238E27FC236}">
                <a16:creationId xmlns:a16="http://schemas.microsoft.com/office/drawing/2014/main" id="{7A5C9962-62F7-F2E1-E4D9-46087D0331AE}"/>
              </a:ext>
            </a:extLst>
          </p:cNvPr>
          <p:cNvSpPr>
            <a:spLocks noGrp="1"/>
          </p:cNvSpPr>
          <p:nvPr>
            <p:ph type="pic" sz="quarter" idx="69"/>
          </p:nvPr>
        </p:nvSpPr>
        <p:spPr>
          <a:xfrm>
            <a:off x="195766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5" name="Picture Placeholder 284">
            <a:extLst>
              <a:ext uri="{FF2B5EF4-FFF2-40B4-BE49-F238E27FC236}">
                <a16:creationId xmlns:a16="http://schemas.microsoft.com/office/drawing/2014/main" id="{F9BD8337-2089-C1C2-2CC8-3494AF39B3BE}"/>
              </a:ext>
            </a:extLst>
          </p:cNvPr>
          <p:cNvSpPr>
            <a:spLocks noGrp="1"/>
          </p:cNvSpPr>
          <p:nvPr>
            <p:ph type="pic" sz="quarter" idx="70"/>
          </p:nvPr>
        </p:nvSpPr>
        <p:spPr>
          <a:xfrm>
            <a:off x="3433617"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6" name="Picture Placeholder 285">
            <a:extLst>
              <a:ext uri="{FF2B5EF4-FFF2-40B4-BE49-F238E27FC236}">
                <a16:creationId xmlns:a16="http://schemas.microsoft.com/office/drawing/2014/main" id="{99DE8770-FA3F-30B5-BC23-1420B71132D7}"/>
              </a:ext>
            </a:extLst>
          </p:cNvPr>
          <p:cNvSpPr>
            <a:spLocks noGrp="1"/>
          </p:cNvSpPr>
          <p:nvPr>
            <p:ph type="pic" sz="quarter" idx="71"/>
          </p:nvPr>
        </p:nvSpPr>
        <p:spPr>
          <a:xfrm>
            <a:off x="484926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7" name="Picture Placeholder 286">
            <a:extLst>
              <a:ext uri="{FF2B5EF4-FFF2-40B4-BE49-F238E27FC236}">
                <a16:creationId xmlns:a16="http://schemas.microsoft.com/office/drawing/2014/main" id="{D23A931D-DBFC-7303-2C75-160988C9AD47}"/>
              </a:ext>
            </a:extLst>
          </p:cNvPr>
          <p:cNvSpPr>
            <a:spLocks noGrp="1"/>
          </p:cNvSpPr>
          <p:nvPr>
            <p:ph type="pic" sz="quarter" idx="72"/>
          </p:nvPr>
        </p:nvSpPr>
        <p:spPr>
          <a:xfrm>
            <a:off x="6261032"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8" name="Picture Placeholder 287">
            <a:extLst>
              <a:ext uri="{FF2B5EF4-FFF2-40B4-BE49-F238E27FC236}">
                <a16:creationId xmlns:a16="http://schemas.microsoft.com/office/drawing/2014/main" id="{B879E88F-C63E-89F2-EACA-B442F2DC9561}"/>
              </a:ext>
            </a:extLst>
          </p:cNvPr>
          <p:cNvSpPr>
            <a:spLocks noGrp="1"/>
          </p:cNvSpPr>
          <p:nvPr>
            <p:ph type="pic" sz="quarter" idx="73"/>
          </p:nvPr>
        </p:nvSpPr>
        <p:spPr>
          <a:xfrm>
            <a:off x="767951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9" name="Picture Placeholder 288">
            <a:extLst>
              <a:ext uri="{FF2B5EF4-FFF2-40B4-BE49-F238E27FC236}">
                <a16:creationId xmlns:a16="http://schemas.microsoft.com/office/drawing/2014/main" id="{EA9609C2-DD44-2753-4B3D-B22CFE08A0BC}"/>
              </a:ext>
            </a:extLst>
          </p:cNvPr>
          <p:cNvSpPr>
            <a:spLocks noGrp="1"/>
          </p:cNvSpPr>
          <p:nvPr>
            <p:ph type="pic" sz="quarter" idx="74"/>
          </p:nvPr>
        </p:nvSpPr>
        <p:spPr>
          <a:xfrm>
            <a:off x="910304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0" name="Picture Placeholder 289">
            <a:extLst>
              <a:ext uri="{FF2B5EF4-FFF2-40B4-BE49-F238E27FC236}">
                <a16:creationId xmlns:a16="http://schemas.microsoft.com/office/drawing/2014/main" id="{EDC29DDC-827E-2CC7-9D13-62876EE3CB7C}"/>
              </a:ext>
            </a:extLst>
          </p:cNvPr>
          <p:cNvSpPr>
            <a:spLocks noGrp="1"/>
          </p:cNvSpPr>
          <p:nvPr>
            <p:ph type="pic" sz="quarter" idx="75"/>
          </p:nvPr>
        </p:nvSpPr>
        <p:spPr>
          <a:xfrm>
            <a:off x="10520975"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1" name="Picture Placeholder 290">
            <a:extLst>
              <a:ext uri="{FF2B5EF4-FFF2-40B4-BE49-F238E27FC236}">
                <a16:creationId xmlns:a16="http://schemas.microsoft.com/office/drawing/2014/main" id="{EBF57205-3FBF-DBE4-57C6-318F149528F9}"/>
              </a:ext>
            </a:extLst>
          </p:cNvPr>
          <p:cNvSpPr>
            <a:spLocks noGrp="1"/>
          </p:cNvSpPr>
          <p:nvPr>
            <p:ph type="pic" sz="quarter" idx="76"/>
          </p:nvPr>
        </p:nvSpPr>
        <p:spPr>
          <a:xfrm>
            <a:off x="481460"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2" name="Picture Placeholder 291">
            <a:extLst>
              <a:ext uri="{FF2B5EF4-FFF2-40B4-BE49-F238E27FC236}">
                <a16:creationId xmlns:a16="http://schemas.microsoft.com/office/drawing/2014/main" id="{ED1E3A27-7EE0-D44F-5ED0-58AA3C28DDE9}"/>
              </a:ext>
            </a:extLst>
          </p:cNvPr>
          <p:cNvSpPr>
            <a:spLocks noGrp="1"/>
          </p:cNvSpPr>
          <p:nvPr>
            <p:ph type="pic" sz="quarter" idx="77"/>
          </p:nvPr>
        </p:nvSpPr>
        <p:spPr>
          <a:xfrm>
            <a:off x="195766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3" name="Picture Placeholder 292">
            <a:extLst>
              <a:ext uri="{FF2B5EF4-FFF2-40B4-BE49-F238E27FC236}">
                <a16:creationId xmlns:a16="http://schemas.microsoft.com/office/drawing/2014/main" id="{0B362C70-39EB-C17A-2ECE-E3D4DCCE5343}"/>
              </a:ext>
            </a:extLst>
          </p:cNvPr>
          <p:cNvSpPr>
            <a:spLocks noGrp="1"/>
          </p:cNvSpPr>
          <p:nvPr>
            <p:ph type="pic" sz="quarter" idx="78"/>
          </p:nvPr>
        </p:nvSpPr>
        <p:spPr>
          <a:xfrm>
            <a:off x="3433617"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4" name="Picture Placeholder 293">
            <a:extLst>
              <a:ext uri="{FF2B5EF4-FFF2-40B4-BE49-F238E27FC236}">
                <a16:creationId xmlns:a16="http://schemas.microsoft.com/office/drawing/2014/main" id="{9C05E0EF-CE4D-EBCF-44C6-086A8E63A7CF}"/>
              </a:ext>
            </a:extLst>
          </p:cNvPr>
          <p:cNvSpPr>
            <a:spLocks noGrp="1"/>
          </p:cNvSpPr>
          <p:nvPr>
            <p:ph type="pic" sz="quarter" idx="79"/>
          </p:nvPr>
        </p:nvSpPr>
        <p:spPr>
          <a:xfrm>
            <a:off x="484926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5" name="Picture Placeholder 294">
            <a:extLst>
              <a:ext uri="{FF2B5EF4-FFF2-40B4-BE49-F238E27FC236}">
                <a16:creationId xmlns:a16="http://schemas.microsoft.com/office/drawing/2014/main" id="{AF357690-79AF-0068-B469-CB3B12CC57CA}"/>
              </a:ext>
            </a:extLst>
          </p:cNvPr>
          <p:cNvSpPr>
            <a:spLocks noGrp="1"/>
          </p:cNvSpPr>
          <p:nvPr>
            <p:ph type="pic" sz="quarter" idx="80"/>
          </p:nvPr>
        </p:nvSpPr>
        <p:spPr>
          <a:xfrm>
            <a:off x="6261032"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6" name="Picture Placeholder 295">
            <a:extLst>
              <a:ext uri="{FF2B5EF4-FFF2-40B4-BE49-F238E27FC236}">
                <a16:creationId xmlns:a16="http://schemas.microsoft.com/office/drawing/2014/main" id="{6E1F32C0-8435-B7A3-4CB0-D395BC288625}"/>
              </a:ext>
            </a:extLst>
          </p:cNvPr>
          <p:cNvSpPr>
            <a:spLocks noGrp="1"/>
          </p:cNvSpPr>
          <p:nvPr>
            <p:ph type="pic" sz="quarter" idx="81"/>
          </p:nvPr>
        </p:nvSpPr>
        <p:spPr>
          <a:xfrm>
            <a:off x="767951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7" name="Picture Placeholder 296">
            <a:extLst>
              <a:ext uri="{FF2B5EF4-FFF2-40B4-BE49-F238E27FC236}">
                <a16:creationId xmlns:a16="http://schemas.microsoft.com/office/drawing/2014/main" id="{A93EFAED-D36E-772E-99E8-1FDBB3043362}"/>
              </a:ext>
            </a:extLst>
          </p:cNvPr>
          <p:cNvSpPr>
            <a:spLocks noGrp="1"/>
          </p:cNvSpPr>
          <p:nvPr>
            <p:ph type="pic" sz="quarter" idx="82"/>
          </p:nvPr>
        </p:nvSpPr>
        <p:spPr>
          <a:xfrm>
            <a:off x="910304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8" name="Picture Placeholder 297">
            <a:extLst>
              <a:ext uri="{FF2B5EF4-FFF2-40B4-BE49-F238E27FC236}">
                <a16:creationId xmlns:a16="http://schemas.microsoft.com/office/drawing/2014/main" id="{DFED67A1-32EF-25E2-5327-083799AEAE4D}"/>
              </a:ext>
            </a:extLst>
          </p:cNvPr>
          <p:cNvSpPr>
            <a:spLocks noGrp="1"/>
          </p:cNvSpPr>
          <p:nvPr>
            <p:ph type="pic" sz="quarter" idx="83"/>
          </p:nvPr>
        </p:nvSpPr>
        <p:spPr>
          <a:xfrm>
            <a:off x="10520975"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grpSp>
        <p:nvGrpSpPr>
          <p:cNvPr id="5" name="Group 4">
            <a:extLst>
              <a:ext uri="{FF2B5EF4-FFF2-40B4-BE49-F238E27FC236}">
                <a16:creationId xmlns:a16="http://schemas.microsoft.com/office/drawing/2014/main" id="{C225CFB2-0FD5-749B-C256-CD11A4D89B27}"/>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66931D84-6602-6E4B-0CF0-96226567A73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A2E261-C255-9E94-E2DD-3B86B7CB1E1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9FB610EC-475A-CE76-66F9-8CBE075C71E5}"/>
              </a:ext>
            </a:extLst>
          </p:cNvPr>
          <p:cNvGrpSpPr/>
          <p:nvPr userDrawn="1"/>
        </p:nvGrpSpPr>
        <p:grpSpPr bwMode="black">
          <a:xfrm flipH="1">
            <a:off x="481460" y="3167274"/>
            <a:ext cx="1240061" cy="144735"/>
            <a:chOff x="380497" y="1888670"/>
            <a:chExt cx="1240384" cy="144735"/>
          </a:xfrm>
        </p:grpSpPr>
        <p:pic>
          <p:nvPicPr>
            <p:cNvPr id="13" name="Graphic 12">
              <a:extLst>
                <a:ext uri="{FF2B5EF4-FFF2-40B4-BE49-F238E27FC236}">
                  <a16:creationId xmlns:a16="http://schemas.microsoft.com/office/drawing/2014/main" id="{A478176C-DC50-5C1B-2E72-457EF74F7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4" name="Straight Connector 13">
              <a:extLst>
                <a:ext uri="{FF2B5EF4-FFF2-40B4-BE49-F238E27FC236}">
                  <a16:creationId xmlns:a16="http://schemas.microsoft.com/office/drawing/2014/main" id="{FB3A8CFF-DD9D-83E2-D522-207192953A8F}"/>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945DA82-F4DF-A554-B537-34ADFD782093}"/>
              </a:ext>
            </a:extLst>
          </p:cNvPr>
          <p:cNvGrpSpPr/>
          <p:nvPr userDrawn="1"/>
        </p:nvGrpSpPr>
        <p:grpSpPr bwMode="black">
          <a:xfrm flipH="1">
            <a:off x="1957538" y="3167274"/>
            <a:ext cx="1240061" cy="144735"/>
            <a:chOff x="380497" y="1888670"/>
            <a:chExt cx="1240384" cy="144735"/>
          </a:xfrm>
        </p:grpSpPr>
        <p:pic>
          <p:nvPicPr>
            <p:cNvPr id="16" name="Graphic 15">
              <a:extLst>
                <a:ext uri="{FF2B5EF4-FFF2-40B4-BE49-F238E27FC236}">
                  <a16:creationId xmlns:a16="http://schemas.microsoft.com/office/drawing/2014/main" id="{85B83935-3E3B-6C3C-E97E-F492CBDEB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F925176-E95C-497E-595F-189F33D50FAD}"/>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E363A35C-C1EB-2183-321B-A0FC68B30783}"/>
              </a:ext>
            </a:extLst>
          </p:cNvPr>
          <p:cNvGrpSpPr/>
          <p:nvPr userDrawn="1"/>
        </p:nvGrpSpPr>
        <p:grpSpPr bwMode="black">
          <a:xfrm flipH="1">
            <a:off x="3433617" y="3167274"/>
            <a:ext cx="1240061" cy="144735"/>
            <a:chOff x="380497" y="1888670"/>
            <a:chExt cx="1240384" cy="144735"/>
          </a:xfrm>
        </p:grpSpPr>
        <p:pic>
          <p:nvPicPr>
            <p:cNvPr id="19" name="Graphic 18">
              <a:extLst>
                <a:ext uri="{FF2B5EF4-FFF2-40B4-BE49-F238E27FC236}">
                  <a16:creationId xmlns:a16="http://schemas.microsoft.com/office/drawing/2014/main" id="{E74F574B-82F5-7934-0863-FE6DC4B3BD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828635D1-D81E-B436-A7E7-F5F49DE2A304}"/>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927E21C7-FF2F-0117-B80C-CC79DD05B7E8}"/>
              </a:ext>
            </a:extLst>
          </p:cNvPr>
          <p:cNvGrpSpPr/>
          <p:nvPr userDrawn="1"/>
        </p:nvGrpSpPr>
        <p:grpSpPr bwMode="black">
          <a:xfrm flipH="1">
            <a:off x="4849268" y="3167274"/>
            <a:ext cx="1240061" cy="144735"/>
            <a:chOff x="380497" y="1888670"/>
            <a:chExt cx="1240384" cy="144735"/>
          </a:xfrm>
        </p:grpSpPr>
        <p:pic>
          <p:nvPicPr>
            <p:cNvPr id="27" name="Graphic 26">
              <a:extLst>
                <a:ext uri="{FF2B5EF4-FFF2-40B4-BE49-F238E27FC236}">
                  <a16:creationId xmlns:a16="http://schemas.microsoft.com/office/drawing/2014/main" id="{7D2F9D9B-A200-D550-A2C8-59C2FD5880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D51143F-8EFF-0708-FAD7-1D767368AF04}"/>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295D8AF6-E2EC-C63B-3380-842EBA1E153F}"/>
              </a:ext>
            </a:extLst>
          </p:cNvPr>
          <p:cNvGrpSpPr/>
          <p:nvPr userDrawn="1"/>
        </p:nvGrpSpPr>
        <p:grpSpPr bwMode="black">
          <a:xfrm flipH="1">
            <a:off x="6267194" y="3167274"/>
            <a:ext cx="1240061" cy="144735"/>
            <a:chOff x="380497" y="1888670"/>
            <a:chExt cx="1240384" cy="144735"/>
          </a:xfrm>
        </p:grpSpPr>
        <p:pic>
          <p:nvPicPr>
            <p:cNvPr id="30" name="Graphic 29">
              <a:extLst>
                <a:ext uri="{FF2B5EF4-FFF2-40B4-BE49-F238E27FC236}">
                  <a16:creationId xmlns:a16="http://schemas.microsoft.com/office/drawing/2014/main" id="{CCE79D56-13FB-AB53-5F48-8D46EB4EC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3BDD3CBE-E0E4-3ED6-16FB-AFCB560D6E81}"/>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9" name="Group 228">
            <a:extLst>
              <a:ext uri="{FF2B5EF4-FFF2-40B4-BE49-F238E27FC236}">
                <a16:creationId xmlns:a16="http://schemas.microsoft.com/office/drawing/2014/main" id="{AEBE687A-160C-B6C2-4D4D-5F96E9319F48}"/>
              </a:ext>
            </a:extLst>
          </p:cNvPr>
          <p:cNvGrpSpPr/>
          <p:nvPr userDrawn="1"/>
        </p:nvGrpSpPr>
        <p:grpSpPr bwMode="black">
          <a:xfrm flipH="1">
            <a:off x="7685121" y="3167274"/>
            <a:ext cx="1240061" cy="144735"/>
            <a:chOff x="380497" y="1888670"/>
            <a:chExt cx="1240384" cy="144735"/>
          </a:xfrm>
        </p:grpSpPr>
        <p:pic>
          <p:nvPicPr>
            <p:cNvPr id="235" name="Graphic 234">
              <a:extLst>
                <a:ext uri="{FF2B5EF4-FFF2-40B4-BE49-F238E27FC236}">
                  <a16:creationId xmlns:a16="http://schemas.microsoft.com/office/drawing/2014/main" id="{7082806B-A927-7A2B-988F-A52446B7A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1" name="Straight Connector 240">
              <a:extLst>
                <a:ext uri="{FF2B5EF4-FFF2-40B4-BE49-F238E27FC236}">
                  <a16:creationId xmlns:a16="http://schemas.microsoft.com/office/drawing/2014/main" id="{3E90A934-C9AE-CA2C-A5CB-9BE8FCC5C4EE}"/>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4C0502D-EA64-D863-9C06-F23C5FA9E8A7}"/>
              </a:ext>
            </a:extLst>
          </p:cNvPr>
          <p:cNvGrpSpPr/>
          <p:nvPr userDrawn="1"/>
        </p:nvGrpSpPr>
        <p:grpSpPr bwMode="black">
          <a:xfrm flipH="1">
            <a:off x="9103048" y="3167274"/>
            <a:ext cx="1240061" cy="144735"/>
            <a:chOff x="380497" y="1888670"/>
            <a:chExt cx="1240384" cy="144735"/>
          </a:xfrm>
        </p:grpSpPr>
        <p:pic>
          <p:nvPicPr>
            <p:cNvPr id="253" name="Graphic 252">
              <a:extLst>
                <a:ext uri="{FF2B5EF4-FFF2-40B4-BE49-F238E27FC236}">
                  <a16:creationId xmlns:a16="http://schemas.microsoft.com/office/drawing/2014/main" id="{14DC6AAB-A936-93A7-BA86-BE77812A28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9" name="Straight Connector 258">
              <a:extLst>
                <a:ext uri="{FF2B5EF4-FFF2-40B4-BE49-F238E27FC236}">
                  <a16:creationId xmlns:a16="http://schemas.microsoft.com/office/drawing/2014/main" id="{099D7785-F534-FF91-2739-1A107954DF1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5" name="Group 264">
            <a:extLst>
              <a:ext uri="{FF2B5EF4-FFF2-40B4-BE49-F238E27FC236}">
                <a16:creationId xmlns:a16="http://schemas.microsoft.com/office/drawing/2014/main" id="{D248621A-2182-394C-7B34-D5B929714519}"/>
              </a:ext>
            </a:extLst>
          </p:cNvPr>
          <p:cNvGrpSpPr/>
          <p:nvPr userDrawn="1"/>
        </p:nvGrpSpPr>
        <p:grpSpPr bwMode="black">
          <a:xfrm flipH="1">
            <a:off x="10520974" y="3167274"/>
            <a:ext cx="1240061" cy="144735"/>
            <a:chOff x="380497" y="1888670"/>
            <a:chExt cx="1240384" cy="144735"/>
          </a:xfrm>
        </p:grpSpPr>
        <p:pic>
          <p:nvPicPr>
            <p:cNvPr id="271" name="Graphic 270">
              <a:extLst>
                <a:ext uri="{FF2B5EF4-FFF2-40B4-BE49-F238E27FC236}">
                  <a16:creationId xmlns:a16="http://schemas.microsoft.com/office/drawing/2014/main" id="{69A0A255-15B2-BCFE-10C1-FFCB807330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7" name="Straight Connector 276">
              <a:extLst>
                <a:ext uri="{FF2B5EF4-FFF2-40B4-BE49-F238E27FC236}">
                  <a16:creationId xmlns:a16="http://schemas.microsoft.com/office/drawing/2014/main" id="{CF9C7A80-A6A9-5EC7-1324-6CBFAC7F566D}"/>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a:extLst>
              <a:ext uri="{FF2B5EF4-FFF2-40B4-BE49-F238E27FC236}">
                <a16:creationId xmlns:a16="http://schemas.microsoft.com/office/drawing/2014/main" id="{9589AC56-BE35-4F31-5C7B-601E327954A1}"/>
              </a:ext>
            </a:extLst>
          </p:cNvPr>
          <p:cNvGrpSpPr/>
          <p:nvPr userDrawn="1"/>
        </p:nvGrpSpPr>
        <p:grpSpPr bwMode="black">
          <a:xfrm flipH="1">
            <a:off x="481460" y="5672545"/>
            <a:ext cx="1240061" cy="144735"/>
            <a:chOff x="380497" y="1888670"/>
            <a:chExt cx="1240384" cy="144735"/>
          </a:xfrm>
        </p:grpSpPr>
        <p:pic>
          <p:nvPicPr>
            <p:cNvPr id="279" name="Graphic 278">
              <a:extLst>
                <a:ext uri="{FF2B5EF4-FFF2-40B4-BE49-F238E27FC236}">
                  <a16:creationId xmlns:a16="http://schemas.microsoft.com/office/drawing/2014/main" id="{CD9060EB-0F4F-546A-A848-DD3F61C02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0" name="Straight Connector 279">
              <a:extLst>
                <a:ext uri="{FF2B5EF4-FFF2-40B4-BE49-F238E27FC236}">
                  <a16:creationId xmlns:a16="http://schemas.microsoft.com/office/drawing/2014/main" id="{0F9671A2-970E-9855-BD68-3F6FC7F5625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a:extLst>
              <a:ext uri="{FF2B5EF4-FFF2-40B4-BE49-F238E27FC236}">
                <a16:creationId xmlns:a16="http://schemas.microsoft.com/office/drawing/2014/main" id="{412138FB-17D8-C515-000F-5EC2F649FD97}"/>
              </a:ext>
            </a:extLst>
          </p:cNvPr>
          <p:cNvGrpSpPr/>
          <p:nvPr userDrawn="1"/>
        </p:nvGrpSpPr>
        <p:grpSpPr bwMode="black">
          <a:xfrm flipH="1">
            <a:off x="1957538" y="5672545"/>
            <a:ext cx="1240061" cy="144735"/>
            <a:chOff x="380497" y="1888670"/>
            <a:chExt cx="1240384" cy="144735"/>
          </a:xfrm>
        </p:grpSpPr>
        <p:pic>
          <p:nvPicPr>
            <p:cNvPr id="282" name="Graphic 281">
              <a:extLst>
                <a:ext uri="{FF2B5EF4-FFF2-40B4-BE49-F238E27FC236}">
                  <a16:creationId xmlns:a16="http://schemas.microsoft.com/office/drawing/2014/main" id="{8F5FC4BC-5AF4-85DC-61D0-D513797A6B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0" name="Straight Connector 299">
              <a:extLst>
                <a:ext uri="{FF2B5EF4-FFF2-40B4-BE49-F238E27FC236}">
                  <a16:creationId xmlns:a16="http://schemas.microsoft.com/office/drawing/2014/main" id="{2184AEAC-DD7C-F208-3BD3-EB69E5430DC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1" name="Group 300">
            <a:extLst>
              <a:ext uri="{FF2B5EF4-FFF2-40B4-BE49-F238E27FC236}">
                <a16:creationId xmlns:a16="http://schemas.microsoft.com/office/drawing/2014/main" id="{61D81A6C-56BE-47F7-F9A3-2642D8B7E18C}"/>
              </a:ext>
            </a:extLst>
          </p:cNvPr>
          <p:cNvGrpSpPr/>
          <p:nvPr userDrawn="1"/>
        </p:nvGrpSpPr>
        <p:grpSpPr bwMode="black">
          <a:xfrm flipH="1">
            <a:off x="3433617" y="5672545"/>
            <a:ext cx="1240061" cy="144735"/>
            <a:chOff x="380497" y="1888670"/>
            <a:chExt cx="1240384" cy="144735"/>
          </a:xfrm>
        </p:grpSpPr>
        <p:pic>
          <p:nvPicPr>
            <p:cNvPr id="302" name="Graphic 301">
              <a:extLst>
                <a:ext uri="{FF2B5EF4-FFF2-40B4-BE49-F238E27FC236}">
                  <a16:creationId xmlns:a16="http://schemas.microsoft.com/office/drawing/2014/main" id="{C8EA15B8-7FB9-FAD8-02AD-380CD9F9E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3" name="Straight Connector 302">
              <a:extLst>
                <a:ext uri="{FF2B5EF4-FFF2-40B4-BE49-F238E27FC236}">
                  <a16:creationId xmlns:a16="http://schemas.microsoft.com/office/drawing/2014/main" id="{20D7D698-6C8D-9553-43B6-D802259CF91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4" name="Group 303">
            <a:extLst>
              <a:ext uri="{FF2B5EF4-FFF2-40B4-BE49-F238E27FC236}">
                <a16:creationId xmlns:a16="http://schemas.microsoft.com/office/drawing/2014/main" id="{CC9EA338-493E-2A41-64A8-38FECD1951E4}"/>
              </a:ext>
            </a:extLst>
          </p:cNvPr>
          <p:cNvGrpSpPr/>
          <p:nvPr userDrawn="1"/>
        </p:nvGrpSpPr>
        <p:grpSpPr bwMode="black">
          <a:xfrm flipH="1">
            <a:off x="4849268" y="5672545"/>
            <a:ext cx="1240061" cy="144735"/>
            <a:chOff x="380497" y="1888670"/>
            <a:chExt cx="1240384" cy="144735"/>
          </a:xfrm>
        </p:grpSpPr>
        <p:pic>
          <p:nvPicPr>
            <p:cNvPr id="305" name="Graphic 304">
              <a:extLst>
                <a:ext uri="{FF2B5EF4-FFF2-40B4-BE49-F238E27FC236}">
                  <a16:creationId xmlns:a16="http://schemas.microsoft.com/office/drawing/2014/main" id="{73FAA643-E4AB-1093-13A9-BA9CDE700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6" name="Straight Connector 305">
              <a:extLst>
                <a:ext uri="{FF2B5EF4-FFF2-40B4-BE49-F238E27FC236}">
                  <a16:creationId xmlns:a16="http://schemas.microsoft.com/office/drawing/2014/main" id="{F1092260-89D8-D8DB-2443-27E6DDE4A86B}"/>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7" name="Group 306">
            <a:extLst>
              <a:ext uri="{FF2B5EF4-FFF2-40B4-BE49-F238E27FC236}">
                <a16:creationId xmlns:a16="http://schemas.microsoft.com/office/drawing/2014/main" id="{7AE993EF-9CF9-C548-7F5A-3162F582CE41}"/>
              </a:ext>
            </a:extLst>
          </p:cNvPr>
          <p:cNvGrpSpPr/>
          <p:nvPr userDrawn="1"/>
        </p:nvGrpSpPr>
        <p:grpSpPr bwMode="black">
          <a:xfrm flipH="1">
            <a:off x="6267194" y="5672545"/>
            <a:ext cx="1240061" cy="144735"/>
            <a:chOff x="380497" y="1888670"/>
            <a:chExt cx="1240384" cy="144735"/>
          </a:xfrm>
        </p:grpSpPr>
        <p:pic>
          <p:nvPicPr>
            <p:cNvPr id="308" name="Graphic 307">
              <a:extLst>
                <a:ext uri="{FF2B5EF4-FFF2-40B4-BE49-F238E27FC236}">
                  <a16:creationId xmlns:a16="http://schemas.microsoft.com/office/drawing/2014/main" id="{322E2D23-1D79-E6B7-66E7-439BF0D97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9" name="Straight Connector 308">
              <a:extLst>
                <a:ext uri="{FF2B5EF4-FFF2-40B4-BE49-F238E27FC236}">
                  <a16:creationId xmlns:a16="http://schemas.microsoft.com/office/drawing/2014/main" id="{BECF80C5-5175-BA1A-5CB2-1B015F310B7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0" name="Group 309">
            <a:extLst>
              <a:ext uri="{FF2B5EF4-FFF2-40B4-BE49-F238E27FC236}">
                <a16:creationId xmlns:a16="http://schemas.microsoft.com/office/drawing/2014/main" id="{3F0C4C46-51E8-389A-E2C8-9C71D7FDB15F}"/>
              </a:ext>
            </a:extLst>
          </p:cNvPr>
          <p:cNvGrpSpPr/>
          <p:nvPr userDrawn="1"/>
        </p:nvGrpSpPr>
        <p:grpSpPr bwMode="black">
          <a:xfrm flipH="1">
            <a:off x="7685121" y="5672545"/>
            <a:ext cx="1240061" cy="144735"/>
            <a:chOff x="380497" y="1888670"/>
            <a:chExt cx="1240384" cy="144735"/>
          </a:xfrm>
        </p:grpSpPr>
        <p:pic>
          <p:nvPicPr>
            <p:cNvPr id="311" name="Graphic 310">
              <a:extLst>
                <a:ext uri="{FF2B5EF4-FFF2-40B4-BE49-F238E27FC236}">
                  <a16:creationId xmlns:a16="http://schemas.microsoft.com/office/drawing/2014/main" id="{9F9CD217-D5CC-CA19-4931-2C611EF37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2" name="Straight Connector 311">
              <a:extLst>
                <a:ext uri="{FF2B5EF4-FFF2-40B4-BE49-F238E27FC236}">
                  <a16:creationId xmlns:a16="http://schemas.microsoft.com/office/drawing/2014/main" id="{584FBC1C-33F0-DB64-6B9A-32DC1E53401F}"/>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3" name="Group 312">
            <a:extLst>
              <a:ext uri="{FF2B5EF4-FFF2-40B4-BE49-F238E27FC236}">
                <a16:creationId xmlns:a16="http://schemas.microsoft.com/office/drawing/2014/main" id="{35A753AD-B4B8-4B82-AF3D-0CB2883744CA}"/>
              </a:ext>
            </a:extLst>
          </p:cNvPr>
          <p:cNvGrpSpPr/>
          <p:nvPr userDrawn="1"/>
        </p:nvGrpSpPr>
        <p:grpSpPr bwMode="black">
          <a:xfrm flipH="1">
            <a:off x="9103048" y="5672545"/>
            <a:ext cx="1240061" cy="144735"/>
            <a:chOff x="380497" y="1888670"/>
            <a:chExt cx="1240384" cy="144735"/>
          </a:xfrm>
        </p:grpSpPr>
        <p:pic>
          <p:nvPicPr>
            <p:cNvPr id="314" name="Graphic 313">
              <a:extLst>
                <a:ext uri="{FF2B5EF4-FFF2-40B4-BE49-F238E27FC236}">
                  <a16:creationId xmlns:a16="http://schemas.microsoft.com/office/drawing/2014/main" id="{B46D734E-42FD-7F1C-4853-E970F0476C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5" name="Straight Connector 314">
              <a:extLst>
                <a:ext uri="{FF2B5EF4-FFF2-40B4-BE49-F238E27FC236}">
                  <a16:creationId xmlns:a16="http://schemas.microsoft.com/office/drawing/2014/main" id="{7FBE369A-C69F-37DB-6E86-913A2629CD3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BA0D8F1-5D9D-FCED-FF08-76BE84B95D53}"/>
              </a:ext>
            </a:extLst>
          </p:cNvPr>
          <p:cNvGrpSpPr/>
          <p:nvPr userDrawn="1"/>
        </p:nvGrpSpPr>
        <p:grpSpPr bwMode="black">
          <a:xfrm flipH="1">
            <a:off x="10520974" y="5672545"/>
            <a:ext cx="1240061" cy="144735"/>
            <a:chOff x="380497" y="1888670"/>
            <a:chExt cx="1240384" cy="144735"/>
          </a:xfrm>
        </p:grpSpPr>
        <p:pic>
          <p:nvPicPr>
            <p:cNvPr id="317" name="Graphic 316">
              <a:extLst>
                <a:ext uri="{FF2B5EF4-FFF2-40B4-BE49-F238E27FC236}">
                  <a16:creationId xmlns:a16="http://schemas.microsoft.com/office/drawing/2014/main" id="{16F4D1DA-A202-B945-549C-57D3E5D41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8" name="Straight Connector 317">
              <a:extLst>
                <a:ext uri="{FF2B5EF4-FFF2-40B4-BE49-F238E27FC236}">
                  <a16:creationId xmlns:a16="http://schemas.microsoft.com/office/drawing/2014/main" id="{5A48C51D-B419-815C-5309-7F968CEC82F7}"/>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0" name="Picture 159">
            <a:extLst>
              <a:ext uri="{FF2B5EF4-FFF2-40B4-BE49-F238E27FC236}">
                <a16:creationId xmlns:a16="http://schemas.microsoft.com/office/drawing/2014/main" id="{1A1D0C84-2A43-FE73-A13E-82686C90528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702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capabili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138082"/>
            <a:ext cx="2678494" cy="391514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138083"/>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635922"/>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48019"/>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1848019"/>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48019"/>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48019"/>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345859"/>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345859"/>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345859"/>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296141"/>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296141"/>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296141"/>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3794796"/>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3794796"/>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3794796"/>
            <a:ext cx="457081" cy="457200"/>
          </a:xfrm>
        </p:spPr>
        <p:txBody>
          <a:bodyPr anchor="t">
            <a:normAutofit/>
          </a:bodyPr>
          <a:lstStyle>
            <a:lvl1pPr marL="0" indent="0" algn="ctr">
              <a:buNone/>
              <a:defRPr sz="800">
                <a:latin typeface="+mn-lt"/>
              </a:defRPr>
            </a:lvl1pPr>
          </a:lstStyle>
          <a:p>
            <a:r>
              <a:rPr lang="en-US"/>
              <a:t>ICON</a:t>
            </a:r>
          </a:p>
        </p:txBody>
      </p:sp>
      <p:grpSp>
        <p:nvGrpSpPr>
          <p:cNvPr id="3" name="Group 2">
            <a:extLst>
              <a:ext uri="{FF2B5EF4-FFF2-40B4-BE49-F238E27FC236}">
                <a16:creationId xmlns:a16="http://schemas.microsoft.com/office/drawing/2014/main" id="{ED105C8C-6434-E9F4-79BA-2F40281B534B}"/>
              </a:ext>
            </a:extLst>
          </p:cNvPr>
          <p:cNvGrpSpPr/>
          <p:nvPr userDrawn="1"/>
        </p:nvGrpSpPr>
        <p:grpSpPr bwMode="black">
          <a:xfrm>
            <a:off x="380398" y="1848019"/>
            <a:ext cx="2673580" cy="144735"/>
            <a:chOff x="380497" y="1888670"/>
            <a:chExt cx="2674276" cy="144735"/>
          </a:xfrm>
        </p:grpSpPr>
        <p:pic>
          <p:nvPicPr>
            <p:cNvPr id="5" name="Graphic 4">
              <a:extLst>
                <a:ext uri="{FF2B5EF4-FFF2-40B4-BE49-F238E27FC236}">
                  <a16:creationId xmlns:a16="http://schemas.microsoft.com/office/drawing/2014/main" id="{AAB5540B-D389-9B9B-AAF1-50580C397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4" name="Straight Connector 13">
              <a:extLst>
                <a:ext uri="{FF2B5EF4-FFF2-40B4-BE49-F238E27FC236}">
                  <a16:creationId xmlns:a16="http://schemas.microsoft.com/office/drawing/2014/main" id="{24A75F32-46CA-F49E-3C04-736A78CF629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EAF9F89E-C83A-E98F-4843-95F230C6024C}"/>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99E5A45-92CA-B87B-4931-63D8B7C0AF5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47FC04B9-F37E-A2B5-44B4-29F45901CFBC}"/>
              </a:ext>
            </a:extLst>
          </p:cNvPr>
          <p:cNvGrpSpPr/>
          <p:nvPr userDrawn="1"/>
        </p:nvGrpSpPr>
        <p:grpSpPr bwMode="black">
          <a:xfrm>
            <a:off x="3304695" y="1848019"/>
            <a:ext cx="2673580" cy="144735"/>
            <a:chOff x="380497" y="1888670"/>
            <a:chExt cx="2674276" cy="144735"/>
          </a:xfrm>
        </p:grpSpPr>
        <p:pic>
          <p:nvPicPr>
            <p:cNvPr id="49" name="Graphic 48">
              <a:extLst>
                <a:ext uri="{FF2B5EF4-FFF2-40B4-BE49-F238E27FC236}">
                  <a16:creationId xmlns:a16="http://schemas.microsoft.com/office/drawing/2014/main" id="{1FFCBB09-5352-8A3E-7DA7-B8FC64D405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0" name="Straight Connector 49">
              <a:extLst>
                <a:ext uri="{FF2B5EF4-FFF2-40B4-BE49-F238E27FC236}">
                  <a16:creationId xmlns:a16="http://schemas.microsoft.com/office/drawing/2014/main" id="{4E9D52C2-C194-CFBB-8A09-FD7D98B0F34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1" name="Group 50">
            <a:extLst>
              <a:ext uri="{FF2B5EF4-FFF2-40B4-BE49-F238E27FC236}">
                <a16:creationId xmlns:a16="http://schemas.microsoft.com/office/drawing/2014/main" id="{4E3B45F8-013E-E978-273D-A3562255FBC5}"/>
              </a:ext>
            </a:extLst>
          </p:cNvPr>
          <p:cNvGrpSpPr/>
          <p:nvPr userDrawn="1"/>
        </p:nvGrpSpPr>
        <p:grpSpPr bwMode="black">
          <a:xfrm>
            <a:off x="6233906" y="1848019"/>
            <a:ext cx="2673580" cy="144735"/>
            <a:chOff x="380497" y="1888670"/>
            <a:chExt cx="2674276" cy="144735"/>
          </a:xfrm>
        </p:grpSpPr>
        <p:pic>
          <p:nvPicPr>
            <p:cNvPr id="52" name="Graphic 51">
              <a:extLst>
                <a:ext uri="{FF2B5EF4-FFF2-40B4-BE49-F238E27FC236}">
                  <a16:creationId xmlns:a16="http://schemas.microsoft.com/office/drawing/2014/main" id="{2A7D6550-85D9-4BE1-C7D9-1BFC2BCBFC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3" name="Straight Connector 52">
              <a:extLst>
                <a:ext uri="{FF2B5EF4-FFF2-40B4-BE49-F238E27FC236}">
                  <a16:creationId xmlns:a16="http://schemas.microsoft.com/office/drawing/2014/main" id="{32D5F936-0F49-705B-7C79-56A556A31AC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4" name="Group 53">
            <a:extLst>
              <a:ext uri="{FF2B5EF4-FFF2-40B4-BE49-F238E27FC236}">
                <a16:creationId xmlns:a16="http://schemas.microsoft.com/office/drawing/2014/main" id="{2A9BB9FF-AEF4-0457-0BB5-CFE45CDA8B9E}"/>
              </a:ext>
            </a:extLst>
          </p:cNvPr>
          <p:cNvGrpSpPr/>
          <p:nvPr userDrawn="1"/>
        </p:nvGrpSpPr>
        <p:grpSpPr bwMode="black">
          <a:xfrm>
            <a:off x="9143028" y="1848019"/>
            <a:ext cx="2673580" cy="144735"/>
            <a:chOff x="380497" y="1888670"/>
            <a:chExt cx="2674276" cy="144735"/>
          </a:xfrm>
        </p:grpSpPr>
        <p:pic>
          <p:nvPicPr>
            <p:cNvPr id="55" name="Graphic 54">
              <a:extLst>
                <a:ext uri="{FF2B5EF4-FFF2-40B4-BE49-F238E27FC236}">
                  <a16:creationId xmlns:a16="http://schemas.microsoft.com/office/drawing/2014/main" id="{2A02B953-B9BE-89C9-2749-75CDCE974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6" name="Straight Connector 55">
              <a:extLst>
                <a:ext uri="{FF2B5EF4-FFF2-40B4-BE49-F238E27FC236}">
                  <a16:creationId xmlns:a16="http://schemas.microsoft.com/office/drawing/2014/main" id="{700F374E-9899-76BF-1251-7273201935C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7" name="Group 56">
            <a:extLst>
              <a:ext uri="{FF2B5EF4-FFF2-40B4-BE49-F238E27FC236}">
                <a16:creationId xmlns:a16="http://schemas.microsoft.com/office/drawing/2014/main" id="{873544BA-B959-D9B3-7432-327B8EC00283}"/>
              </a:ext>
            </a:extLst>
          </p:cNvPr>
          <p:cNvGrpSpPr/>
          <p:nvPr userDrawn="1"/>
        </p:nvGrpSpPr>
        <p:grpSpPr bwMode="black">
          <a:xfrm>
            <a:off x="3304695" y="4345859"/>
            <a:ext cx="2673580" cy="144735"/>
            <a:chOff x="380497" y="1888670"/>
            <a:chExt cx="2674276" cy="144735"/>
          </a:xfrm>
        </p:grpSpPr>
        <p:pic>
          <p:nvPicPr>
            <p:cNvPr id="58" name="Graphic 57">
              <a:extLst>
                <a:ext uri="{FF2B5EF4-FFF2-40B4-BE49-F238E27FC236}">
                  <a16:creationId xmlns:a16="http://schemas.microsoft.com/office/drawing/2014/main" id="{4204DA18-8283-2358-7C1D-64309A9A9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9" name="Straight Connector 58">
              <a:extLst>
                <a:ext uri="{FF2B5EF4-FFF2-40B4-BE49-F238E27FC236}">
                  <a16:creationId xmlns:a16="http://schemas.microsoft.com/office/drawing/2014/main" id="{D9091D42-3F4F-24E3-6493-34FA60C773D7}"/>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0" name="Group 59">
            <a:extLst>
              <a:ext uri="{FF2B5EF4-FFF2-40B4-BE49-F238E27FC236}">
                <a16:creationId xmlns:a16="http://schemas.microsoft.com/office/drawing/2014/main" id="{408A24BA-D48B-26CA-DD05-AE5A3BE6386A}"/>
              </a:ext>
            </a:extLst>
          </p:cNvPr>
          <p:cNvGrpSpPr/>
          <p:nvPr userDrawn="1"/>
        </p:nvGrpSpPr>
        <p:grpSpPr bwMode="black">
          <a:xfrm>
            <a:off x="6233906" y="4345859"/>
            <a:ext cx="2673580" cy="144735"/>
            <a:chOff x="380497" y="1888670"/>
            <a:chExt cx="2674276" cy="144735"/>
          </a:xfrm>
        </p:grpSpPr>
        <p:pic>
          <p:nvPicPr>
            <p:cNvPr id="61" name="Graphic 60">
              <a:extLst>
                <a:ext uri="{FF2B5EF4-FFF2-40B4-BE49-F238E27FC236}">
                  <a16:creationId xmlns:a16="http://schemas.microsoft.com/office/drawing/2014/main" id="{18E0997C-F4CD-3307-20FE-EB5ACC9EA6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2" name="Straight Connector 61">
              <a:extLst>
                <a:ext uri="{FF2B5EF4-FFF2-40B4-BE49-F238E27FC236}">
                  <a16:creationId xmlns:a16="http://schemas.microsoft.com/office/drawing/2014/main" id="{9828B0B3-A459-DE13-8188-8E61D17CD3C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3" name="Group 62">
            <a:extLst>
              <a:ext uri="{FF2B5EF4-FFF2-40B4-BE49-F238E27FC236}">
                <a16:creationId xmlns:a16="http://schemas.microsoft.com/office/drawing/2014/main" id="{6C587EA5-1428-C4EF-D3F0-15AA33B7AD79}"/>
              </a:ext>
            </a:extLst>
          </p:cNvPr>
          <p:cNvGrpSpPr/>
          <p:nvPr userDrawn="1"/>
        </p:nvGrpSpPr>
        <p:grpSpPr bwMode="black">
          <a:xfrm>
            <a:off x="9143028" y="4345859"/>
            <a:ext cx="2673580" cy="144735"/>
            <a:chOff x="380497" y="1888670"/>
            <a:chExt cx="2674276" cy="144735"/>
          </a:xfrm>
        </p:grpSpPr>
        <p:pic>
          <p:nvPicPr>
            <p:cNvPr id="64" name="Graphic 63">
              <a:extLst>
                <a:ext uri="{FF2B5EF4-FFF2-40B4-BE49-F238E27FC236}">
                  <a16:creationId xmlns:a16="http://schemas.microsoft.com/office/drawing/2014/main" id="{67C0D00D-9266-238F-0B81-69AAC7B9AF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5" name="Straight Connector 64">
              <a:extLst>
                <a:ext uri="{FF2B5EF4-FFF2-40B4-BE49-F238E27FC236}">
                  <a16:creationId xmlns:a16="http://schemas.microsoft.com/office/drawing/2014/main" id="{8579B6E4-6A25-72CD-8B39-9978C27120E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66" name="Picture 65">
            <a:extLst>
              <a:ext uri="{FF2B5EF4-FFF2-40B4-BE49-F238E27FC236}">
                <a16:creationId xmlns:a16="http://schemas.microsoft.com/office/drawing/2014/main" id="{DE87E14F-CA94-162B-68B0-C8A3B82D694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95647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screensho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3080358"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4" name="Group 3">
            <a:extLst>
              <a:ext uri="{FF2B5EF4-FFF2-40B4-BE49-F238E27FC236}">
                <a16:creationId xmlns:a16="http://schemas.microsoft.com/office/drawing/2014/main" id="{3C03FA41-43C3-5C1D-15D8-017475D70090}"/>
              </a:ext>
            </a:extLst>
          </p:cNvPr>
          <p:cNvGrpSpPr/>
          <p:nvPr/>
        </p:nvGrpSpPr>
        <p:grpSpPr>
          <a:xfrm>
            <a:off x="380398" y="1889379"/>
            <a:ext cx="3080358" cy="144735"/>
            <a:chOff x="380497" y="1888670"/>
            <a:chExt cx="3081160" cy="144735"/>
          </a:xfrm>
        </p:grpSpPr>
        <p:pic>
          <p:nvPicPr>
            <p:cNvPr id="7" name="Graphic 6">
              <a:extLst>
                <a:ext uri="{FF2B5EF4-FFF2-40B4-BE49-F238E27FC236}">
                  <a16:creationId xmlns:a16="http://schemas.microsoft.com/office/drawing/2014/main" id="{C6ACF7F9-DE01-7AFF-B3BC-233571EB6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C47FB262-F8BD-94F6-B064-1DC33F13672C}"/>
                </a:ext>
              </a:extLst>
            </p:cNvPr>
            <p:cNvCxnSpPr>
              <a:cxnSpLocks/>
            </p:cNvCxnSpPr>
            <p:nvPr/>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F420EB99-D14E-05E6-AFC7-92E8D09A3774}"/>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6794F0C1-8013-6924-CC5D-6D0AE7054650}"/>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40393D5-4431-E20A-A41B-C409BB34ABE2}"/>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441D855-54BE-73D9-DD45-C334D86D6AA2}"/>
              </a:ext>
            </a:extLst>
          </p:cNvPr>
          <p:cNvGrpSpPr/>
          <p:nvPr userDrawn="1"/>
        </p:nvGrpSpPr>
        <p:grpSpPr bwMode="black">
          <a:xfrm>
            <a:off x="380398" y="1889379"/>
            <a:ext cx="3080358" cy="144735"/>
            <a:chOff x="380497" y="1888670"/>
            <a:chExt cx="3081160" cy="144735"/>
          </a:xfrm>
        </p:grpSpPr>
        <p:pic>
          <p:nvPicPr>
            <p:cNvPr id="15" name="Graphic 14">
              <a:extLst>
                <a:ext uri="{FF2B5EF4-FFF2-40B4-BE49-F238E27FC236}">
                  <a16:creationId xmlns:a16="http://schemas.microsoft.com/office/drawing/2014/main" id="{FF357517-0382-B251-7BEA-3DCC805A0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A804623-2957-86BA-6A07-902C34BFE77F}"/>
                </a:ext>
              </a:extLst>
            </p:cNvPr>
            <p:cNvCxnSpPr>
              <a:cxnSpLocks/>
            </p:cNvCxnSpPr>
            <p:nvPr userDrawn="1"/>
          </p:nvCxnSpPr>
          <p:spPr bwMode="black">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80BE1967-2B8A-BB32-A08D-DACA7F38B24B}"/>
              </a:ext>
            </a:extLst>
          </p:cNvPr>
          <p:cNvGrpSpPr/>
          <p:nvPr userDrawn="1"/>
        </p:nvGrpSpPr>
        <p:grpSpPr>
          <a:xfrm>
            <a:off x="380398" y="6476612"/>
            <a:ext cx="11424298" cy="271909"/>
            <a:chOff x="380497" y="6476611"/>
            <a:chExt cx="11427274" cy="271909"/>
          </a:xfrm>
        </p:grpSpPr>
        <p:cxnSp>
          <p:nvCxnSpPr>
            <p:cNvPr id="19" name="Straight Connector 18">
              <a:extLst>
                <a:ext uri="{FF2B5EF4-FFF2-40B4-BE49-F238E27FC236}">
                  <a16:creationId xmlns:a16="http://schemas.microsoft.com/office/drawing/2014/main" id="{B6C71AF0-6F90-25D6-D561-328B4A01A0C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B9323F3-0558-5007-D023-FB5568BF6F9C}"/>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1" name="Picture 20">
            <a:extLst>
              <a:ext uri="{FF2B5EF4-FFF2-40B4-BE49-F238E27FC236}">
                <a16:creationId xmlns:a16="http://schemas.microsoft.com/office/drawing/2014/main" id="{D35E32D7-111E-058A-927F-432F203C2C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91298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contact info">
    <p:bg>
      <p:bgPr>
        <a:solidFill>
          <a:srgbClr val="FF6E8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lvl1pPr>
              <a:defRPr>
                <a:solidFill>
                  <a:schemeClr val="bg1"/>
                </a:solidFill>
              </a:defRPr>
            </a:lvl1p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lvl1pPr>
              <a:defRPr>
                <a:solidFill>
                  <a:schemeClr val="bg1"/>
                </a:solidFill>
              </a:defRPr>
            </a:lvl1pPr>
          </a:lstStyle>
          <a:p>
            <a:fld id="{CEECFCA9-F77F-4627-B4FF-32A2978341AA}" type="slidenum">
              <a:rPr lang="en-US" smtClean="0"/>
              <a:pPr/>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FB936AC0-717F-0C9F-148F-0A0B2C0AF1C5}"/>
              </a:ext>
            </a:extLst>
          </p:cNvPr>
          <p:cNvPicPr>
            <a:picLocks noChangeAspect="1"/>
          </p:cNvPicPr>
          <p:nvPr/>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7" y="339212"/>
            <a:ext cx="11424297" cy="584332"/>
          </a:xfrm>
        </p:spPr>
        <p:txBody>
          <a:bodyPr>
            <a:normAutofit/>
          </a:bodyPr>
          <a:lstStyle>
            <a:lvl1pPr>
              <a:defRPr>
                <a:solidFill>
                  <a:schemeClr val="bg1"/>
                </a:solidFill>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3545"/>
            <a:ext cx="11440621" cy="744371"/>
          </a:xfrm>
        </p:spPr>
        <p:txBody>
          <a:bodyPr>
            <a:normAutofit/>
          </a:bodyPr>
          <a:lstStyle>
            <a:lvl1pPr marL="0" indent="0">
              <a:buFont typeface="Arial" panose="020B0604020202020204" pitchFamily="34" charset="0"/>
              <a:buNone/>
              <a:defRPr sz="1600">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8" name="Table Placeholder 6">
            <a:extLst>
              <a:ext uri="{FF2B5EF4-FFF2-40B4-BE49-F238E27FC236}">
                <a16:creationId xmlns:a16="http://schemas.microsoft.com/office/drawing/2014/main" id="{DA0A1C93-F40D-C9C4-FFFE-1EB5F64BBE79}"/>
              </a:ext>
            </a:extLst>
          </p:cNvPr>
          <p:cNvSpPr>
            <a:spLocks noGrp="1"/>
          </p:cNvSpPr>
          <p:nvPr>
            <p:ph type="tbl" sz="quarter" idx="14"/>
          </p:nvPr>
        </p:nvSpPr>
        <p:spPr>
          <a:xfrm>
            <a:off x="4725890" y="2106827"/>
            <a:ext cx="7078860" cy="4017748"/>
          </a:xfrm>
        </p:spPr>
        <p:txBody>
          <a:bodyPr anchor="ctr"/>
          <a:lstStyle>
            <a:lvl1pPr>
              <a:defRPr>
                <a:solidFill>
                  <a:schemeClr val="bg1"/>
                </a:solidFill>
              </a:defRPr>
            </a:lvl1pPr>
          </a:lstStyle>
          <a:p>
            <a:r>
              <a:rPr lang="en-US"/>
              <a:t>Click icon to add table</a:t>
            </a:r>
          </a:p>
        </p:txBody>
      </p:sp>
      <p:grpSp>
        <p:nvGrpSpPr>
          <p:cNvPr id="11" name="Group 10">
            <a:extLst>
              <a:ext uri="{FF2B5EF4-FFF2-40B4-BE49-F238E27FC236}">
                <a16:creationId xmlns:a16="http://schemas.microsoft.com/office/drawing/2014/main" id="{9F58903F-7FE8-34EE-B20D-87FE6F7F78D9}"/>
              </a:ext>
            </a:extLst>
          </p:cNvPr>
          <p:cNvGrpSpPr/>
          <p:nvPr userDrawn="1"/>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A008AE3E-4884-A833-455C-DAD4BA65E9D6}"/>
                </a:ext>
              </a:extLst>
            </p:cNvPr>
            <p:cNvCxnSpPr>
              <a:cxnSpLocks/>
            </p:cNvCxnSpPr>
            <p:nvPr userDrawn="1"/>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5750D-8D55-3D60-89BC-87BC8AAE08CF}"/>
                </a:ext>
              </a:extLst>
            </p:cNvPr>
            <p:cNvCxnSpPr>
              <a:cxnSpLocks/>
            </p:cNvCxnSpPr>
            <p:nvPr userDrawn="1"/>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A0CD8A59-39FE-1B19-A04C-66AE6F8F88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Tree>
    <p:extLst>
      <p:ext uri="{BB962C8B-B14F-4D97-AF65-F5344CB8AC3E}">
        <p14:creationId xmlns:p14="http://schemas.microsoft.com/office/powerpoint/2010/main" val="282708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7" name="Picture 6" descr="A group of triangles in the sky&#10;&#10;AI-generated content may be incorrect.">
            <a:extLst>
              <a:ext uri="{FF2B5EF4-FFF2-40B4-BE49-F238E27FC236}">
                <a16:creationId xmlns:a16="http://schemas.microsoft.com/office/drawing/2014/main" id="{38EBD4E7-70BB-4C2B-9339-F470734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47995"/>
            <a:ext cx="8031099" cy="3151037"/>
          </a:xfrm>
        </p:spPr>
        <p:txBody>
          <a:bodyPr anchor="ctr" anchorCtr="0">
            <a:normAutofit/>
          </a:bodyPr>
          <a:lstStyle>
            <a:lvl1pPr algn="l">
              <a:lnSpc>
                <a:spcPct val="94000"/>
              </a:lnSpc>
              <a:defRPr sz="7098" b="0">
                <a:solidFill>
                  <a:schemeClr val="tx1"/>
                </a:solidFill>
              </a:defRPr>
            </a:lvl1pPr>
          </a:lstStyle>
          <a:p>
            <a:r>
              <a:rPr lang="en-US"/>
              <a:t>Click to edit Master title style 3 lines</a:t>
            </a:r>
          </a:p>
        </p:txBody>
      </p:sp>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cstate="print">
            <a:extLst>
              <a:ext uri="{28A0092B-C50C-407E-A947-70E740481C1C}">
                <a14:useLocalDpi xmlns:a14="http://schemas.microsoft.com/office/drawing/2010/main" val="0"/>
              </a:ext>
            </a:extLst>
          </a:blip>
          <a:srcRect l="37" r="37"/>
          <a:stretch/>
        </p:blipFill>
        <p:spPr bwMode="black">
          <a:xfrm>
            <a:off x="377614" y="533540"/>
            <a:ext cx="2664946" cy="760043"/>
          </a:xfrm>
          <a:prstGeom prst="rect">
            <a:avLst/>
          </a:prstGeom>
        </p:spPr>
      </p:pic>
      <p:pic>
        <p:nvPicPr>
          <p:cNvPr id="3" name="Picture 2" descr="A group of triangles in the sky&#10;&#10;AI-generated content may be incorrect.">
            <a:extLst>
              <a:ext uri="{FF2B5EF4-FFF2-40B4-BE49-F238E27FC236}">
                <a16:creationId xmlns:a16="http://schemas.microsoft.com/office/drawing/2014/main" id="{76836FB0-0991-6CAC-8241-D17B237E8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spTree>
    <p:extLst>
      <p:ext uri="{BB962C8B-B14F-4D97-AF65-F5344CB8AC3E}">
        <p14:creationId xmlns:p14="http://schemas.microsoft.com/office/powerpoint/2010/main" val="263544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5C37D-821E-81B5-9E25-438C9340F3DF}"/>
              </a:ext>
            </a:extLst>
          </p:cNvPr>
          <p:cNvPicPr>
            <a:picLocks noChangeAspect="1"/>
          </p:cNvPicPr>
          <p:nvPr/>
        </p:nvPicPr>
        <p:blipFill>
          <a:blip r:embed="rId2" cstate="print">
            <a:extLst>
              <a:ext uri="{28A0092B-C50C-407E-A947-70E740481C1C}">
                <a14:useLocalDpi xmlns:a14="http://schemas.microsoft.com/office/drawing/2010/main" val="0"/>
              </a:ext>
            </a:extLst>
          </a:blip>
          <a:srcRect l="48" r="48"/>
          <a:stretch/>
        </p:blipFill>
        <p:spPr bwMode="black">
          <a:xfrm rot="5400000">
            <a:off x="48867" y="666380"/>
            <a:ext cx="798394" cy="227637"/>
          </a:xfrm>
          <a:prstGeom prst="rect">
            <a:avLst/>
          </a:prstGeom>
        </p:spPr>
      </p:pic>
      <p:cxnSp>
        <p:nvCxnSpPr>
          <p:cNvPr id="11" name="Straight Connector 10">
            <a:extLst>
              <a:ext uri="{FF2B5EF4-FFF2-40B4-BE49-F238E27FC236}">
                <a16:creationId xmlns:a16="http://schemas.microsoft.com/office/drawing/2014/main" id="{6A4FBC90-C0B8-DCDC-4566-5C0873554986}"/>
              </a:ext>
            </a:extLst>
          </p:cNvPr>
          <p:cNvCxnSpPr>
            <a:cxnSpLocks/>
          </p:cNvCxnSpPr>
          <p:nvPr/>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1B163E-24C9-5056-F082-10A629F13AA2}"/>
              </a:ext>
            </a:extLst>
          </p:cNvPr>
          <p:cNvCxnSpPr>
            <a:cxnSpLocks/>
          </p:cNvCxnSpPr>
          <p:nvPr/>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Vertical Title 1">
            <a:extLst>
              <a:ext uri="{FF2B5EF4-FFF2-40B4-BE49-F238E27FC236}">
                <a16:creationId xmlns:a16="http://schemas.microsoft.com/office/drawing/2014/main" id="{088C4303-5557-2E74-3CCF-6BDCA092F384}"/>
              </a:ext>
            </a:extLst>
          </p:cNvPr>
          <p:cNvSpPr>
            <a:spLocks noGrp="1"/>
          </p:cNvSpPr>
          <p:nvPr>
            <p:ph type="title" orient="vert" hasCustomPrompt="1"/>
          </p:nvPr>
        </p:nvSpPr>
        <p:spPr>
          <a:xfrm>
            <a:off x="10503956" y="389159"/>
            <a:ext cx="1300740" cy="6087840"/>
          </a:xfrm>
        </p:spPr>
        <p:txBody>
          <a:bodyPr vert="eaVert"/>
          <a:lstStyle>
            <a:lvl1pPr>
              <a:defRPr/>
            </a:lvl1pPr>
          </a:lstStyle>
          <a:p>
            <a:r>
              <a:rPr lang="en-US"/>
              <a:t>Click to edit </a:t>
            </a:r>
            <a:br>
              <a:rPr lang="en-US"/>
            </a:br>
            <a:r>
              <a:rPr lang="en-US"/>
              <a:t>Master title </a:t>
            </a:r>
            <a:br>
              <a:rPr lang="en-US"/>
            </a:br>
            <a:r>
              <a:rPr lang="en-US"/>
              <a:t>style</a:t>
            </a:r>
          </a:p>
        </p:txBody>
      </p:sp>
      <p:sp>
        <p:nvSpPr>
          <p:cNvPr id="7" name="Footer Placeholder 2">
            <a:extLst>
              <a:ext uri="{FF2B5EF4-FFF2-40B4-BE49-F238E27FC236}">
                <a16:creationId xmlns:a16="http://schemas.microsoft.com/office/drawing/2014/main" id="{E73E0B98-77EB-50B0-6CA4-827BA74F34B8}"/>
              </a:ext>
            </a:extLst>
          </p:cNvPr>
          <p:cNvSpPr>
            <a:spLocks noGrp="1"/>
          </p:cNvSpPr>
          <p:nvPr>
            <p:ph type="ftr" sz="quarter" idx="11"/>
          </p:nvPr>
        </p:nvSpPr>
        <p:spPr>
          <a:xfrm rot="5400000">
            <a:off x="-447874" y="5000120"/>
            <a:ext cx="1928836" cy="227637"/>
          </a:xfrm>
        </p:spPr>
        <p:txBody>
          <a:bodyPr/>
          <a:lstStyle/>
          <a:p>
            <a:r>
              <a:rPr lang="en-US"/>
              <a:t>© 2025 CoreLogic, Inc.</a:t>
            </a:r>
          </a:p>
        </p:txBody>
      </p:sp>
      <p:sp>
        <p:nvSpPr>
          <p:cNvPr id="8" name="Slide Number Placeholder 3">
            <a:extLst>
              <a:ext uri="{FF2B5EF4-FFF2-40B4-BE49-F238E27FC236}">
                <a16:creationId xmlns:a16="http://schemas.microsoft.com/office/drawing/2014/main" id="{5DC935B8-DB99-1361-E76A-778E0204FD9B}"/>
              </a:ext>
            </a:extLst>
          </p:cNvPr>
          <p:cNvSpPr>
            <a:spLocks noGrp="1"/>
          </p:cNvSpPr>
          <p:nvPr>
            <p:ph type="sldNum" sz="quarter" idx="12"/>
          </p:nvPr>
        </p:nvSpPr>
        <p:spPr>
          <a:xfrm rot="5400000">
            <a:off x="375363" y="6230670"/>
            <a:ext cx="282363" cy="227637"/>
          </a:xfrm>
        </p:spPr>
        <p:txBody>
          <a:bodyPr/>
          <a:lstStyle/>
          <a:p>
            <a:fld id="{CEECFCA9-F77F-4627-B4FF-32A2978341AA}" type="slidenum">
              <a:rPr lang="en-US" smtClean="0"/>
              <a:t>‹#›</a:t>
            </a:fld>
            <a:endParaRPr lang="en-US"/>
          </a:p>
        </p:txBody>
      </p:sp>
      <p:cxnSp>
        <p:nvCxnSpPr>
          <p:cNvPr id="5" name="Straight Connector 4">
            <a:extLst>
              <a:ext uri="{FF2B5EF4-FFF2-40B4-BE49-F238E27FC236}">
                <a16:creationId xmlns:a16="http://schemas.microsoft.com/office/drawing/2014/main" id="{B6E3BD1E-B513-F1BB-DAF4-13E107E89D0A}"/>
              </a:ext>
            </a:extLst>
          </p:cNvPr>
          <p:cNvCxnSpPr>
            <a:cxnSpLocks/>
          </p:cNvCxnSpPr>
          <p:nvPr userDrawn="1"/>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3F31BF-8DF2-9808-DE40-5518D25276AB}"/>
              </a:ext>
            </a:extLst>
          </p:cNvPr>
          <p:cNvCxnSpPr>
            <a:cxnSpLocks/>
          </p:cNvCxnSpPr>
          <p:nvPr userDrawn="1"/>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Vertical Text Placeholder 2">
            <a:extLst>
              <a:ext uri="{FF2B5EF4-FFF2-40B4-BE49-F238E27FC236}">
                <a16:creationId xmlns:a16="http://schemas.microsoft.com/office/drawing/2014/main" id="{ACFD0E34-0165-8674-627B-E4E9CD98370F}"/>
              </a:ext>
            </a:extLst>
          </p:cNvPr>
          <p:cNvSpPr>
            <a:spLocks noGrp="1"/>
          </p:cNvSpPr>
          <p:nvPr>
            <p:ph type="body" orient="vert" idx="1"/>
          </p:nvPr>
        </p:nvSpPr>
        <p:spPr>
          <a:xfrm>
            <a:off x="799893" y="389159"/>
            <a:ext cx="9297026" cy="6087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E8BD45DA-9E6A-73CF-A083-DDB52F6B521A}"/>
              </a:ext>
            </a:extLst>
          </p:cNvPr>
          <p:cNvGrpSpPr/>
          <p:nvPr userDrawn="1"/>
        </p:nvGrpSpPr>
        <p:grpSpPr>
          <a:xfrm rot="5400000">
            <a:off x="7258438" y="3365067"/>
            <a:ext cx="6096511" cy="144697"/>
            <a:chOff x="380497" y="1888670"/>
            <a:chExt cx="6096511" cy="144735"/>
          </a:xfrm>
        </p:grpSpPr>
        <p:pic>
          <p:nvPicPr>
            <p:cNvPr id="16" name="Graphic 15">
              <a:extLst>
                <a:ext uri="{FF2B5EF4-FFF2-40B4-BE49-F238E27FC236}">
                  <a16:creationId xmlns:a16="http://schemas.microsoft.com/office/drawing/2014/main" id="{6C02A051-E9D5-A236-A57B-5D93793100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933BD650-3C48-C296-74C6-235F5A898314}"/>
                </a:ext>
              </a:extLst>
            </p:cNvPr>
            <p:cNvCxnSpPr>
              <a:cxnSpLocks/>
            </p:cNvCxnSpPr>
            <p:nvPr userDrawn="1"/>
          </p:nvCxnSpPr>
          <p:spPr>
            <a:xfrm rot="16200000">
              <a:off x="3428753" y="-1143404"/>
              <a:ext cx="0" cy="609651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0142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504">
          <p15:clr>
            <a:srgbClr val="5ACBF0"/>
          </p15:clr>
        </p15:guide>
        <p15:guide id="14" pos="6600">
          <p15:clr>
            <a:srgbClr val="5ACBF0"/>
          </p15:clr>
        </p15:guide>
        <p15:guide id="15" pos="408">
          <p15:clr>
            <a:srgbClr val="5ACBF0"/>
          </p15:clr>
        </p15:guide>
        <p15:guide id="16" pos="6552">
          <p15:clr>
            <a:srgbClr val="5ACBF0"/>
          </p15:clr>
        </p15:guide>
        <p15:guide id="17" pos="7440">
          <p15:clr>
            <a:srgbClr val="5ACBF0"/>
          </p15:clr>
        </p15:guide>
        <p15:guide id="18" orient="horz" pos="240">
          <p15:clr>
            <a:srgbClr val="5ACBF0"/>
          </p15:clr>
        </p15:guide>
        <p15:guide id="19" orient="horz" pos="528">
          <p15:clr>
            <a:srgbClr val="5ACBF0"/>
          </p15:clr>
        </p15:guide>
        <p15:guide id="20" orient="horz" pos="3792">
          <p15:clr>
            <a:srgbClr val="5ACBF0"/>
          </p15:clr>
        </p15:guide>
        <p15:guide id="21" orient="horz" pos="4080">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38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Cover 1 subhead above">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1068983"/>
            <a:ext cx="8506051" cy="797641"/>
          </a:xfrm>
        </p:spPr>
        <p:txBody>
          <a:bodyPr anchor="b" anchorCtr="0">
            <a:normAutofit/>
          </a:bodyPr>
          <a:lstStyle>
            <a:lvl1pPr>
              <a:defRPr sz="2399"/>
            </a:lvl1pPr>
          </a:lstStyle>
          <a:p>
            <a:pPr lvl="0"/>
            <a:r>
              <a:rPr lang="en-US"/>
              <a:t>Click to edit </a:t>
            </a:r>
            <a:br>
              <a:rPr lang="en-US"/>
            </a:br>
            <a:r>
              <a:rPr lang="en-US"/>
              <a:t>Master text styles</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96538"/>
            <a:ext cx="7679767" cy="3151037"/>
          </a:xfrm>
        </p:spPr>
        <p:txBody>
          <a:bodyPr anchor="t"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58969"/>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194675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03">
    <p:bg>
      <p:bgPr>
        <a:solidFill>
          <a:srgbClr val="FF6E8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pPr defTabSz="914126"/>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pPr defTabSz="914126"/>
            <a:fld id="{CEECFCA9-F77F-4627-B4FF-32A2978341AA}" type="slidenum">
              <a:rPr lang="en-US" smtClean="0"/>
              <a:pPr defTabSz="914126"/>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B3C69FDE-BDD1-D709-8538-E690AC617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1D399FA5-0053-3130-9962-A4E7B5F74B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9" name="Straight Connector 8">
            <a:extLst>
              <a:ext uri="{FF2B5EF4-FFF2-40B4-BE49-F238E27FC236}">
                <a16:creationId xmlns:a16="http://schemas.microsoft.com/office/drawing/2014/main" id="{89433C3F-99EB-2855-57D4-67888C91F67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83905D-CE19-9A28-0A45-EB37E65CA53E}"/>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970F766A-4ED6-68BC-7BCE-774ECB1515D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87137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Cover 1 subhead below">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5" y="1276719"/>
            <a:ext cx="7678960" cy="3151037"/>
          </a:xfrm>
        </p:spPr>
        <p:txBody>
          <a:bodyPr anchor="b"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4492714"/>
            <a:ext cx="8506051" cy="797641"/>
          </a:xfrm>
        </p:spPr>
        <p:txBody>
          <a:bodyPr anchor="t" anchorCtr="0">
            <a:normAutofit/>
          </a:bodyPr>
          <a:lstStyle>
            <a:lvl1pPr>
              <a:defRPr sz="2399"/>
            </a:lvl1pPr>
          </a:lstStyle>
          <a:p>
            <a:pPr lvl="0"/>
            <a:r>
              <a:rPr lang="en-US"/>
              <a:t>Click to edit </a:t>
            </a:r>
            <a:br>
              <a:rPr lang="en-US"/>
            </a:br>
            <a:r>
              <a:rPr lang="en-US"/>
              <a:t>Master text styles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61863"/>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79523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9" name="Picture 8" descr="A group of colorful triangles&#10;&#10;AI-generated content may be incorrect.">
            <a:extLst>
              <a:ext uri="{FF2B5EF4-FFF2-40B4-BE49-F238E27FC236}">
                <a16:creationId xmlns:a16="http://schemas.microsoft.com/office/drawing/2014/main" id="{A4D3E9CB-024E-3A4B-20F0-F057638A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colorful triangles&#10;&#10;AI-generated content may be incorrect.">
            <a:extLst>
              <a:ext uri="{FF2B5EF4-FFF2-40B4-BE49-F238E27FC236}">
                <a16:creationId xmlns:a16="http://schemas.microsoft.com/office/drawing/2014/main" id="{047F7B2F-8918-C713-6CFF-BE0D1A013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BE10D7BC-6191-5F96-987B-50573498D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9357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Cover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group of small colorful triangles&#10;&#10;AI-generated content may be incorrect.">
            <a:extLst>
              <a:ext uri="{FF2B5EF4-FFF2-40B4-BE49-F238E27FC236}">
                <a16:creationId xmlns:a16="http://schemas.microsoft.com/office/drawing/2014/main" id="{66105DE4-63EA-6029-504C-779E1C40F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small colorful triangles&#10;&#10;AI-generated content may be incorrect.">
            <a:extLst>
              <a:ext uri="{FF2B5EF4-FFF2-40B4-BE49-F238E27FC236}">
                <a16:creationId xmlns:a16="http://schemas.microsoft.com/office/drawing/2014/main" id="{C7C17C34-B00A-10E5-5476-E3D0E7556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8C67CC05-33B2-741F-EE03-E94D895A2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96782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over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black background with pink and purple triangles&#10;&#10;AI-generated content may be incorrect.">
            <a:extLst>
              <a:ext uri="{FF2B5EF4-FFF2-40B4-BE49-F238E27FC236}">
                <a16:creationId xmlns:a16="http://schemas.microsoft.com/office/drawing/2014/main" id="{3ED8A5B8-61F0-931B-C414-D9DEAA90C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black background with pink and purple triangles&#10;&#10;AI-generated content may be incorrect.">
            <a:extLst>
              <a:ext uri="{FF2B5EF4-FFF2-40B4-BE49-F238E27FC236}">
                <a16:creationId xmlns:a16="http://schemas.microsoft.com/office/drawing/2014/main" id="{8AB37247-C9B6-5E4C-5F2E-11E9AEF2E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6F79AD69-9269-B608-82C9-499C1D25D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7925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Cover 5">
    <p:bg>
      <p:bgPr>
        <a:solidFill>
          <a:srgbClr val="FF6E8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group of yellow triangles on a black background&#10;&#10;AI-generated content may be incorrect.">
            <a:extLst>
              <a:ext uri="{FF2B5EF4-FFF2-40B4-BE49-F238E27FC236}">
                <a16:creationId xmlns:a16="http://schemas.microsoft.com/office/drawing/2014/main" id="{87FE131A-F29A-2C8F-B8CF-4AF8CF1DD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yellow triangles on a black background&#10;&#10;AI-generated content may be incorrect.">
            <a:extLst>
              <a:ext uri="{FF2B5EF4-FFF2-40B4-BE49-F238E27FC236}">
                <a16:creationId xmlns:a16="http://schemas.microsoft.com/office/drawing/2014/main" id="{B8F64F53-AA48-3D39-09C3-D2C68AE5A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F0A4FDAE-3535-5C62-BD4F-079795635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193258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Cover 6">
    <p:bg>
      <p:bgPr>
        <a:solidFill>
          <a:srgbClr val="A805F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bg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black background with orange hearts&#10;&#10;AI-generated content may be incorrect.">
            <a:extLst>
              <a:ext uri="{FF2B5EF4-FFF2-40B4-BE49-F238E27FC236}">
                <a16:creationId xmlns:a16="http://schemas.microsoft.com/office/drawing/2014/main" id="{966320B1-D09A-24F4-F28D-95C4B6C73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pic>
        <p:nvPicPr>
          <p:cNvPr id="4" name="Picture 3" descr="A black background with orange hearts&#10;&#10;AI-generated content may be incorrect.">
            <a:extLst>
              <a:ext uri="{FF2B5EF4-FFF2-40B4-BE49-F238E27FC236}">
                <a16:creationId xmlns:a16="http://schemas.microsoft.com/office/drawing/2014/main" id="{A1AD9DA6-0BCA-EE99-3423-51D4F75F0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6" name="Picture 5">
            <a:extLst>
              <a:ext uri="{FF2B5EF4-FFF2-40B4-BE49-F238E27FC236}">
                <a16:creationId xmlns:a16="http://schemas.microsoft.com/office/drawing/2014/main" id="{3F895973-2D07-609D-F4C0-CF8FAC1E51C8}"/>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spTree>
    <p:extLst>
      <p:ext uri="{BB962C8B-B14F-4D97-AF65-F5344CB8AC3E}">
        <p14:creationId xmlns:p14="http://schemas.microsoft.com/office/powerpoint/2010/main" val="396111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Cover 7">
    <p:bg>
      <p:bgPr>
        <a:solidFill>
          <a:srgbClr val="FF8E65"/>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5" name="Picture 4" descr="A yellow and black background&#10;&#10;AI-generated content may be incorrect.">
            <a:extLst>
              <a:ext uri="{FF2B5EF4-FFF2-40B4-BE49-F238E27FC236}">
                <a16:creationId xmlns:a16="http://schemas.microsoft.com/office/drawing/2014/main" id="{A0167C0E-BF90-138A-0C4B-52B98A2A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yellow and black background&#10;&#10;AI-generated content may be incorrect.">
            <a:extLst>
              <a:ext uri="{FF2B5EF4-FFF2-40B4-BE49-F238E27FC236}">
                <a16:creationId xmlns:a16="http://schemas.microsoft.com/office/drawing/2014/main" id="{6E1091CC-D209-D104-59A7-DD525087D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64E61D71-C9FF-64FB-3663-52CE0C586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41536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Cover 8">
    <p:bg>
      <p:bgPr>
        <a:solidFill>
          <a:srgbClr val="FFCD2E"/>
        </a:solidFill>
        <a:effectLst/>
      </p:bgPr>
    </p:bg>
    <p:spTree>
      <p:nvGrpSpPr>
        <p:cNvPr id="1" name=""/>
        <p:cNvGrpSpPr/>
        <p:nvPr/>
      </p:nvGrpSpPr>
      <p:grpSpPr>
        <a:xfrm>
          <a:off x="0" y="0"/>
          <a:ext cx="0" cy="0"/>
          <a:chOff x="0" y="0"/>
          <a:chExt cx="0" cy="0"/>
        </a:xfrm>
      </p:grpSpPr>
      <p:pic>
        <p:nvPicPr>
          <p:cNvPr id="5" name="Picture 4" descr="A black background with pink triangles&#10;&#10;AI-generated content may be incorrect.">
            <a:extLst>
              <a:ext uri="{FF2B5EF4-FFF2-40B4-BE49-F238E27FC236}">
                <a16:creationId xmlns:a16="http://schemas.microsoft.com/office/drawing/2014/main" id="{E1D125B0-D938-8A00-B098-16B879936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black background with pink triangles&#10;&#10;AI-generated content may be incorrect.">
            <a:extLst>
              <a:ext uri="{FF2B5EF4-FFF2-40B4-BE49-F238E27FC236}">
                <a16:creationId xmlns:a16="http://schemas.microsoft.com/office/drawing/2014/main" id="{72A822AF-5287-73EA-12C9-7D24D8962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19F4D74F-35A8-2898-EAAA-6ECE893B4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122177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5059"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218942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1835"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26731706-F76B-49F5-8613-541372E21A2C}" type="slidenum">
              <a:rPr lang="en-US" smtClean="0"/>
              <a:pPr/>
              <a:t>‹#›</a:t>
            </a:fld>
            <a:endParaRPr lang="en-US"/>
          </a:p>
        </p:txBody>
      </p:sp>
    </p:spTree>
    <p:extLst>
      <p:ext uri="{BB962C8B-B14F-4D97-AF65-F5344CB8AC3E}">
        <p14:creationId xmlns:p14="http://schemas.microsoft.com/office/powerpoint/2010/main" val="390400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er 04">
    <p:bg>
      <p:bgPr>
        <a:solidFill>
          <a:srgbClr val="FF8E65"/>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pPr defTabSz="914126"/>
            <a:r>
              <a:rPr lang="en-US">
                <a:solidFill>
                  <a:srgbClr val="1E1405"/>
                </a:solidFill>
              </a:rPr>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FDEBF293-E19D-39D1-23C5-6C889C2A4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A1208829-5796-1892-39D3-E5053EA5DB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9" name="Straight Connector 8">
            <a:extLst>
              <a:ext uri="{FF2B5EF4-FFF2-40B4-BE49-F238E27FC236}">
                <a16:creationId xmlns:a16="http://schemas.microsoft.com/office/drawing/2014/main" id="{AD2C6070-214C-2F1A-5408-FFC615B33C91}"/>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C3060EF-E671-7A30-8AAD-02174E0E9D68}"/>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F34861E6-44FB-C298-8EA0-77A1FE5096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429341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Title, Subhead,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4" name="Text Placeholder 2">
            <a:extLst>
              <a:ext uri="{FF2B5EF4-FFF2-40B4-BE49-F238E27FC236}">
                <a16:creationId xmlns:a16="http://schemas.microsoft.com/office/drawing/2014/main" id="{1EDCB4B0-5E33-4EB1-412F-6078EC7EA966}"/>
              </a:ext>
            </a:extLst>
          </p:cNvPr>
          <p:cNvSpPr>
            <a:spLocks noGrp="1"/>
          </p:cNvSpPr>
          <p:nvPr>
            <p:ph type="body" idx="14"/>
          </p:nvPr>
        </p:nvSpPr>
        <p:spPr>
          <a:xfrm>
            <a:off x="380398" y="1681163"/>
            <a:ext cx="754183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654105"/>
            <a:ext cx="7541835" cy="3519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26731706-F76B-49F5-8613-541372E21A2C}" type="slidenum">
              <a:rPr lang="en-US" smtClean="0"/>
              <a:pPr/>
              <a:t>‹#›</a:t>
            </a:fld>
            <a:endParaRPr lang="en-US"/>
          </a:p>
        </p:txBody>
      </p:sp>
      <p:pic>
        <p:nvPicPr>
          <p:cNvPr id="12" name="Picture 11" descr="A black background with yellow letters&#10;&#10;AI-generated content may be incorrect.">
            <a:extLst>
              <a:ext uri="{FF2B5EF4-FFF2-40B4-BE49-F238E27FC236}">
                <a16:creationId xmlns:a16="http://schemas.microsoft.com/office/drawing/2014/main" id="{5675FA56-3525-FC5D-E8A2-7D44A88E9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8EFE52AC-21A6-5D0A-4575-A83201A51181}"/>
              </a:ext>
            </a:extLst>
          </p:cNvPr>
          <p:cNvGrpSpPr/>
          <p:nvPr/>
        </p:nvGrpSpPr>
        <p:grpSpPr>
          <a:xfrm>
            <a:off x="380398" y="2361368"/>
            <a:ext cx="11424298" cy="144735"/>
            <a:chOff x="380497" y="1888670"/>
            <a:chExt cx="11427274" cy="144735"/>
          </a:xfrm>
        </p:grpSpPr>
        <p:pic>
          <p:nvPicPr>
            <p:cNvPr id="16" name="Graphic 15">
              <a:extLst>
                <a:ext uri="{FF2B5EF4-FFF2-40B4-BE49-F238E27FC236}">
                  <a16:creationId xmlns:a16="http://schemas.microsoft.com/office/drawing/2014/main" id="{C7041BC4-A2CC-4604-6F15-781B5AF007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EF87E2FC-295C-A080-3B46-81E067864305}"/>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Picture 6" descr="A black background with yellow letters&#10;&#10;AI-generated content may be incorrect.">
            <a:extLst>
              <a:ext uri="{FF2B5EF4-FFF2-40B4-BE49-F238E27FC236}">
                <a16:creationId xmlns:a16="http://schemas.microsoft.com/office/drawing/2014/main" id="{88558B93-52CF-25DE-F981-372C9F739D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8" name="Straight Connector 7">
            <a:extLst>
              <a:ext uri="{FF2B5EF4-FFF2-40B4-BE49-F238E27FC236}">
                <a16:creationId xmlns:a16="http://schemas.microsoft.com/office/drawing/2014/main" id="{2B03A40E-B7D2-CE41-79A0-4BD75943E44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19DB3E-FA2C-7959-BF1D-A44A615157C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3D1EF0A0-202F-F7CC-5760-F951C18EC9E2}"/>
              </a:ext>
            </a:extLst>
          </p:cNvPr>
          <p:cNvGrpSpPr/>
          <p:nvPr/>
        </p:nvGrpSpPr>
        <p:grpSpPr>
          <a:xfrm>
            <a:off x="380398" y="2361368"/>
            <a:ext cx="11424298" cy="144735"/>
            <a:chOff x="380497" y="1888670"/>
            <a:chExt cx="11427274" cy="144735"/>
          </a:xfrm>
        </p:grpSpPr>
        <p:pic>
          <p:nvPicPr>
            <p:cNvPr id="18" name="Graphic 17">
              <a:extLst>
                <a:ext uri="{FF2B5EF4-FFF2-40B4-BE49-F238E27FC236}">
                  <a16:creationId xmlns:a16="http://schemas.microsoft.com/office/drawing/2014/main" id="{F35CA3CB-7BF9-F055-CDD1-18F05E3C38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781826EB-03F8-B938-E11B-10CED06FC488}"/>
                </a:ext>
              </a:extLst>
            </p:cNvPr>
            <p:cNvCxnSpPr>
              <a:cxnSpLocks/>
            </p:cNvCxnSpPr>
            <p:nvPr userDrawn="1"/>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5080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Section Header 01">
    <p:bg>
      <p:bgPr>
        <a:solidFill>
          <a:srgbClr val="A805FB"/>
        </a:solidFill>
        <a:effectLst/>
      </p:bgPr>
    </p:bg>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C83E9EE1-C186-DCD5-661F-A95214832B62}"/>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bg1"/>
                </a:solidFill>
              </a:defRPr>
            </a:lvl1pPr>
          </a:lstStyle>
          <a:p>
            <a:fld id="{26731706-F76B-49F5-8613-541372E21A2C}"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16" r="16"/>
          <a:stretch/>
        </p:blipFill>
        <p:spPr bwMode="black">
          <a:xfrm>
            <a:off x="382204" y="6556212"/>
            <a:ext cx="798372"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A6C21695-69AB-B5ED-C6E8-A03FF8973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7" name="Picture 6">
            <a:extLst>
              <a:ext uri="{FF2B5EF4-FFF2-40B4-BE49-F238E27FC236}">
                <a16:creationId xmlns:a16="http://schemas.microsoft.com/office/drawing/2014/main" id="{10A1F118-2535-8149-AAED-004F4ADE8043}"/>
              </a:ext>
            </a:extLst>
          </p:cNvPr>
          <p:cNvPicPr>
            <a:picLocks noChangeAspect="1"/>
          </p:cNvPicPr>
          <p:nvPr/>
        </p:nvPicPr>
        <p:blipFill>
          <a:blip r:embed="rId2" cstate="print">
            <a:extLst>
              <a:ext uri="{28A0092B-C50C-407E-A947-70E740481C1C}">
                <a14:useLocalDpi xmlns:a14="http://schemas.microsoft.com/office/drawing/2010/main" val="0"/>
              </a:ext>
            </a:extLst>
          </a:blip>
          <a:srcRect l="16" r="16"/>
          <a:stretch/>
        </p:blipFill>
        <p:spPr bwMode="black">
          <a:xfrm>
            <a:off x="382204" y="6556212"/>
            <a:ext cx="798372" cy="227696"/>
          </a:xfrm>
          <a:prstGeom prst="rect">
            <a:avLst/>
          </a:prstGeom>
        </p:spPr>
      </p:pic>
      <p:cxnSp>
        <p:nvCxnSpPr>
          <p:cNvPr id="8" name="Straight Connector 7">
            <a:extLst>
              <a:ext uri="{FF2B5EF4-FFF2-40B4-BE49-F238E27FC236}">
                <a16:creationId xmlns:a16="http://schemas.microsoft.com/office/drawing/2014/main" id="{4B4E2641-02C3-2D6E-0455-C697753020BD}"/>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2AC284-F2FD-4D71-A316-5717952CE396}"/>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77E339C2-E1AD-9766-C71A-72D707CCFB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150474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Section Header 02">
    <p:bg>
      <p:bgPr>
        <a:solidFill>
          <a:srgbClr val="DD37D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rgbClr val="1E1405"/>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endParaRPr lang="en-US"/>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26731706-F76B-49F5-8613-541372E21A2C}"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29BFAF33-CAC3-4543-3A9D-57C59B223801}"/>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5" name="Graphic 14">
            <a:extLst>
              <a:ext uri="{FF2B5EF4-FFF2-40B4-BE49-F238E27FC236}">
                <a16:creationId xmlns:a16="http://schemas.microsoft.com/office/drawing/2014/main" id="{33A09832-2448-B9CE-110F-7FD615B6FA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EED172AA-C4B2-00BF-73F3-480A0F5147E2}"/>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9" name="Group 8">
            <a:extLst>
              <a:ext uri="{FF2B5EF4-FFF2-40B4-BE49-F238E27FC236}">
                <a16:creationId xmlns:a16="http://schemas.microsoft.com/office/drawing/2014/main" id="{510CE6E1-D251-8A92-CCF1-35DECAFB42A6}"/>
              </a:ext>
            </a:extLst>
          </p:cNvPr>
          <p:cNvGrpSpPr/>
          <p:nvPr/>
        </p:nvGrpSpPr>
        <p:grpSpPr>
          <a:xfrm>
            <a:off x="380398" y="6476612"/>
            <a:ext cx="11424298" cy="271909"/>
            <a:chOff x="380497" y="6476611"/>
            <a:chExt cx="11427274" cy="271909"/>
          </a:xfrm>
        </p:grpSpPr>
        <p:cxnSp>
          <p:nvCxnSpPr>
            <p:cNvPr id="10" name="Straight Connector 9">
              <a:extLst>
                <a:ext uri="{FF2B5EF4-FFF2-40B4-BE49-F238E27FC236}">
                  <a16:creationId xmlns:a16="http://schemas.microsoft.com/office/drawing/2014/main" id="{31C1019B-C021-DC81-C4B6-DB675DA49F72}"/>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89ED4AE-1034-ACD9-E223-E5936DDDD970}"/>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Graphic 15">
            <a:extLst>
              <a:ext uri="{FF2B5EF4-FFF2-40B4-BE49-F238E27FC236}">
                <a16:creationId xmlns:a16="http://schemas.microsoft.com/office/drawing/2014/main" id="{E395E4CB-37B4-A8A2-7DCF-4089F926C5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57532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Section Header 03">
    <p:bg>
      <p:bgPr>
        <a:solidFill>
          <a:srgbClr val="FF6E8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endParaRPr lang="en-US"/>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26731706-F76B-49F5-8613-541372E21A2C}"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B3C69FDE-BDD1-D709-8538-E690AC617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1D399FA5-0053-3130-9962-A4E7B5F74BC0}"/>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9" name="Straight Connector 8">
            <a:extLst>
              <a:ext uri="{FF2B5EF4-FFF2-40B4-BE49-F238E27FC236}">
                <a16:creationId xmlns:a16="http://schemas.microsoft.com/office/drawing/2014/main" id="{89433C3F-99EB-2855-57D4-67888C91F674}"/>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83905D-CE19-9A28-0A45-EB37E65CA53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970F766A-4ED6-68BC-7BCE-774ECB1515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46766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Section Header 04">
    <p:bg>
      <p:bgPr>
        <a:solidFill>
          <a:srgbClr val="FF8E65"/>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fld id="{26731706-F76B-49F5-8613-541372E21A2C}"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FDEBF293-E19D-39D1-23C5-6C889C2A4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A1208829-5796-1892-39D3-E5053EA5DBDC}"/>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9" name="Straight Connector 8">
            <a:extLst>
              <a:ext uri="{FF2B5EF4-FFF2-40B4-BE49-F238E27FC236}">
                <a16:creationId xmlns:a16="http://schemas.microsoft.com/office/drawing/2014/main" id="{AD2C6070-214C-2F1A-5408-FFC615B33C91}"/>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C3060EF-E671-7A30-8AAD-02174E0E9D68}"/>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F34861E6-44FB-C298-8EA0-77A1FE5096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0413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Section Header 05">
    <p:bg>
      <p:bgPr>
        <a:solidFill>
          <a:srgbClr val="FFCD2E"/>
        </a:solidFill>
        <a:effectLst/>
      </p:bgPr>
    </p:bg>
    <p:spTree>
      <p:nvGrpSpPr>
        <p:cNvPr id="1" name=""/>
        <p:cNvGrpSpPr/>
        <p:nvPr/>
      </p:nvGrpSpPr>
      <p:grpSpPr>
        <a:xfrm>
          <a:off x="0" y="0"/>
          <a:ext cx="0" cy="0"/>
          <a:chOff x="0" y="0"/>
          <a:chExt cx="0" cy="0"/>
        </a:xfrm>
      </p:grpSpPr>
      <p:sp>
        <p:nvSpPr>
          <p:cNvPr id="7" name="Section number">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Secondary header">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endParaRPr lang="en-US"/>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26731706-F76B-49F5-8613-541372E21A2C}"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477E529B-21D1-720F-7D7A-D8AA86D22602}"/>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8" name="Graphic 7">
            <a:extLst>
              <a:ext uri="{FF2B5EF4-FFF2-40B4-BE49-F238E27FC236}">
                <a16:creationId xmlns:a16="http://schemas.microsoft.com/office/drawing/2014/main" id="{7CFEEFFF-12D5-3AA4-3B8C-36878D3A3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9" name="Picture 8">
            <a:extLst>
              <a:ext uri="{FF2B5EF4-FFF2-40B4-BE49-F238E27FC236}">
                <a16:creationId xmlns:a16="http://schemas.microsoft.com/office/drawing/2014/main" id="{46A87C96-59B4-FE11-FBF1-DD733B1E09B0}"/>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10" name="Group 9">
            <a:extLst>
              <a:ext uri="{FF2B5EF4-FFF2-40B4-BE49-F238E27FC236}">
                <a16:creationId xmlns:a16="http://schemas.microsoft.com/office/drawing/2014/main" id="{F482B5C4-A818-2212-CF11-573B57334AE5}"/>
              </a:ext>
            </a:extLst>
          </p:cNvPr>
          <p:cNvGrpSpPr/>
          <p:nvPr/>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8A68BF6F-32B3-38AF-8BC6-C848F6AD827B}"/>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EC61893-1FE9-0DBF-2FED-F8BF4E5773C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Graphic 15">
            <a:extLst>
              <a:ext uri="{FF2B5EF4-FFF2-40B4-BE49-F238E27FC236}">
                <a16:creationId xmlns:a16="http://schemas.microsoft.com/office/drawing/2014/main" id="{8FD4B55C-CB65-2373-3C8A-1A39327717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418927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F06F6B-677F-094F-188F-9B79A5B10459}"/>
              </a:ext>
            </a:extLst>
          </p:cNvPr>
          <p:cNvSpPr>
            <a:spLocks noGrp="1"/>
          </p:cNvSpPr>
          <p:nvPr>
            <p:ph type="body" idx="1" hasCustomPrompt="1"/>
          </p:nvPr>
        </p:nvSpPr>
        <p:spPr>
          <a:xfrm>
            <a:off x="380398" y="674476"/>
            <a:ext cx="5378822" cy="1184304"/>
          </a:xfrm>
        </p:spPr>
        <p:txBody>
          <a:bodyPr/>
          <a:lstStyle>
            <a:lvl1pPr marL="0" indent="0">
              <a:lnSpc>
                <a:spcPct val="100000"/>
              </a:lnSpc>
              <a:spcBef>
                <a:spcPts val="0"/>
              </a:spcBef>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Optional Chapter Title</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80398" y="2346637"/>
            <a:ext cx="5378822" cy="2852737"/>
          </a:xfrm>
        </p:spPr>
        <p:txBody>
          <a:bodyPr anchor="t" anchorCtr="0"/>
          <a:lstStyle>
            <a:lvl1pPr>
              <a:defRPr sz="5098" b="0">
                <a:solidFill>
                  <a:srgbClr val="1E1405"/>
                </a:solidFill>
              </a:defRPr>
            </a:lvl1pPr>
          </a:lstStyle>
          <a:p>
            <a:r>
              <a:rPr lang="en-US"/>
              <a:t>Click to edit Master divider style</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endParaRPr lang="en-US"/>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26731706-F76B-49F5-8613-541372E21A2C}"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CE39B78C-1CC9-21E8-88C6-4C643F3C8632}"/>
              </a:ext>
            </a:extLst>
          </p:cNvPr>
          <p:cNvGrpSpPr/>
          <p:nvPr/>
        </p:nvGrpSpPr>
        <p:grpSpPr>
          <a:xfrm flipH="1">
            <a:off x="380398" y="366261"/>
            <a:ext cx="5582213" cy="144735"/>
            <a:chOff x="380497" y="1888670"/>
            <a:chExt cx="5583667" cy="144735"/>
          </a:xfrm>
        </p:grpSpPr>
        <p:pic>
          <p:nvPicPr>
            <p:cNvPr id="10" name="Graphic 9">
              <a:extLst>
                <a:ext uri="{FF2B5EF4-FFF2-40B4-BE49-F238E27FC236}">
                  <a16:creationId xmlns:a16="http://schemas.microsoft.com/office/drawing/2014/main" id="{06616CC2-B334-0B63-2DA3-A0D00FBEF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188D420D-357E-2455-EE93-B28A71B89EA8}"/>
                </a:ext>
              </a:extLst>
            </p:cNvPr>
            <p:cNvCxnSpPr>
              <a:cxnSpLocks/>
            </p:cNvCxnSpPr>
            <p:nvPr/>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Picture Placeholder 6">
            <a:extLst>
              <a:ext uri="{FF2B5EF4-FFF2-40B4-BE49-F238E27FC236}">
                <a16:creationId xmlns:a16="http://schemas.microsoft.com/office/drawing/2014/main" id="{BF75A44F-714D-2F4D-BF57-C57E96F9E693}"/>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pic>
        <p:nvPicPr>
          <p:cNvPr id="4" name="Picture 3">
            <a:extLst>
              <a:ext uri="{FF2B5EF4-FFF2-40B4-BE49-F238E27FC236}">
                <a16:creationId xmlns:a16="http://schemas.microsoft.com/office/drawing/2014/main" id="{DA74F43A-B94B-62D2-5BF8-243890FD30EE}"/>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8" name="Straight Connector 7">
            <a:extLst>
              <a:ext uri="{FF2B5EF4-FFF2-40B4-BE49-F238E27FC236}">
                <a16:creationId xmlns:a16="http://schemas.microsoft.com/office/drawing/2014/main" id="{44B8CB0F-DC27-1E6F-8A02-9C84BA22D9A0}"/>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3ED85B2-66A0-C198-9C6E-7EBE811A94F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D921AAB3-8139-7B7E-C6BD-B4BF5685FE75}"/>
              </a:ext>
            </a:extLst>
          </p:cNvPr>
          <p:cNvGrpSpPr/>
          <p:nvPr/>
        </p:nvGrpSpPr>
        <p:grpSpPr>
          <a:xfrm flipH="1">
            <a:off x="380398" y="366261"/>
            <a:ext cx="5582213" cy="144735"/>
            <a:chOff x="380497" y="1888670"/>
            <a:chExt cx="5583667" cy="144735"/>
          </a:xfrm>
        </p:grpSpPr>
        <p:pic>
          <p:nvPicPr>
            <p:cNvPr id="17" name="Graphic 16">
              <a:extLst>
                <a:ext uri="{FF2B5EF4-FFF2-40B4-BE49-F238E27FC236}">
                  <a16:creationId xmlns:a16="http://schemas.microsoft.com/office/drawing/2014/main" id="{6CADED3E-FDA9-6BCD-A837-03246F3BB6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8081C14C-FF13-1DCF-B6F2-D8B7945F42B7}"/>
                </a:ext>
              </a:extLst>
            </p:cNvPr>
            <p:cNvCxnSpPr>
              <a:cxnSpLocks/>
            </p:cNvCxnSpPr>
            <p:nvPr userDrawn="1"/>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9150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9D10C-27B8-59CC-C06D-F18337E45BDE}"/>
              </a:ext>
            </a:extLst>
          </p:cNvPr>
          <p:cNvSpPr>
            <a:spLocks noGrp="1"/>
          </p:cNvSpPr>
          <p:nvPr>
            <p:ph sz="half" idx="2"/>
          </p:nvPr>
        </p:nvSpPr>
        <p:spPr>
          <a:xfrm>
            <a:off x="6237450" y="2188029"/>
            <a:ext cx="556724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1888671"/>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AAF7B070-A6FC-CA0D-407B-78A8BF3BCAAE}"/>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4E076927-7A86-C7DA-BD4D-B248979A07F4}"/>
              </a:ext>
            </a:extLst>
          </p:cNvPr>
          <p:cNvGrpSpPr/>
          <p:nvPr/>
        </p:nvGrpSpPr>
        <p:grpSpPr>
          <a:xfrm>
            <a:off x="380398" y="1888671"/>
            <a:ext cx="5586203" cy="144735"/>
            <a:chOff x="380497" y="1888670"/>
            <a:chExt cx="5587658" cy="144735"/>
          </a:xfrm>
        </p:grpSpPr>
        <p:pic>
          <p:nvPicPr>
            <p:cNvPr id="9" name="Graphic 8">
              <a:extLst>
                <a:ext uri="{FF2B5EF4-FFF2-40B4-BE49-F238E27FC236}">
                  <a16:creationId xmlns:a16="http://schemas.microsoft.com/office/drawing/2014/main" id="{BD444D2B-3486-1CF7-90CA-ACF1D3820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3" name="Straight Connector 12">
              <a:extLst>
                <a:ext uri="{FF2B5EF4-FFF2-40B4-BE49-F238E27FC236}">
                  <a16:creationId xmlns:a16="http://schemas.microsoft.com/office/drawing/2014/main" id="{1FF3D211-722E-72FA-E2B9-9FF51802C43F}"/>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3325BB5B-1A76-C8FD-1AD2-C37623156DCF}"/>
              </a:ext>
            </a:extLst>
          </p:cNvPr>
          <p:cNvGrpSpPr/>
          <p:nvPr/>
        </p:nvGrpSpPr>
        <p:grpSpPr>
          <a:xfrm>
            <a:off x="6218493" y="1888671"/>
            <a:ext cx="5586203" cy="144735"/>
            <a:chOff x="380497" y="1888670"/>
            <a:chExt cx="5587658" cy="144735"/>
          </a:xfrm>
        </p:grpSpPr>
        <p:pic>
          <p:nvPicPr>
            <p:cNvPr id="15" name="Graphic 14">
              <a:extLst>
                <a:ext uri="{FF2B5EF4-FFF2-40B4-BE49-F238E27FC236}">
                  <a16:creationId xmlns:a16="http://schemas.microsoft.com/office/drawing/2014/main" id="{1439D9E9-8768-FA8E-8144-0ABA5DDD9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614A364-A8AC-BB92-4DCB-CEB2438F473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5F1E9B80-8A39-7FE4-D62F-C17C55C048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5" name="Group 24">
            <a:extLst>
              <a:ext uri="{FF2B5EF4-FFF2-40B4-BE49-F238E27FC236}">
                <a16:creationId xmlns:a16="http://schemas.microsoft.com/office/drawing/2014/main" id="{0703F006-E27A-EBA0-73F1-42673F0A7308}"/>
              </a:ext>
            </a:extLst>
          </p:cNvPr>
          <p:cNvGrpSpPr/>
          <p:nvPr/>
        </p:nvGrpSpPr>
        <p:grpSpPr>
          <a:xfrm>
            <a:off x="380398" y="6476612"/>
            <a:ext cx="11424298" cy="271909"/>
            <a:chOff x="380497" y="6476611"/>
            <a:chExt cx="11427274" cy="271909"/>
          </a:xfrm>
        </p:grpSpPr>
        <p:cxnSp>
          <p:nvCxnSpPr>
            <p:cNvPr id="26" name="Straight Connector 25">
              <a:extLst>
                <a:ext uri="{FF2B5EF4-FFF2-40B4-BE49-F238E27FC236}">
                  <a16:creationId xmlns:a16="http://schemas.microsoft.com/office/drawing/2014/main" id="{99B96EC6-934B-9EE5-D6F3-2C5E9EA11E5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B17AD8-D695-1B9A-A8DD-4A6F15ABE2C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428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3626678"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4279801"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8175473"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1888671"/>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3172BF11-636F-0860-09BF-75B0B02638EF}"/>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ACE09BF-0390-B5DF-26BE-17225E405559}"/>
              </a:ext>
            </a:extLst>
          </p:cNvPr>
          <p:cNvGrpSpPr/>
          <p:nvPr/>
        </p:nvGrpSpPr>
        <p:grpSpPr>
          <a:xfrm>
            <a:off x="4278713" y="1888671"/>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1888671"/>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7428C6DD-2C9B-745F-D139-4F1F756496BA}"/>
              </a:ext>
            </a:extLst>
          </p:cNvPr>
          <p:cNvGrpSpPr/>
          <p:nvPr/>
        </p:nvGrpSpPr>
        <p:grpSpPr>
          <a:xfrm>
            <a:off x="380399" y="1888671"/>
            <a:ext cx="3653915" cy="144735"/>
            <a:chOff x="380497" y="1888670"/>
            <a:chExt cx="3654867" cy="144735"/>
          </a:xfrm>
        </p:grpSpPr>
        <p:pic>
          <p:nvPicPr>
            <p:cNvPr id="13" name="Graphic 12">
              <a:extLst>
                <a:ext uri="{FF2B5EF4-FFF2-40B4-BE49-F238E27FC236}">
                  <a16:creationId xmlns:a16="http://schemas.microsoft.com/office/drawing/2014/main" id="{BC4639FB-A5DE-2A35-BC6F-DC499787F6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6FE50E4-7371-7DBD-EE7B-3869144324E6}"/>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8" name="Picture 17" descr="A black background with yellow letters&#10;&#10;AI-generated content may be incorrect.">
            <a:extLst>
              <a:ext uri="{FF2B5EF4-FFF2-40B4-BE49-F238E27FC236}">
                <a16:creationId xmlns:a16="http://schemas.microsoft.com/office/drawing/2014/main" id="{0BA6C764-40EB-0F5F-4EE1-09E0546D35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9" name="Group 18">
            <a:extLst>
              <a:ext uri="{FF2B5EF4-FFF2-40B4-BE49-F238E27FC236}">
                <a16:creationId xmlns:a16="http://schemas.microsoft.com/office/drawing/2014/main" id="{D608008A-CA20-3752-3C7B-428037226146}"/>
              </a:ext>
            </a:extLst>
          </p:cNvPr>
          <p:cNvGrpSpPr/>
          <p:nvPr/>
        </p:nvGrpSpPr>
        <p:grpSpPr>
          <a:xfrm>
            <a:off x="380398" y="6476612"/>
            <a:ext cx="11424298" cy="271909"/>
            <a:chOff x="380497" y="6476611"/>
            <a:chExt cx="11427274" cy="271909"/>
          </a:xfrm>
        </p:grpSpPr>
        <p:cxnSp>
          <p:nvCxnSpPr>
            <p:cNvPr id="27" name="Straight Connector 26">
              <a:extLst>
                <a:ext uri="{FF2B5EF4-FFF2-40B4-BE49-F238E27FC236}">
                  <a16:creationId xmlns:a16="http://schemas.microsoft.com/office/drawing/2014/main" id="{33F2AF47-ED25-D8C2-8A03-FACB62A9B43A}"/>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74BEA4-0255-A280-13B7-4EDEF5D1E75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A069BBF9-1C4A-239F-E916-7BC978856431}"/>
              </a:ext>
            </a:extLst>
          </p:cNvPr>
          <p:cNvGrpSpPr/>
          <p:nvPr/>
        </p:nvGrpSpPr>
        <p:grpSpPr>
          <a:xfrm>
            <a:off x="4278713" y="1888671"/>
            <a:ext cx="3653915" cy="144735"/>
            <a:chOff x="380497" y="1888670"/>
            <a:chExt cx="3654867" cy="144735"/>
          </a:xfrm>
        </p:grpSpPr>
        <p:pic>
          <p:nvPicPr>
            <p:cNvPr id="30" name="Graphic 29">
              <a:extLst>
                <a:ext uri="{FF2B5EF4-FFF2-40B4-BE49-F238E27FC236}">
                  <a16:creationId xmlns:a16="http://schemas.microsoft.com/office/drawing/2014/main" id="{CD41C990-D8B9-4526-191E-04782F8BE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29936BA4-B41A-29FD-438E-59DF9C7F1E7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2" name="Group 31">
            <a:extLst>
              <a:ext uri="{FF2B5EF4-FFF2-40B4-BE49-F238E27FC236}">
                <a16:creationId xmlns:a16="http://schemas.microsoft.com/office/drawing/2014/main" id="{50310C80-9975-3C8C-2307-6680002E2F0C}"/>
              </a:ext>
            </a:extLst>
          </p:cNvPr>
          <p:cNvGrpSpPr/>
          <p:nvPr/>
        </p:nvGrpSpPr>
        <p:grpSpPr>
          <a:xfrm>
            <a:off x="8175474" y="1888671"/>
            <a:ext cx="3653915" cy="144735"/>
            <a:chOff x="380497" y="1888670"/>
            <a:chExt cx="3654867" cy="144735"/>
          </a:xfrm>
        </p:grpSpPr>
        <p:pic>
          <p:nvPicPr>
            <p:cNvPr id="33" name="Graphic 32">
              <a:extLst>
                <a:ext uri="{FF2B5EF4-FFF2-40B4-BE49-F238E27FC236}">
                  <a16:creationId xmlns:a16="http://schemas.microsoft.com/office/drawing/2014/main" id="{DDCCBE78-20C8-1E01-A9BA-58A7D58096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4" name="Straight Connector 33">
              <a:extLst>
                <a:ext uri="{FF2B5EF4-FFF2-40B4-BE49-F238E27FC236}">
                  <a16:creationId xmlns:a16="http://schemas.microsoft.com/office/drawing/2014/main" id="{FA322CB2-FB79-A57A-67CE-8016EC5E5C9C}"/>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7295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2673580"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3304695"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6233906"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4">
            <a:extLst>
              <a:ext uri="{FF2B5EF4-FFF2-40B4-BE49-F238E27FC236}">
                <a16:creationId xmlns:a16="http://schemas.microsoft.com/office/drawing/2014/main" id="{03495036-E9C0-CCD2-E1B2-A2015F8BE70B}"/>
              </a:ext>
            </a:extLst>
          </p:cNvPr>
          <p:cNvSpPr>
            <a:spLocks noGrp="1"/>
          </p:cNvSpPr>
          <p:nvPr>
            <p:ph sz="half" idx="14"/>
          </p:nvPr>
        </p:nvSpPr>
        <p:spPr>
          <a:xfrm>
            <a:off x="9143029"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746A3D09-14FF-C460-977D-AE705D2B10A9}"/>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AACA8C55-161F-DE41-2794-023369E7C3A7}"/>
              </a:ext>
            </a:extLst>
          </p:cNvPr>
          <p:cNvGrpSpPr/>
          <p:nvPr/>
        </p:nvGrpSpPr>
        <p:grpSpPr>
          <a:xfrm>
            <a:off x="3304695" y="188867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8867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8867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566C005C-8AE5-F570-F0E3-182C5F943077}"/>
              </a:ext>
            </a:extLst>
          </p:cNvPr>
          <p:cNvGrpSpPr/>
          <p:nvPr/>
        </p:nvGrpSpPr>
        <p:grpSpPr>
          <a:xfrm>
            <a:off x="380398" y="1888671"/>
            <a:ext cx="2673580" cy="144735"/>
            <a:chOff x="380497" y="1888670"/>
            <a:chExt cx="2674276" cy="144735"/>
          </a:xfrm>
        </p:grpSpPr>
        <p:pic>
          <p:nvPicPr>
            <p:cNvPr id="14" name="Graphic 13">
              <a:extLst>
                <a:ext uri="{FF2B5EF4-FFF2-40B4-BE49-F238E27FC236}">
                  <a16:creationId xmlns:a16="http://schemas.microsoft.com/office/drawing/2014/main" id="{0E55AA90-A748-F9EC-24DF-C55481E66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BADBE2C3-3784-AECC-907E-15B7C6E21CF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6" name="Picture 15" descr="A black background with yellow letters&#10;&#10;AI-generated content may be incorrect.">
            <a:extLst>
              <a:ext uri="{FF2B5EF4-FFF2-40B4-BE49-F238E27FC236}">
                <a16:creationId xmlns:a16="http://schemas.microsoft.com/office/drawing/2014/main" id="{BF5A30D4-79F9-827E-BCB3-5051EAD4F7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3" name="Group 22">
            <a:extLst>
              <a:ext uri="{FF2B5EF4-FFF2-40B4-BE49-F238E27FC236}">
                <a16:creationId xmlns:a16="http://schemas.microsoft.com/office/drawing/2014/main" id="{CD17BDAC-76A1-7F0F-3C18-BA19E5546D3D}"/>
              </a:ext>
            </a:extLst>
          </p:cNvPr>
          <p:cNvGrpSpPr/>
          <p:nvPr/>
        </p:nvGrpSpPr>
        <p:grpSpPr>
          <a:xfrm>
            <a:off x="380398" y="6476612"/>
            <a:ext cx="11424298" cy="271909"/>
            <a:chOff x="380497" y="6476611"/>
            <a:chExt cx="11427274" cy="271909"/>
          </a:xfrm>
        </p:grpSpPr>
        <p:cxnSp>
          <p:nvCxnSpPr>
            <p:cNvPr id="24" name="Straight Connector 23">
              <a:extLst>
                <a:ext uri="{FF2B5EF4-FFF2-40B4-BE49-F238E27FC236}">
                  <a16:creationId xmlns:a16="http://schemas.microsoft.com/office/drawing/2014/main" id="{059C96AA-C3BD-2816-FD18-12C49214DF4C}"/>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B5FFB38-056D-9AD5-6FEA-CB849453197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2E1B153F-8421-DF4D-C872-BF9D2CB2A86F}"/>
              </a:ext>
            </a:extLst>
          </p:cNvPr>
          <p:cNvGrpSpPr/>
          <p:nvPr/>
        </p:nvGrpSpPr>
        <p:grpSpPr>
          <a:xfrm>
            <a:off x="3304695" y="1888671"/>
            <a:ext cx="2673580" cy="144735"/>
            <a:chOff x="380497" y="1888670"/>
            <a:chExt cx="2674276" cy="144735"/>
          </a:xfrm>
        </p:grpSpPr>
        <p:pic>
          <p:nvPicPr>
            <p:cNvPr id="34" name="Graphic 33">
              <a:extLst>
                <a:ext uri="{FF2B5EF4-FFF2-40B4-BE49-F238E27FC236}">
                  <a16:creationId xmlns:a16="http://schemas.microsoft.com/office/drawing/2014/main" id="{4E605685-1449-0587-4C7F-76E802CF3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2B06B98-3063-859B-39EC-035B95B47F6C}"/>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6" name="Group 35">
            <a:extLst>
              <a:ext uri="{FF2B5EF4-FFF2-40B4-BE49-F238E27FC236}">
                <a16:creationId xmlns:a16="http://schemas.microsoft.com/office/drawing/2014/main" id="{6F225DC9-FA81-B7E9-4FD9-C8DA6D2A1083}"/>
              </a:ext>
            </a:extLst>
          </p:cNvPr>
          <p:cNvGrpSpPr/>
          <p:nvPr/>
        </p:nvGrpSpPr>
        <p:grpSpPr>
          <a:xfrm>
            <a:off x="6233906" y="1888671"/>
            <a:ext cx="2673580" cy="144735"/>
            <a:chOff x="380497" y="1888670"/>
            <a:chExt cx="2674276" cy="144735"/>
          </a:xfrm>
        </p:grpSpPr>
        <p:pic>
          <p:nvPicPr>
            <p:cNvPr id="37" name="Graphic 36">
              <a:extLst>
                <a:ext uri="{FF2B5EF4-FFF2-40B4-BE49-F238E27FC236}">
                  <a16:creationId xmlns:a16="http://schemas.microsoft.com/office/drawing/2014/main" id="{408E13BD-E50F-8654-A7DF-B324ED60C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8" name="Straight Connector 37">
              <a:extLst>
                <a:ext uri="{FF2B5EF4-FFF2-40B4-BE49-F238E27FC236}">
                  <a16:creationId xmlns:a16="http://schemas.microsoft.com/office/drawing/2014/main" id="{7F0581A2-B04A-D0D2-7516-84DCC94FBF29}"/>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9" name="Group 38">
            <a:extLst>
              <a:ext uri="{FF2B5EF4-FFF2-40B4-BE49-F238E27FC236}">
                <a16:creationId xmlns:a16="http://schemas.microsoft.com/office/drawing/2014/main" id="{BA3048E8-68B3-D0EC-287A-23E87F12F541}"/>
              </a:ext>
            </a:extLst>
          </p:cNvPr>
          <p:cNvGrpSpPr/>
          <p:nvPr/>
        </p:nvGrpSpPr>
        <p:grpSpPr>
          <a:xfrm>
            <a:off x="9143028" y="1888671"/>
            <a:ext cx="2673580" cy="144735"/>
            <a:chOff x="380497" y="1888670"/>
            <a:chExt cx="2674276" cy="144735"/>
          </a:xfrm>
        </p:grpSpPr>
        <p:pic>
          <p:nvPicPr>
            <p:cNvPr id="40" name="Graphic 39">
              <a:extLst>
                <a:ext uri="{FF2B5EF4-FFF2-40B4-BE49-F238E27FC236}">
                  <a16:creationId xmlns:a16="http://schemas.microsoft.com/office/drawing/2014/main" id="{246BBC04-0CEB-6962-46F0-70A67D30F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1" name="Straight Connector 40">
              <a:extLst>
                <a:ext uri="{FF2B5EF4-FFF2-40B4-BE49-F238E27FC236}">
                  <a16:creationId xmlns:a16="http://schemas.microsoft.com/office/drawing/2014/main" id="{FD2D5A72-3AF9-0AFF-AEC8-4BB0C22292D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5098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05">
    <p:bg>
      <p:bgPr>
        <a:solidFill>
          <a:srgbClr val="FFCD2E"/>
        </a:solidFill>
        <a:effectLst/>
      </p:bgPr>
    </p:bg>
    <p:spTree>
      <p:nvGrpSpPr>
        <p:cNvPr id="1" name=""/>
        <p:cNvGrpSpPr/>
        <p:nvPr/>
      </p:nvGrpSpPr>
      <p:grpSpPr>
        <a:xfrm>
          <a:off x="0" y="0"/>
          <a:ext cx="0" cy="0"/>
          <a:chOff x="0" y="0"/>
          <a:chExt cx="0" cy="0"/>
        </a:xfrm>
      </p:grpSpPr>
      <p:sp>
        <p:nvSpPr>
          <p:cNvPr id="7" name="Section number">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Secondary header">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pPr defTabSz="914126"/>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pPr defTabSz="914126"/>
            <a:fld id="{CEECFCA9-F77F-4627-B4FF-32A2978341AA}" type="slidenum">
              <a:rPr lang="en-US" smtClean="0"/>
              <a:pPr defTabSz="914126"/>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477E529B-21D1-720F-7D7A-D8AA86D22602}"/>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8" name="Graphic 7">
            <a:extLst>
              <a:ext uri="{FF2B5EF4-FFF2-40B4-BE49-F238E27FC236}">
                <a16:creationId xmlns:a16="http://schemas.microsoft.com/office/drawing/2014/main" id="{7CFEEFFF-12D5-3AA4-3B8C-36878D3A3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9" name="Picture 8">
            <a:extLst>
              <a:ext uri="{FF2B5EF4-FFF2-40B4-BE49-F238E27FC236}">
                <a16:creationId xmlns:a16="http://schemas.microsoft.com/office/drawing/2014/main" id="{46A87C96-59B4-FE11-FBF1-DD733B1E09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10" name="Group 9">
            <a:extLst>
              <a:ext uri="{FF2B5EF4-FFF2-40B4-BE49-F238E27FC236}">
                <a16:creationId xmlns:a16="http://schemas.microsoft.com/office/drawing/2014/main" id="{F482B5C4-A818-2212-CF11-573B57334AE5}"/>
              </a:ext>
            </a:extLst>
          </p:cNvPr>
          <p:cNvGrpSpPr/>
          <p:nvPr userDrawn="1"/>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8A68BF6F-32B3-38AF-8BC6-C848F6AD827B}"/>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EC61893-1FE9-0DBF-2FED-F8BF4E5773C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Graphic 15">
            <a:extLst>
              <a:ext uri="{FF2B5EF4-FFF2-40B4-BE49-F238E27FC236}">
                <a16:creationId xmlns:a16="http://schemas.microsoft.com/office/drawing/2014/main" id="{8FD4B55C-CB65-2373-3C8A-1A39327717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63435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DEE36-7CD8-F44D-9F9A-15CB7F2C2B07}"/>
              </a:ext>
            </a:extLst>
          </p:cNvPr>
          <p:cNvSpPr>
            <a:spLocks noGrp="1"/>
          </p:cNvSpPr>
          <p:nvPr>
            <p:ph sz="quarter" idx="4"/>
          </p:nvPr>
        </p:nvSpPr>
        <p:spPr>
          <a:xfrm>
            <a:off x="6222755"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263C4D9-2AB0-E4C7-E86E-76E8DCD544F8}"/>
              </a:ext>
            </a:extLst>
          </p:cNvPr>
          <p:cNvGrpSpPr/>
          <p:nvPr/>
        </p:nvGrpSpPr>
        <p:grpSpPr>
          <a:xfrm>
            <a:off x="380398" y="2361368"/>
            <a:ext cx="5586203" cy="144735"/>
            <a:chOff x="380497" y="1888670"/>
            <a:chExt cx="5587658" cy="144735"/>
          </a:xfrm>
        </p:grpSpPr>
        <p:pic>
          <p:nvPicPr>
            <p:cNvPr id="11" name="Graphic 10">
              <a:extLst>
                <a:ext uri="{FF2B5EF4-FFF2-40B4-BE49-F238E27FC236}">
                  <a16:creationId xmlns:a16="http://schemas.microsoft.com/office/drawing/2014/main" id="{2903E0F8-C7ED-1B13-ED6B-E277422BE6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3075B4E7-0D77-E012-7E23-87EA7013E64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FCD837BB-CE87-5C05-8967-F0B0346548C9}"/>
              </a:ext>
            </a:extLst>
          </p:cNvPr>
          <p:cNvGrpSpPr/>
          <p:nvPr/>
        </p:nvGrpSpPr>
        <p:grpSpPr>
          <a:xfrm>
            <a:off x="6218493" y="2361368"/>
            <a:ext cx="5586203" cy="144735"/>
            <a:chOff x="380497" y="1888670"/>
            <a:chExt cx="5587658" cy="144735"/>
          </a:xfrm>
        </p:grpSpPr>
        <p:pic>
          <p:nvPicPr>
            <p:cNvPr id="23" name="Graphic 22">
              <a:extLst>
                <a:ext uri="{FF2B5EF4-FFF2-40B4-BE49-F238E27FC236}">
                  <a16:creationId xmlns:a16="http://schemas.microsoft.com/office/drawing/2014/main" id="{33F2B534-27BE-4655-22D4-3D1B5949E2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7A454379-96DB-93C4-CB10-7BF16DA0ED0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5" name="Picture 24" descr="A black background with yellow letters&#10;&#10;AI-generated content may be incorrect.">
            <a:extLst>
              <a:ext uri="{FF2B5EF4-FFF2-40B4-BE49-F238E27FC236}">
                <a16:creationId xmlns:a16="http://schemas.microsoft.com/office/drawing/2014/main" id="{7F7EDB6B-572D-8694-C76F-AD31D32A3E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2CFEECD9-51DA-A4D3-15F2-52A74C8CAC18}"/>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328ACDC-5AEC-25F7-C28A-DD8F9FDB34FF}"/>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72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2798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2798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175473"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175473"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26731706-F76B-49F5-8613-541372E21A2C}" type="slidenum">
              <a:rPr lang="en-US" smtClean="0"/>
              <a:pPr/>
              <a:t>‹#›</a:t>
            </a:fld>
            <a:endParaRPr lang="en-US"/>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62AEE85C-EA26-06A9-CB76-E97830CAA415}"/>
              </a:ext>
            </a:extLst>
          </p:cNvPr>
          <p:cNvGrpSpPr/>
          <p:nvPr/>
        </p:nvGrpSpPr>
        <p:grpSpPr>
          <a:xfrm>
            <a:off x="380399" y="2361368"/>
            <a:ext cx="3653915" cy="144735"/>
            <a:chOff x="380497" y="1888670"/>
            <a:chExt cx="3654867" cy="144735"/>
          </a:xfrm>
        </p:grpSpPr>
        <p:pic>
          <p:nvPicPr>
            <p:cNvPr id="11" name="Graphic 10">
              <a:extLst>
                <a:ext uri="{FF2B5EF4-FFF2-40B4-BE49-F238E27FC236}">
                  <a16:creationId xmlns:a16="http://schemas.microsoft.com/office/drawing/2014/main" id="{621B0EEB-FDD0-3E37-DCFC-AFA5FF2D6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5347C66F-24FB-EC6C-0C55-4F41DED29598}"/>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FEBDC82-CFFB-6BFA-32A2-6B67E5974FE3}"/>
              </a:ext>
            </a:extLst>
          </p:cNvPr>
          <p:cNvGrpSpPr/>
          <p:nvPr/>
        </p:nvGrpSpPr>
        <p:grpSpPr>
          <a:xfrm>
            <a:off x="4278713" y="2361368"/>
            <a:ext cx="3653915" cy="144735"/>
            <a:chOff x="380497" y="1888670"/>
            <a:chExt cx="3654867" cy="144735"/>
          </a:xfrm>
        </p:grpSpPr>
        <p:pic>
          <p:nvPicPr>
            <p:cNvPr id="24" name="Graphic 23">
              <a:extLst>
                <a:ext uri="{FF2B5EF4-FFF2-40B4-BE49-F238E27FC236}">
                  <a16:creationId xmlns:a16="http://schemas.microsoft.com/office/drawing/2014/main" id="{B8DA7B25-FC5B-45DE-22F0-02F5FAD712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953E413-CE3C-E191-D264-22C10766A91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6" name="Group 25">
            <a:extLst>
              <a:ext uri="{FF2B5EF4-FFF2-40B4-BE49-F238E27FC236}">
                <a16:creationId xmlns:a16="http://schemas.microsoft.com/office/drawing/2014/main" id="{19181796-06A7-BF46-8FAC-915233F5216D}"/>
              </a:ext>
            </a:extLst>
          </p:cNvPr>
          <p:cNvGrpSpPr/>
          <p:nvPr/>
        </p:nvGrpSpPr>
        <p:grpSpPr>
          <a:xfrm>
            <a:off x="8175474" y="2361368"/>
            <a:ext cx="3653915" cy="144735"/>
            <a:chOff x="380497" y="1888670"/>
            <a:chExt cx="3654867" cy="144735"/>
          </a:xfrm>
        </p:grpSpPr>
        <p:pic>
          <p:nvPicPr>
            <p:cNvPr id="27" name="Graphic 26">
              <a:extLst>
                <a:ext uri="{FF2B5EF4-FFF2-40B4-BE49-F238E27FC236}">
                  <a16:creationId xmlns:a16="http://schemas.microsoft.com/office/drawing/2014/main" id="{603D9F37-DD70-159B-26A7-BC7E456EB2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1620B67-FC72-2216-76D6-C1211A9AE5F3}"/>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6F80164C-B617-40A7-3385-990B8205D3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4" name="Straight Connector 13">
            <a:extLst>
              <a:ext uri="{FF2B5EF4-FFF2-40B4-BE49-F238E27FC236}">
                <a16:creationId xmlns:a16="http://schemas.microsoft.com/office/drawing/2014/main" id="{E45F8F62-8B54-3F36-9255-5DB551F85E8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F8152A0-6EE6-EFEC-6744-5DB55BA3E16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0453E43-F384-1F2D-A29F-917DED7FA78C}"/>
              </a:ext>
            </a:extLst>
          </p:cNvPr>
          <p:cNvGrpSpPr/>
          <p:nvPr/>
        </p:nvGrpSpPr>
        <p:grpSpPr>
          <a:xfrm>
            <a:off x="380399" y="2361368"/>
            <a:ext cx="3653915" cy="144735"/>
            <a:chOff x="380497" y="1888670"/>
            <a:chExt cx="3654867" cy="144735"/>
          </a:xfrm>
        </p:grpSpPr>
        <p:pic>
          <p:nvPicPr>
            <p:cNvPr id="17" name="Graphic 16">
              <a:extLst>
                <a:ext uri="{FF2B5EF4-FFF2-40B4-BE49-F238E27FC236}">
                  <a16:creationId xmlns:a16="http://schemas.microsoft.com/office/drawing/2014/main" id="{322078FA-4F1E-B29E-3DEF-520D5C1582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48E8B79E-0FF4-C1BA-3029-C195283B6C76}"/>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7B395509-9321-7478-35B2-11D29B110BCA}"/>
              </a:ext>
            </a:extLst>
          </p:cNvPr>
          <p:cNvGrpSpPr/>
          <p:nvPr/>
        </p:nvGrpSpPr>
        <p:grpSpPr>
          <a:xfrm>
            <a:off x="4278713" y="2361368"/>
            <a:ext cx="3653915" cy="144735"/>
            <a:chOff x="380497" y="1888670"/>
            <a:chExt cx="3654867" cy="144735"/>
          </a:xfrm>
        </p:grpSpPr>
        <p:pic>
          <p:nvPicPr>
            <p:cNvPr id="31" name="Graphic 30">
              <a:extLst>
                <a:ext uri="{FF2B5EF4-FFF2-40B4-BE49-F238E27FC236}">
                  <a16:creationId xmlns:a16="http://schemas.microsoft.com/office/drawing/2014/main" id="{2E10CF47-72F7-3DB8-C9FF-EFDEEE6BBE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495D9601-4ED5-8231-3B41-A189E379BD85}"/>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060B9D5D-0EE5-B10D-D23A-221460C6FA31}"/>
              </a:ext>
            </a:extLst>
          </p:cNvPr>
          <p:cNvGrpSpPr/>
          <p:nvPr/>
        </p:nvGrpSpPr>
        <p:grpSpPr>
          <a:xfrm>
            <a:off x="8175474" y="2361368"/>
            <a:ext cx="3653915" cy="144735"/>
            <a:chOff x="380497" y="1888670"/>
            <a:chExt cx="3654867" cy="144735"/>
          </a:xfrm>
        </p:grpSpPr>
        <p:pic>
          <p:nvPicPr>
            <p:cNvPr id="34" name="Graphic 33">
              <a:extLst>
                <a:ext uri="{FF2B5EF4-FFF2-40B4-BE49-F238E27FC236}">
                  <a16:creationId xmlns:a16="http://schemas.microsoft.com/office/drawing/2014/main" id="{C6B95369-5E6D-94B1-AD17-E9A29C8B1F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B09155A2-3618-DBDA-5B19-289683E79D37}"/>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1337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Comparison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3309266"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3309266"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6234584"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6234584"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4">
            <a:extLst>
              <a:ext uri="{FF2B5EF4-FFF2-40B4-BE49-F238E27FC236}">
                <a16:creationId xmlns:a16="http://schemas.microsoft.com/office/drawing/2014/main" id="{8AB0E052-2CB4-03A0-9E92-A7B1BC6CE843}"/>
              </a:ext>
            </a:extLst>
          </p:cNvPr>
          <p:cNvSpPr>
            <a:spLocks noGrp="1"/>
          </p:cNvSpPr>
          <p:nvPr>
            <p:ph type="body" sz="quarter" idx="16"/>
          </p:nvPr>
        </p:nvSpPr>
        <p:spPr>
          <a:xfrm>
            <a:off x="9141619"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50" name="Content Placeholder 4">
            <a:extLst>
              <a:ext uri="{FF2B5EF4-FFF2-40B4-BE49-F238E27FC236}">
                <a16:creationId xmlns:a16="http://schemas.microsoft.com/office/drawing/2014/main" id="{A6C06E7D-49CE-2817-27C2-7204503F5C90}"/>
              </a:ext>
            </a:extLst>
          </p:cNvPr>
          <p:cNvSpPr>
            <a:spLocks noGrp="1"/>
          </p:cNvSpPr>
          <p:nvPr>
            <p:ph sz="quarter" idx="17"/>
          </p:nvPr>
        </p:nvSpPr>
        <p:spPr>
          <a:xfrm>
            <a:off x="9141619"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26731706-F76B-49F5-8613-541372E21A2C}" type="slidenum">
              <a:rPr lang="en-US" smtClean="0"/>
              <a:pPr/>
              <a:t>‹#›</a:t>
            </a:fld>
            <a:endParaRPr lang="en-US"/>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0CC59F3D-CADC-65AF-0C47-9E154174E541}"/>
              </a:ext>
            </a:extLst>
          </p:cNvPr>
          <p:cNvGrpSpPr/>
          <p:nvPr/>
        </p:nvGrpSpPr>
        <p:grpSpPr>
          <a:xfrm>
            <a:off x="380398" y="2361368"/>
            <a:ext cx="2673580" cy="144735"/>
            <a:chOff x="380497" y="1888670"/>
            <a:chExt cx="2674276" cy="144735"/>
          </a:xfrm>
        </p:grpSpPr>
        <p:pic>
          <p:nvPicPr>
            <p:cNvPr id="38" name="Graphic 37">
              <a:extLst>
                <a:ext uri="{FF2B5EF4-FFF2-40B4-BE49-F238E27FC236}">
                  <a16:creationId xmlns:a16="http://schemas.microsoft.com/office/drawing/2014/main" id="{66952A62-9677-ADC8-7290-750284A709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9CBF0561-B0CC-FA09-A0EB-3CBAE7DE289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D73CF680-8459-9A87-6450-DDA03D7F20EE}"/>
              </a:ext>
            </a:extLst>
          </p:cNvPr>
          <p:cNvGrpSpPr/>
          <p:nvPr/>
        </p:nvGrpSpPr>
        <p:grpSpPr>
          <a:xfrm>
            <a:off x="3304695" y="2361368"/>
            <a:ext cx="2673580" cy="144735"/>
            <a:chOff x="380497" y="1888670"/>
            <a:chExt cx="2674276" cy="144735"/>
          </a:xfrm>
        </p:grpSpPr>
        <p:pic>
          <p:nvPicPr>
            <p:cNvPr id="41" name="Graphic 40">
              <a:extLst>
                <a:ext uri="{FF2B5EF4-FFF2-40B4-BE49-F238E27FC236}">
                  <a16:creationId xmlns:a16="http://schemas.microsoft.com/office/drawing/2014/main" id="{F571A8B3-F70F-8744-108B-33E391E3E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EBDADDD3-4FFC-D4A8-F16E-19DD157725B6}"/>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3" name="Group 42">
            <a:extLst>
              <a:ext uri="{FF2B5EF4-FFF2-40B4-BE49-F238E27FC236}">
                <a16:creationId xmlns:a16="http://schemas.microsoft.com/office/drawing/2014/main" id="{F0A3BD17-F612-56C5-9AA5-F0420DE9EA9B}"/>
              </a:ext>
            </a:extLst>
          </p:cNvPr>
          <p:cNvGrpSpPr/>
          <p:nvPr/>
        </p:nvGrpSpPr>
        <p:grpSpPr>
          <a:xfrm>
            <a:off x="6233906" y="2361368"/>
            <a:ext cx="2673580" cy="144735"/>
            <a:chOff x="380497" y="1888670"/>
            <a:chExt cx="2674276" cy="144735"/>
          </a:xfrm>
        </p:grpSpPr>
        <p:pic>
          <p:nvPicPr>
            <p:cNvPr id="44" name="Graphic 43">
              <a:extLst>
                <a:ext uri="{FF2B5EF4-FFF2-40B4-BE49-F238E27FC236}">
                  <a16:creationId xmlns:a16="http://schemas.microsoft.com/office/drawing/2014/main" id="{5DEC4604-AEF7-9027-35C4-7002F31EB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5" name="Straight Connector 44">
              <a:extLst>
                <a:ext uri="{FF2B5EF4-FFF2-40B4-BE49-F238E27FC236}">
                  <a16:creationId xmlns:a16="http://schemas.microsoft.com/office/drawing/2014/main" id="{E18F6E4B-55E7-4D83-455A-7625CF2C67B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6" name="Group 45">
            <a:extLst>
              <a:ext uri="{FF2B5EF4-FFF2-40B4-BE49-F238E27FC236}">
                <a16:creationId xmlns:a16="http://schemas.microsoft.com/office/drawing/2014/main" id="{481DA5ED-05BA-9740-4915-DB21E3C0EAC6}"/>
              </a:ext>
            </a:extLst>
          </p:cNvPr>
          <p:cNvGrpSpPr/>
          <p:nvPr/>
        </p:nvGrpSpPr>
        <p:grpSpPr>
          <a:xfrm>
            <a:off x="9143028" y="2361368"/>
            <a:ext cx="2673580" cy="144735"/>
            <a:chOff x="380497" y="1888670"/>
            <a:chExt cx="2674276" cy="144735"/>
          </a:xfrm>
        </p:grpSpPr>
        <p:pic>
          <p:nvPicPr>
            <p:cNvPr id="47" name="Graphic 46">
              <a:extLst>
                <a:ext uri="{FF2B5EF4-FFF2-40B4-BE49-F238E27FC236}">
                  <a16:creationId xmlns:a16="http://schemas.microsoft.com/office/drawing/2014/main" id="{CC1262D2-368D-1AC4-CD14-6FCA5E12A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8" name="Straight Connector 47">
              <a:extLst>
                <a:ext uri="{FF2B5EF4-FFF2-40B4-BE49-F238E27FC236}">
                  <a16:creationId xmlns:a16="http://schemas.microsoft.com/office/drawing/2014/main" id="{900462E4-F238-B3E1-B987-66117F440B52}"/>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7" name="Picture 6" descr="A black background with yellow letters&#10;&#10;AI-generated content may be incorrect.">
            <a:extLst>
              <a:ext uri="{FF2B5EF4-FFF2-40B4-BE49-F238E27FC236}">
                <a16:creationId xmlns:a16="http://schemas.microsoft.com/office/drawing/2014/main" id="{E2BAC33C-153E-9D0A-F95A-E20D5995C9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1" name="Straight Connector 10">
            <a:extLst>
              <a:ext uri="{FF2B5EF4-FFF2-40B4-BE49-F238E27FC236}">
                <a16:creationId xmlns:a16="http://schemas.microsoft.com/office/drawing/2014/main" id="{B21DF504-D1F5-122D-7B51-39D34F35CA87}"/>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DD24404-067A-7FD1-9BA7-B437E7E10812}"/>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D91DF6A0-338A-19D8-C291-C9F68E7EC4BC}"/>
              </a:ext>
            </a:extLst>
          </p:cNvPr>
          <p:cNvGrpSpPr/>
          <p:nvPr/>
        </p:nvGrpSpPr>
        <p:grpSpPr>
          <a:xfrm>
            <a:off x="380398" y="2361368"/>
            <a:ext cx="2673580" cy="144735"/>
            <a:chOff x="380497" y="1888670"/>
            <a:chExt cx="2674276" cy="144735"/>
          </a:xfrm>
        </p:grpSpPr>
        <p:pic>
          <p:nvPicPr>
            <p:cNvPr id="14" name="Graphic 13">
              <a:extLst>
                <a:ext uri="{FF2B5EF4-FFF2-40B4-BE49-F238E27FC236}">
                  <a16:creationId xmlns:a16="http://schemas.microsoft.com/office/drawing/2014/main" id="{94436816-1D72-8580-3A05-B7C1BE7FC8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E96811C-32FA-1375-2A60-485DDB6EA4D9}"/>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3EA53C1F-39AF-4471-E009-4106D0572491}"/>
              </a:ext>
            </a:extLst>
          </p:cNvPr>
          <p:cNvGrpSpPr/>
          <p:nvPr/>
        </p:nvGrpSpPr>
        <p:grpSpPr>
          <a:xfrm>
            <a:off x="3304695" y="2361368"/>
            <a:ext cx="2673580" cy="144735"/>
            <a:chOff x="380497" y="1888670"/>
            <a:chExt cx="2674276" cy="144735"/>
          </a:xfrm>
        </p:grpSpPr>
        <p:pic>
          <p:nvPicPr>
            <p:cNvPr id="17" name="Graphic 16">
              <a:extLst>
                <a:ext uri="{FF2B5EF4-FFF2-40B4-BE49-F238E27FC236}">
                  <a16:creationId xmlns:a16="http://schemas.microsoft.com/office/drawing/2014/main" id="{F7CB843F-B3B2-3207-F688-99483B9576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D91DFC23-B2C1-6D46-8770-61938C9EF5BB}"/>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11A29DAE-694B-1DF4-D5D1-A28B71BC258D}"/>
              </a:ext>
            </a:extLst>
          </p:cNvPr>
          <p:cNvGrpSpPr/>
          <p:nvPr/>
        </p:nvGrpSpPr>
        <p:grpSpPr>
          <a:xfrm>
            <a:off x="6233906" y="2361368"/>
            <a:ext cx="2673580" cy="144735"/>
            <a:chOff x="380497" y="1888670"/>
            <a:chExt cx="2674276" cy="144735"/>
          </a:xfrm>
        </p:grpSpPr>
        <p:pic>
          <p:nvPicPr>
            <p:cNvPr id="23" name="Graphic 22">
              <a:extLst>
                <a:ext uri="{FF2B5EF4-FFF2-40B4-BE49-F238E27FC236}">
                  <a16:creationId xmlns:a16="http://schemas.microsoft.com/office/drawing/2014/main" id="{83390E41-0E93-E6A2-E17C-EFC1E73C8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D37848B6-8CD9-3740-D1AA-E6744D380BE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D804E005-8A2B-EFA1-854F-749837D4E74E}"/>
              </a:ext>
            </a:extLst>
          </p:cNvPr>
          <p:cNvGrpSpPr/>
          <p:nvPr/>
        </p:nvGrpSpPr>
        <p:grpSpPr>
          <a:xfrm>
            <a:off x="9143028" y="2361368"/>
            <a:ext cx="2673580" cy="144735"/>
            <a:chOff x="380497" y="1888670"/>
            <a:chExt cx="2674276" cy="144735"/>
          </a:xfrm>
        </p:grpSpPr>
        <p:pic>
          <p:nvPicPr>
            <p:cNvPr id="26" name="Graphic 25">
              <a:extLst>
                <a:ext uri="{FF2B5EF4-FFF2-40B4-BE49-F238E27FC236}">
                  <a16:creationId xmlns:a16="http://schemas.microsoft.com/office/drawing/2014/main" id="{B773C2D2-133F-9989-74A6-100FF892A0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D971F9DC-6160-43C6-4365-2682647A0C1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98015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5586203" cy="13346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5484F3C6-9EE2-B03E-D3EB-2081F2A9E147}"/>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721334D4-F8B2-6AA2-9ED0-E21188D62EAB}"/>
              </a:ext>
            </a:extLst>
          </p:cNvPr>
          <p:cNvGrpSpPr/>
          <p:nvPr/>
        </p:nvGrpSpPr>
        <p:grpSpPr>
          <a:xfrm>
            <a:off x="380398" y="1888671"/>
            <a:ext cx="5586203" cy="144735"/>
            <a:chOff x="380497" y="1888670"/>
            <a:chExt cx="5587658" cy="144735"/>
          </a:xfrm>
        </p:grpSpPr>
        <p:pic>
          <p:nvPicPr>
            <p:cNvPr id="5" name="Graphic 4">
              <a:extLst>
                <a:ext uri="{FF2B5EF4-FFF2-40B4-BE49-F238E27FC236}">
                  <a16:creationId xmlns:a16="http://schemas.microsoft.com/office/drawing/2014/main" id="{CBE011BA-1D01-C790-998A-F58B6E0F3E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4E28F25F-E799-2877-40C5-2EDE7520B73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9" name="Picture 8" descr="A black background with yellow letters&#10;&#10;AI-generated content may be incorrect.">
            <a:extLst>
              <a:ext uri="{FF2B5EF4-FFF2-40B4-BE49-F238E27FC236}">
                <a16:creationId xmlns:a16="http://schemas.microsoft.com/office/drawing/2014/main" id="{614C92F6-C51E-6354-78A7-D123103DDC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B8D3A68F-78C7-29E7-55E7-417D6B629222}"/>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3BBA462-FBD7-7F0B-A696-4D63A3D6028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21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5577022" cy="13419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2A6C22A2-CF90-ADA3-59DA-B8FF475B987D}"/>
              </a:ext>
            </a:extLst>
          </p:cNvPr>
          <p:cNvSpPr>
            <a:spLocks noGrp="1"/>
          </p:cNvSpPr>
          <p:nvPr>
            <p:ph type="pic" sz="quarter" idx="14"/>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31F144B8-C201-C992-D8E2-B1727E0BB460}"/>
              </a:ext>
            </a:extLst>
          </p:cNvPr>
          <p:cNvGrpSpPr/>
          <p:nvPr/>
        </p:nvGrpSpPr>
        <p:grpSpPr>
          <a:xfrm>
            <a:off x="380398" y="2361368"/>
            <a:ext cx="5586203" cy="144735"/>
            <a:chOff x="380497" y="1888670"/>
            <a:chExt cx="5587658" cy="144735"/>
          </a:xfrm>
        </p:grpSpPr>
        <p:pic>
          <p:nvPicPr>
            <p:cNvPr id="7" name="Graphic 6">
              <a:extLst>
                <a:ext uri="{FF2B5EF4-FFF2-40B4-BE49-F238E27FC236}">
                  <a16:creationId xmlns:a16="http://schemas.microsoft.com/office/drawing/2014/main" id="{55260E33-C63D-5605-5EAB-DA250AD87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0" name="Straight Connector 9">
              <a:extLst>
                <a:ext uri="{FF2B5EF4-FFF2-40B4-BE49-F238E27FC236}">
                  <a16:creationId xmlns:a16="http://schemas.microsoft.com/office/drawing/2014/main" id="{B49EA30A-C026-089E-234C-7D197843C913}"/>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 name="Picture 10" descr="A black background with yellow letters&#10;&#10;AI-generated content may be incorrect.">
            <a:extLst>
              <a:ext uri="{FF2B5EF4-FFF2-40B4-BE49-F238E27FC236}">
                <a16:creationId xmlns:a16="http://schemas.microsoft.com/office/drawing/2014/main" id="{CDDA1878-3F42-DB54-EEEB-2CBAA5EEA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2" name="Straight Connector 11">
            <a:extLst>
              <a:ext uri="{FF2B5EF4-FFF2-40B4-BE49-F238E27FC236}">
                <a16:creationId xmlns:a16="http://schemas.microsoft.com/office/drawing/2014/main" id="{3A672355-5AEC-B42F-DB3E-17775432EFC4}"/>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6F872A4-1F40-5DAD-AA91-F99F1208FC7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42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Two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13437"/>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4213437"/>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Picture Placeholder 12">
            <a:extLst>
              <a:ext uri="{FF2B5EF4-FFF2-40B4-BE49-F238E27FC236}">
                <a16:creationId xmlns:a16="http://schemas.microsoft.com/office/drawing/2014/main" id="{EA4CEC01-9D43-A88D-C666-55AB9438E901}"/>
              </a:ext>
            </a:extLst>
          </p:cNvPr>
          <p:cNvSpPr>
            <a:spLocks noGrp="1"/>
          </p:cNvSpPr>
          <p:nvPr>
            <p:ph type="pic" sz="quarter" idx="16"/>
          </p:nvPr>
        </p:nvSpPr>
        <p:spPr>
          <a:xfrm>
            <a:off x="6234584" y="1905001"/>
            <a:ext cx="5586203" cy="2119562"/>
          </a:xfrm>
          <a:custGeom>
            <a:avLst/>
            <a:gdLst>
              <a:gd name="connsiteX0" fmla="*/ 0 w 5587658"/>
              <a:gd name="connsiteY0" fmla="*/ 0 h 2119562"/>
              <a:gd name="connsiteX1" fmla="*/ 5143945 w 5587658"/>
              <a:gd name="connsiteY1" fmla="*/ 0 h 2119562"/>
              <a:gd name="connsiteX2" fmla="*/ 5587658 w 5587658"/>
              <a:gd name="connsiteY2" fmla="*/ 221857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43945" y="0"/>
                </a:lnTo>
                <a:lnTo>
                  <a:pt x="5587658" y="221857"/>
                </a:lnTo>
                <a:lnTo>
                  <a:pt x="5587658" y="2119562"/>
                </a:lnTo>
                <a:lnTo>
                  <a:pt x="0" y="2119562"/>
                </a:lnTo>
                <a:close/>
              </a:path>
            </a:pathLst>
          </a:custGeom>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2D6CCA8D-C555-072B-80AD-C30622CC8C0D}"/>
              </a:ext>
            </a:extLst>
          </p:cNvPr>
          <p:cNvSpPr>
            <a:spLocks noGrp="1"/>
          </p:cNvSpPr>
          <p:nvPr>
            <p:ph type="pic" sz="quarter" idx="14"/>
          </p:nvPr>
        </p:nvSpPr>
        <p:spPr>
          <a:xfrm>
            <a:off x="380398" y="1905001"/>
            <a:ext cx="5586203" cy="2119562"/>
          </a:xfrm>
          <a:custGeom>
            <a:avLst/>
            <a:gdLst>
              <a:gd name="connsiteX0" fmla="*/ 0 w 5587658"/>
              <a:gd name="connsiteY0" fmla="*/ 0 h 2119562"/>
              <a:gd name="connsiteX1" fmla="*/ 5133869 w 5587658"/>
              <a:gd name="connsiteY1" fmla="*/ 0 h 2119562"/>
              <a:gd name="connsiteX2" fmla="*/ 5587658 w 5587658"/>
              <a:gd name="connsiteY2" fmla="*/ 226895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33869" y="0"/>
                </a:lnTo>
                <a:lnTo>
                  <a:pt x="5587658" y="226895"/>
                </a:lnTo>
                <a:lnTo>
                  <a:pt x="5587658" y="2119562"/>
                </a:lnTo>
                <a:lnTo>
                  <a:pt x="0" y="2119562"/>
                </a:lnTo>
                <a:close/>
              </a:path>
            </a:pathLst>
          </a:custGeom>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28E00178-44B1-9D0E-C2A1-B14B0BFA71D1}"/>
              </a:ext>
            </a:extLst>
          </p:cNvPr>
          <p:cNvGrpSpPr/>
          <p:nvPr/>
        </p:nvGrpSpPr>
        <p:grpSpPr>
          <a:xfrm>
            <a:off x="380398" y="4213437"/>
            <a:ext cx="5586203" cy="144735"/>
            <a:chOff x="380497" y="1888670"/>
            <a:chExt cx="5587658" cy="144735"/>
          </a:xfrm>
        </p:grpSpPr>
        <p:pic>
          <p:nvPicPr>
            <p:cNvPr id="5" name="Graphic 4">
              <a:extLst>
                <a:ext uri="{FF2B5EF4-FFF2-40B4-BE49-F238E27FC236}">
                  <a16:creationId xmlns:a16="http://schemas.microsoft.com/office/drawing/2014/main" id="{84BE302C-17F0-C6DF-A0C4-3BBE52F400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8705D191-4558-D9C3-0E92-C71E7DD4336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4E28E93D-40CE-6AAC-B8D6-D27CEFBE1E7D}"/>
              </a:ext>
            </a:extLst>
          </p:cNvPr>
          <p:cNvGrpSpPr/>
          <p:nvPr/>
        </p:nvGrpSpPr>
        <p:grpSpPr>
          <a:xfrm>
            <a:off x="6218493" y="4213437"/>
            <a:ext cx="5586203" cy="144735"/>
            <a:chOff x="380497" y="1888670"/>
            <a:chExt cx="5587658" cy="144735"/>
          </a:xfrm>
        </p:grpSpPr>
        <p:pic>
          <p:nvPicPr>
            <p:cNvPr id="15" name="Graphic 14">
              <a:extLst>
                <a:ext uri="{FF2B5EF4-FFF2-40B4-BE49-F238E27FC236}">
                  <a16:creationId xmlns:a16="http://schemas.microsoft.com/office/drawing/2014/main" id="{6A7C3DE5-86FF-DA97-B638-7680FC08BE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066F4785-AC42-6711-8340-92E7E782C9E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3926106F-DBF6-E67C-A72E-26360E6D3C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43B8A07B-8D1C-7BF1-064F-151CADA4FF56}"/>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074DFF-B72C-7F54-0691-42E17F0812B6}"/>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320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Three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4213437"/>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a:xfrm>
            <a:off x="4278713" y="4213437"/>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4213437"/>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B8BD6315-BF66-AD46-AFCF-CE97F4ED60DD}"/>
              </a:ext>
            </a:extLst>
          </p:cNvPr>
          <p:cNvSpPr>
            <a:spLocks noGrp="1"/>
          </p:cNvSpPr>
          <p:nvPr>
            <p:ph type="pic" sz="quarter" idx="20"/>
          </p:nvPr>
        </p:nvSpPr>
        <p:spPr>
          <a:xfrm>
            <a:off x="8172607" y="1905001"/>
            <a:ext cx="3629223" cy="2119562"/>
          </a:xfrm>
          <a:custGeom>
            <a:avLst/>
            <a:gdLst>
              <a:gd name="connsiteX0" fmla="*/ 0 w 3630168"/>
              <a:gd name="connsiteY0" fmla="*/ 0 h 2119562"/>
              <a:gd name="connsiteX1" fmla="*/ 3193305 w 3630168"/>
              <a:gd name="connsiteY1" fmla="*/ 0 h 2119562"/>
              <a:gd name="connsiteX2" fmla="*/ 3630168 w 3630168"/>
              <a:gd name="connsiteY2" fmla="*/ 218432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193305" y="0"/>
                </a:lnTo>
                <a:lnTo>
                  <a:pt x="3630168" y="218432"/>
                </a:lnTo>
                <a:lnTo>
                  <a:pt x="3630168" y="2119562"/>
                </a:lnTo>
                <a:lnTo>
                  <a:pt x="0" y="2119562"/>
                </a:lnTo>
                <a:close/>
              </a:path>
            </a:pathLst>
          </a:custGeom>
        </p:spPr>
        <p:txBody>
          <a:bodyPr wrap="square">
            <a:noAutofit/>
          </a:bodyPr>
          <a:lstStyle/>
          <a:p>
            <a:r>
              <a:rPr lang="en-US"/>
              <a:t>Click icon to add picture</a:t>
            </a:r>
          </a:p>
        </p:txBody>
      </p:sp>
      <p:sp>
        <p:nvSpPr>
          <p:cNvPr id="17" name="Picture Placeholder 16">
            <a:extLst>
              <a:ext uri="{FF2B5EF4-FFF2-40B4-BE49-F238E27FC236}">
                <a16:creationId xmlns:a16="http://schemas.microsoft.com/office/drawing/2014/main" id="{20810140-B72D-E8CD-6507-696EB0FD8074}"/>
              </a:ext>
            </a:extLst>
          </p:cNvPr>
          <p:cNvSpPr>
            <a:spLocks noGrp="1"/>
          </p:cNvSpPr>
          <p:nvPr>
            <p:ph type="pic" sz="quarter" idx="18"/>
          </p:nvPr>
        </p:nvSpPr>
        <p:spPr>
          <a:xfrm>
            <a:off x="4278277" y="1905001"/>
            <a:ext cx="3629223" cy="2119562"/>
          </a:xfrm>
          <a:custGeom>
            <a:avLst/>
            <a:gdLst>
              <a:gd name="connsiteX0" fmla="*/ 0 w 3630168"/>
              <a:gd name="connsiteY0" fmla="*/ 0 h 2119562"/>
              <a:gd name="connsiteX1" fmla="*/ 3202638 w 3630168"/>
              <a:gd name="connsiteY1" fmla="*/ 0 h 2119562"/>
              <a:gd name="connsiteX2" fmla="*/ 3630168 w 3630168"/>
              <a:gd name="connsiteY2" fmla="*/ 213765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2638" y="0"/>
                </a:lnTo>
                <a:lnTo>
                  <a:pt x="3630168" y="213765"/>
                </a:lnTo>
                <a:lnTo>
                  <a:pt x="3630168" y="2119562"/>
                </a:lnTo>
                <a:lnTo>
                  <a:pt x="0" y="2119562"/>
                </a:lnTo>
                <a:close/>
              </a:path>
            </a:pathLst>
          </a:custGeom>
        </p:spPr>
        <p:txBody>
          <a:bodyPr wrap="square">
            <a:noAutofit/>
          </a:bodyPr>
          <a:lstStyle/>
          <a:p>
            <a:r>
              <a:rPr lang="en-US"/>
              <a:t>Click icon to add picture</a:t>
            </a:r>
          </a:p>
        </p:txBody>
      </p:sp>
      <p:sp>
        <p:nvSpPr>
          <p:cNvPr id="27" name="Picture Placeholder 26">
            <a:extLst>
              <a:ext uri="{FF2B5EF4-FFF2-40B4-BE49-F238E27FC236}">
                <a16:creationId xmlns:a16="http://schemas.microsoft.com/office/drawing/2014/main" id="{F5F20EEE-9503-47A9-B3CE-5FE8A136D715}"/>
              </a:ext>
            </a:extLst>
          </p:cNvPr>
          <p:cNvSpPr>
            <a:spLocks noGrp="1"/>
          </p:cNvSpPr>
          <p:nvPr>
            <p:ph type="pic" sz="quarter" idx="16"/>
          </p:nvPr>
        </p:nvSpPr>
        <p:spPr>
          <a:xfrm>
            <a:off x="380398" y="1905001"/>
            <a:ext cx="3629223" cy="2119562"/>
          </a:xfrm>
          <a:custGeom>
            <a:avLst/>
            <a:gdLst>
              <a:gd name="connsiteX0" fmla="*/ 0 w 3630168"/>
              <a:gd name="connsiteY0" fmla="*/ 0 h 2119562"/>
              <a:gd name="connsiteX1" fmla="*/ 3209169 w 3630168"/>
              <a:gd name="connsiteY1" fmla="*/ 0 h 2119562"/>
              <a:gd name="connsiteX2" fmla="*/ 3630168 w 3630168"/>
              <a:gd name="connsiteY2" fmla="*/ 210500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9169" y="0"/>
                </a:lnTo>
                <a:lnTo>
                  <a:pt x="3630168" y="210500"/>
                </a:lnTo>
                <a:lnTo>
                  <a:pt x="3630168" y="2119562"/>
                </a:lnTo>
                <a:lnTo>
                  <a:pt x="0" y="2119562"/>
                </a:lnTo>
                <a:close/>
              </a:path>
            </a:pathLst>
          </a:custGeom>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74CF4060-DF83-AF90-DD10-933D64F8D0ED}"/>
              </a:ext>
            </a:extLst>
          </p:cNvPr>
          <p:cNvGrpSpPr/>
          <p:nvPr/>
        </p:nvGrpSpPr>
        <p:grpSpPr>
          <a:xfrm>
            <a:off x="380399" y="4213437"/>
            <a:ext cx="3653915" cy="144735"/>
            <a:chOff x="380497" y="1888670"/>
            <a:chExt cx="3654867" cy="144735"/>
          </a:xfrm>
        </p:grpSpPr>
        <p:pic>
          <p:nvPicPr>
            <p:cNvPr id="4" name="Graphic 3">
              <a:extLst>
                <a:ext uri="{FF2B5EF4-FFF2-40B4-BE49-F238E27FC236}">
                  <a16:creationId xmlns:a16="http://schemas.microsoft.com/office/drawing/2014/main" id="{D1F77601-04AA-30EA-6E68-A4097D7714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C9E9A8BE-CA81-4789-D253-F5DF64973FC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D11D402D-8DC4-16B3-5783-6661EB2C5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8" name="Straight Connector 17">
            <a:extLst>
              <a:ext uri="{FF2B5EF4-FFF2-40B4-BE49-F238E27FC236}">
                <a16:creationId xmlns:a16="http://schemas.microsoft.com/office/drawing/2014/main" id="{EBCE2268-C1AD-97B2-78A3-DCE8EF75BCD0}"/>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403565-4FA2-5F9F-B082-CB9E94A90336}"/>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2FDA829-547B-A48D-96C0-B492AA22E280}"/>
              </a:ext>
            </a:extLst>
          </p:cNvPr>
          <p:cNvGrpSpPr/>
          <p:nvPr/>
        </p:nvGrpSpPr>
        <p:grpSpPr>
          <a:xfrm>
            <a:off x="4278713" y="4213437"/>
            <a:ext cx="3653915" cy="144735"/>
            <a:chOff x="380497" y="1888670"/>
            <a:chExt cx="3654867" cy="144735"/>
          </a:xfrm>
        </p:grpSpPr>
        <p:pic>
          <p:nvPicPr>
            <p:cNvPr id="29" name="Graphic 28">
              <a:extLst>
                <a:ext uri="{FF2B5EF4-FFF2-40B4-BE49-F238E27FC236}">
                  <a16:creationId xmlns:a16="http://schemas.microsoft.com/office/drawing/2014/main" id="{04E13455-B52F-2A75-8B34-7182B8A56E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43018EB-0BA9-EF96-3A5A-0EE766FA5044}"/>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BA12E22-E9F4-358A-1B16-6D545A060E16}"/>
              </a:ext>
            </a:extLst>
          </p:cNvPr>
          <p:cNvGrpSpPr/>
          <p:nvPr/>
        </p:nvGrpSpPr>
        <p:grpSpPr>
          <a:xfrm>
            <a:off x="8175474" y="4213437"/>
            <a:ext cx="3653915" cy="144735"/>
            <a:chOff x="380497" y="1888670"/>
            <a:chExt cx="3654867" cy="144735"/>
          </a:xfrm>
        </p:grpSpPr>
        <p:pic>
          <p:nvPicPr>
            <p:cNvPr id="34" name="Graphic 33">
              <a:extLst>
                <a:ext uri="{FF2B5EF4-FFF2-40B4-BE49-F238E27FC236}">
                  <a16:creationId xmlns:a16="http://schemas.microsoft.com/office/drawing/2014/main" id="{7F4EE8CC-DB58-2CEC-B925-438BA4F56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2784A91-3D3D-B3F9-45E5-DB673102F1C9}"/>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66836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Four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13437"/>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13437"/>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13437"/>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13437"/>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63BF2D0E-DD68-DDCF-281C-1EE0BD0A43F5}"/>
              </a:ext>
            </a:extLst>
          </p:cNvPr>
          <p:cNvSpPr>
            <a:spLocks noGrp="1"/>
          </p:cNvSpPr>
          <p:nvPr>
            <p:ph type="pic" sz="quarter" idx="23"/>
          </p:nvPr>
        </p:nvSpPr>
        <p:spPr>
          <a:xfrm>
            <a:off x="9141619" y="1905001"/>
            <a:ext cx="2673580" cy="2119562"/>
          </a:xfrm>
          <a:custGeom>
            <a:avLst/>
            <a:gdLst>
              <a:gd name="connsiteX0" fmla="*/ 0 w 2674276"/>
              <a:gd name="connsiteY0" fmla="*/ 0 h 2119562"/>
              <a:gd name="connsiteX1" fmla="*/ 2248353 w 2674276"/>
              <a:gd name="connsiteY1" fmla="*/ 0 h 2119562"/>
              <a:gd name="connsiteX2" fmla="*/ 2674276 w 2674276"/>
              <a:gd name="connsiteY2" fmla="*/ 212962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8353" y="0"/>
                </a:lnTo>
                <a:lnTo>
                  <a:pt x="2674276" y="212962"/>
                </a:lnTo>
                <a:lnTo>
                  <a:pt x="2674276" y="2119562"/>
                </a:lnTo>
                <a:lnTo>
                  <a:pt x="0" y="2119562"/>
                </a:lnTo>
                <a:close/>
              </a:path>
            </a:pathLst>
          </a:custGeom>
          <a:ln>
            <a:noFill/>
          </a:ln>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E6D349BA-E2F3-A427-12F8-110DB77F219C}"/>
              </a:ext>
            </a:extLst>
          </p:cNvPr>
          <p:cNvSpPr>
            <a:spLocks noGrp="1"/>
          </p:cNvSpPr>
          <p:nvPr>
            <p:ph type="pic" sz="quarter" idx="21"/>
          </p:nvPr>
        </p:nvSpPr>
        <p:spPr>
          <a:xfrm>
            <a:off x="6233562" y="1905001"/>
            <a:ext cx="2673580" cy="2119562"/>
          </a:xfrm>
          <a:custGeom>
            <a:avLst/>
            <a:gdLst>
              <a:gd name="connsiteX0" fmla="*/ 0 w 2674276"/>
              <a:gd name="connsiteY0" fmla="*/ 0 h 2119562"/>
              <a:gd name="connsiteX1" fmla="*/ 2252802 w 2674276"/>
              <a:gd name="connsiteY1" fmla="*/ 0 h 2119562"/>
              <a:gd name="connsiteX2" fmla="*/ 2674276 w 2674276"/>
              <a:gd name="connsiteY2" fmla="*/ 210737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52802" y="0"/>
                </a:lnTo>
                <a:lnTo>
                  <a:pt x="2674276" y="210737"/>
                </a:lnTo>
                <a:lnTo>
                  <a:pt x="2674276" y="2119562"/>
                </a:lnTo>
                <a:lnTo>
                  <a:pt x="0" y="2119562"/>
                </a:lnTo>
                <a:close/>
              </a:path>
            </a:pathLst>
          </a:custGeom>
          <a:ln>
            <a:noFill/>
          </a:ln>
        </p:spPr>
        <p:txBody>
          <a:bodyPr wrap="square">
            <a:noAutofit/>
          </a:bodyPr>
          <a:lstStyle/>
          <a:p>
            <a:r>
              <a:rPr lang="en-US"/>
              <a:t>Click icon to add picture</a:t>
            </a:r>
          </a:p>
        </p:txBody>
      </p:sp>
      <p:sp>
        <p:nvSpPr>
          <p:cNvPr id="16" name="Picture Placeholder 15">
            <a:extLst>
              <a:ext uri="{FF2B5EF4-FFF2-40B4-BE49-F238E27FC236}">
                <a16:creationId xmlns:a16="http://schemas.microsoft.com/office/drawing/2014/main" id="{54A547DD-D88F-0478-EECB-194D3BA7B11D}"/>
              </a:ext>
            </a:extLst>
          </p:cNvPr>
          <p:cNvSpPr>
            <a:spLocks noGrp="1"/>
          </p:cNvSpPr>
          <p:nvPr>
            <p:ph type="pic" sz="quarter" idx="19"/>
          </p:nvPr>
        </p:nvSpPr>
        <p:spPr>
          <a:xfrm>
            <a:off x="3309266" y="1905001"/>
            <a:ext cx="2673580" cy="2119562"/>
          </a:xfrm>
          <a:custGeom>
            <a:avLst/>
            <a:gdLst>
              <a:gd name="connsiteX0" fmla="*/ 0 w 2674276"/>
              <a:gd name="connsiteY0" fmla="*/ 0 h 2119562"/>
              <a:gd name="connsiteX1" fmla="*/ 2240731 w 2674276"/>
              <a:gd name="connsiteY1" fmla="*/ 0 h 2119562"/>
              <a:gd name="connsiteX2" fmla="*/ 2674276 w 2674276"/>
              <a:gd name="connsiteY2" fmla="*/ 216773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0731" y="0"/>
                </a:lnTo>
                <a:lnTo>
                  <a:pt x="2674276" y="216773"/>
                </a:lnTo>
                <a:lnTo>
                  <a:pt x="2674276" y="2119562"/>
                </a:lnTo>
                <a:lnTo>
                  <a:pt x="0" y="2119562"/>
                </a:lnTo>
                <a:close/>
              </a:path>
            </a:pathLst>
          </a:custGeom>
          <a:ln>
            <a:noFill/>
          </a:ln>
        </p:spPr>
        <p:txBody>
          <a:bodyPr wrap="square">
            <a:noAutofit/>
          </a:bodyPr>
          <a:lstStyle/>
          <a:p>
            <a:r>
              <a:rPr lang="en-US"/>
              <a:t>Click icon to add picture</a:t>
            </a:r>
          </a:p>
        </p:txBody>
      </p:sp>
      <p:sp>
        <p:nvSpPr>
          <p:cNvPr id="23" name="Picture Placeholder 22">
            <a:extLst>
              <a:ext uri="{FF2B5EF4-FFF2-40B4-BE49-F238E27FC236}">
                <a16:creationId xmlns:a16="http://schemas.microsoft.com/office/drawing/2014/main" id="{810687CE-CC8B-8F07-E174-1E2AC8AD9A23}"/>
              </a:ext>
            </a:extLst>
          </p:cNvPr>
          <p:cNvSpPr>
            <a:spLocks noGrp="1"/>
          </p:cNvSpPr>
          <p:nvPr>
            <p:ph type="pic" sz="quarter" idx="17"/>
          </p:nvPr>
        </p:nvSpPr>
        <p:spPr>
          <a:xfrm>
            <a:off x="380398" y="1905001"/>
            <a:ext cx="2673580" cy="2119562"/>
          </a:xfrm>
          <a:custGeom>
            <a:avLst/>
            <a:gdLst>
              <a:gd name="connsiteX0" fmla="*/ 0 w 2674276"/>
              <a:gd name="connsiteY0" fmla="*/ 0 h 2119562"/>
              <a:gd name="connsiteX1" fmla="*/ 2247829 w 2674276"/>
              <a:gd name="connsiteY1" fmla="*/ 0 h 2119562"/>
              <a:gd name="connsiteX2" fmla="*/ 2674276 w 2674276"/>
              <a:gd name="connsiteY2" fmla="*/ 213224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7829" y="0"/>
                </a:lnTo>
                <a:lnTo>
                  <a:pt x="2674276" y="213224"/>
                </a:lnTo>
                <a:lnTo>
                  <a:pt x="2674276" y="2119562"/>
                </a:lnTo>
                <a:lnTo>
                  <a:pt x="0" y="2119562"/>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EC4D1DAF-80E0-0866-9F53-6467E4191092}"/>
              </a:ext>
            </a:extLst>
          </p:cNvPr>
          <p:cNvGrpSpPr/>
          <p:nvPr/>
        </p:nvGrpSpPr>
        <p:grpSpPr>
          <a:xfrm>
            <a:off x="380398" y="4213437"/>
            <a:ext cx="2673580" cy="144735"/>
            <a:chOff x="380497" y="1888670"/>
            <a:chExt cx="2674276" cy="144735"/>
          </a:xfrm>
        </p:grpSpPr>
        <p:pic>
          <p:nvPicPr>
            <p:cNvPr id="4" name="Graphic 3">
              <a:extLst>
                <a:ext uri="{FF2B5EF4-FFF2-40B4-BE49-F238E27FC236}">
                  <a16:creationId xmlns:a16="http://schemas.microsoft.com/office/drawing/2014/main" id="{B37177F7-EB96-C1BF-E0B8-F4438620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A9FDCEC6-FEBA-4B77-AC72-A6CA6D21BAA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20CF2193-038B-9F61-4755-31C8C6BF5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486FAC69-8C72-FCC7-4C2D-DBD1F3EC23D5}"/>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42E2AA-24A3-6FB3-A257-AC52AF2A6EC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D9A7A04-0218-264F-032C-AD4DA0C93774}"/>
              </a:ext>
            </a:extLst>
          </p:cNvPr>
          <p:cNvGrpSpPr/>
          <p:nvPr/>
        </p:nvGrpSpPr>
        <p:grpSpPr>
          <a:xfrm>
            <a:off x="3304695" y="4213437"/>
            <a:ext cx="2673580" cy="144735"/>
            <a:chOff x="380497" y="1888670"/>
            <a:chExt cx="2674276" cy="144735"/>
          </a:xfrm>
        </p:grpSpPr>
        <p:pic>
          <p:nvPicPr>
            <p:cNvPr id="33" name="Graphic 32">
              <a:extLst>
                <a:ext uri="{FF2B5EF4-FFF2-40B4-BE49-F238E27FC236}">
                  <a16:creationId xmlns:a16="http://schemas.microsoft.com/office/drawing/2014/main" id="{0FD09A99-672E-2F04-1C85-86514566D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D6040E5-0C5D-9AB3-E2A9-8BB4F3AEF66A}"/>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36FB7E04-8594-2AB8-CAFE-E3AA03F81183}"/>
              </a:ext>
            </a:extLst>
          </p:cNvPr>
          <p:cNvGrpSpPr/>
          <p:nvPr/>
        </p:nvGrpSpPr>
        <p:grpSpPr>
          <a:xfrm>
            <a:off x="6233906" y="4213437"/>
            <a:ext cx="2673580" cy="144735"/>
            <a:chOff x="380497" y="1888670"/>
            <a:chExt cx="2674276" cy="144735"/>
          </a:xfrm>
        </p:grpSpPr>
        <p:pic>
          <p:nvPicPr>
            <p:cNvPr id="39" name="Graphic 38">
              <a:extLst>
                <a:ext uri="{FF2B5EF4-FFF2-40B4-BE49-F238E27FC236}">
                  <a16:creationId xmlns:a16="http://schemas.microsoft.com/office/drawing/2014/main" id="{DAC2F4F6-EA55-6B4C-7C33-E7C81355F6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0" name="Straight Connector 39">
              <a:extLst>
                <a:ext uri="{FF2B5EF4-FFF2-40B4-BE49-F238E27FC236}">
                  <a16:creationId xmlns:a16="http://schemas.microsoft.com/office/drawing/2014/main" id="{A812CCF9-6865-165F-2645-D22B59EA7F18}"/>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5FDB4020-F20F-8AB3-C638-5ACB7982BA95}"/>
              </a:ext>
            </a:extLst>
          </p:cNvPr>
          <p:cNvGrpSpPr/>
          <p:nvPr/>
        </p:nvGrpSpPr>
        <p:grpSpPr>
          <a:xfrm>
            <a:off x="9143028" y="4213437"/>
            <a:ext cx="2673580" cy="144735"/>
            <a:chOff x="380497" y="1888670"/>
            <a:chExt cx="2674276" cy="144735"/>
          </a:xfrm>
        </p:grpSpPr>
        <p:pic>
          <p:nvPicPr>
            <p:cNvPr id="42" name="Graphic 41">
              <a:extLst>
                <a:ext uri="{FF2B5EF4-FFF2-40B4-BE49-F238E27FC236}">
                  <a16:creationId xmlns:a16="http://schemas.microsoft.com/office/drawing/2014/main" id="{8AE7B0B4-C1DA-12DA-3E9E-6E9E4DCE63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1EF4221A-193E-9E8E-0521-55B2EE8B38C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36701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24" name="Picture Placeholder 23">
            <a:extLst>
              <a:ext uri="{FF2B5EF4-FFF2-40B4-BE49-F238E27FC236}">
                <a16:creationId xmlns:a16="http://schemas.microsoft.com/office/drawing/2014/main" id="{291DACCD-AFE1-1F42-FFEA-085E042018FC}"/>
              </a:ext>
            </a:extLst>
          </p:cNvPr>
          <p:cNvSpPr>
            <a:spLocks noGrp="1"/>
          </p:cNvSpPr>
          <p:nvPr>
            <p:ph type="pic" sz="quarter" idx="17"/>
          </p:nvPr>
        </p:nvSpPr>
        <p:spPr>
          <a:xfrm>
            <a:off x="380398"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98E747C0-BDA4-2D8E-ECBB-54DBD2882524}"/>
              </a:ext>
            </a:extLst>
          </p:cNvPr>
          <p:cNvSpPr>
            <a:spLocks noGrp="1"/>
          </p:cNvSpPr>
          <p:nvPr>
            <p:ph type="pic" sz="quarter" idx="23"/>
          </p:nvPr>
        </p:nvSpPr>
        <p:spPr>
          <a:xfrm>
            <a:off x="3314180"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8" name="Picture Placeholder 27">
            <a:extLst>
              <a:ext uri="{FF2B5EF4-FFF2-40B4-BE49-F238E27FC236}">
                <a16:creationId xmlns:a16="http://schemas.microsoft.com/office/drawing/2014/main" id="{F5FCDF17-9FA6-E9FF-C65F-6C4663E53900}"/>
              </a:ext>
            </a:extLst>
          </p:cNvPr>
          <p:cNvSpPr>
            <a:spLocks noGrp="1"/>
          </p:cNvSpPr>
          <p:nvPr>
            <p:ph type="pic" sz="quarter" idx="24"/>
          </p:nvPr>
        </p:nvSpPr>
        <p:spPr>
          <a:xfrm>
            <a:off x="6228974"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33" name="Picture Placeholder 32">
            <a:extLst>
              <a:ext uri="{FF2B5EF4-FFF2-40B4-BE49-F238E27FC236}">
                <a16:creationId xmlns:a16="http://schemas.microsoft.com/office/drawing/2014/main" id="{133CD7AD-F897-AE9D-4675-B54265D47BBB}"/>
              </a:ext>
            </a:extLst>
          </p:cNvPr>
          <p:cNvSpPr>
            <a:spLocks noGrp="1"/>
          </p:cNvSpPr>
          <p:nvPr>
            <p:ph type="pic" sz="quarter" idx="25"/>
          </p:nvPr>
        </p:nvSpPr>
        <p:spPr>
          <a:xfrm>
            <a:off x="9148829"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8C4DDBDA-7DF5-FFDE-DCDD-A31632F2B610}"/>
              </a:ext>
            </a:extLst>
          </p:cNvPr>
          <p:cNvGrpSpPr/>
          <p:nvPr/>
        </p:nvGrpSpPr>
        <p:grpSpPr>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704CDE96-E7B9-17ED-85AA-C0C68BBAB2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9" name="Straight Connector 8">
            <a:extLst>
              <a:ext uri="{FF2B5EF4-FFF2-40B4-BE49-F238E27FC236}">
                <a16:creationId xmlns:a16="http://schemas.microsoft.com/office/drawing/2014/main" id="{F87D9BD7-48AC-4496-A020-0AF27866A522}"/>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p:nvGrpSpPr>
        <p:grpSpPr>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p:nvGrpSpPr>
        <p:grpSpPr>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p:nvGrpSpPr>
        <p:grpSpPr>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65002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1_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48" name="subtitle">
            <a:extLst>
              <a:ext uri="{FF2B5EF4-FFF2-40B4-BE49-F238E27FC236}">
                <a16:creationId xmlns:a16="http://schemas.microsoft.com/office/drawing/2014/main" id="{0B8A2AA5-AB6B-D22E-109D-2FC9E4F59A9D}"/>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 name="Group 2">
            <a:extLst>
              <a:ext uri="{FF2B5EF4-FFF2-40B4-BE49-F238E27FC236}">
                <a16:creationId xmlns:a16="http://schemas.microsoft.com/office/drawing/2014/main" id="{8C4DDBDA-7DF5-FFDE-DCDD-A31632F2B610}"/>
              </a:ext>
            </a:extLst>
          </p:cNvPr>
          <p:cNvGrpSpPr/>
          <p:nvPr/>
        </p:nvGrpSpPr>
        <p:grpSpPr>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704CDE96-E7B9-17ED-85AA-C0C68BBAB2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9" name="Straight Connector 8">
            <a:extLst>
              <a:ext uri="{FF2B5EF4-FFF2-40B4-BE49-F238E27FC236}">
                <a16:creationId xmlns:a16="http://schemas.microsoft.com/office/drawing/2014/main" id="{F87D9BD7-48AC-4496-A020-0AF27866A522}"/>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p:nvGrpSpPr>
        <p:grpSpPr>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p:nvGrpSpPr>
        <p:grpSpPr>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p:nvGrpSpPr>
        <p:grpSpPr>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9" name="Picture Placeholder 48">
            <a:extLst>
              <a:ext uri="{FF2B5EF4-FFF2-40B4-BE49-F238E27FC236}">
                <a16:creationId xmlns:a16="http://schemas.microsoft.com/office/drawing/2014/main" id="{FFD5C261-CB08-4CB8-36DE-F7DA349356F5}"/>
              </a:ext>
            </a:extLst>
          </p:cNvPr>
          <p:cNvSpPr>
            <a:spLocks noGrp="1"/>
          </p:cNvSpPr>
          <p:nvPr>
            <p:ph type="pic" sz="quarter" idx="17"/>
          </p:nvPr>
        </p:nvSpPr>
        <p:spPr>
          <a:xfrm>
            <a:off x="380398"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0" name="Picture Placeholder 49">
            <a:extLst>
              <a:ext uri="{FF2B5EF4-FFF2-40B4-BE49-F238E27FC236}">
                <a16:creationId xmlns:a16="http://schemas.microsoft.com/office/drawing/2014/main" id="{8E89B0C5-1809-97F6-90CB-4EF3B1C44839}"/>
              </a:ext>
            </a:extLst>
          </p:cNvPr>
          <p:cNvSpPr>
            <a:spLocks noGrp="1"/>
          </p:cNvSpPr>
          <p:nvPr>
            <p:ph type="pic" sz="quarter" idx="27"/>
          </p:nvPr>
        </p:nvSpPr>
        <p:spPr>
          <a:xfrm>
            <a:off x="3311723"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1" name="Picture Placeholder 50">
            <a:extLst>
              <a:ext uri="{FF2B5EF4-FFF2-40B4-BE49-F238E27FC236}">
                <a16:creationId xmlns:a16="http://schemas.microsoft.com/office/drawing/2014/main" id="{7A8F1003-71FA-17A1-B481-8D3F5E6BAE5D}"/>
              </a:ext>
            </a:extLst>
          </p:cNvPr>
          <p:cNvSpPr>
            <a:spLocks noGrp="1"/>
          </p:cNvSpPr>
          <p:nvPr>
            <p:ph type="pic" sz="quarter" idx="28"/>
          </p:nvPr>
        </p:nvSpPr>
        <p:spPr>
          <a:xfrm>
            <a:off x="6226517"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2" name="Picture Placeholder 51">
            <a:extLst>
              <a:ext uri="{FF2B5EF4-FFF2-40B4-BE49-F238E27FC236}">
                <a16:creationId xmlns:a16="http://schemas.microsoft.com/office/drawing/2014/main" id="{D68304E0-A28B-A549-46F6-4CDB165B7618}"/>
              </a:ext>
            </a:extLst>
          </p:cNvPr>
          <p:cNvSpPr>
            <a:spLocks noGrp="1"/>
          </p:cNvSpPr>
          <p:nvPr>
            <p:ph type="pic" sz="quarter" idx="29"/>
          </p:nvPr>
        </p:nvSpPr>
        <p:spPr>
          <a:xfrm>
            <a:off x="9156760"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Tree>
    <p:extLst>
      <p:ext uri="{BB962C8B-B14F-4D97-AF65-F5344CB8AC3E}">
        <p14:creationId xmlns:p14="http://schemas.microsoft.com/office/powerpoint/2010/main" val="36857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F06F6B-677F-094F-188F-9B79A5B10459}"/>
              </a:ext>
            </a:extLst>
          </p:cNvPr>
          <p:cNvSpPr>
            <a:spLocks noGrp="1"/>
          </p:cNvSpPr>
          <p:nvPr>
            <p:ph type="body" idx="1" hasCustomPrompt="1"/>
          </p:nvPr>
        </p:nvSpPr>
        <p:spPr>
          <a:xfrm>
            <a:off x="380398" y="674476"/>
            <a:ext cx="5378822" cy="1184304"/>
          </a:xfrm>
        </p:spPr>
        <p:txBody>
          <a:bodyPr/>
          <a:lstStyle>
            <a:lvl1pPr marL="0" indent="0">
              <a:lnSpc>
                <a:spcPct val="100000"/>
              </a:lnSpc>
              <a:spcBef>
                <a:spcPts val="0"/>
              </a:spcBef>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Optional Chapter Title</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80398" y="2346637"/>
            <a:ext cx="5378822" cy="2852737"/>
          </a:xfrm>
        </p:spPr>
        <p:txBody>
          <a:bodyPr anchor="t" anchorCtr="0"/>
          <a:lstStyle>
            <a:lvl1pPr>
              <a:defRPr sz="5098" b="0">
                <a:solidFill>
                  <a:srgbClr val="1E1405"/>
                </a:solidFill>
              </a:defRPr>
            </a:lvl1pPr>
          </a:lstStyle>
          <a:p>
            <a:r>
              <a:rPr lang="en-US"/>
              <a:t>Click to edit Master divider style</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pPr defTabSz="914126"/>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pPr defTabSz="914126"/>
            <a:fld id="{CEECFCA9-F77F-4627-B4FF-32A2978341AA}" type="slidenum">
              <a:rPr lang="en-US" smtClean="0"/>
              <a:pPr defTabSz="914126"/>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CE39B78C-1CC9-21E8-88C6-4C643F3C8632}"/>
              </a:ext>
            </a:extLst>
          </p:cNvPr>
          <p:cNvGrpSpPr/>
          <p:nvPr/>
        </p:nvGrpSpPr>
        <p:grpSpPr>
          <a:xfrm flipH="1">
            <a:off x="380398" y="366261"/>
            <a:ext cx="5582213" cy="144735"/>
            <a:chOff x="380497" y="1888670"/>
            <a:chExt cx="5583667" cy="144735"/>
          </a:xfrm>
        </p:grpSpPr>
        <p:pic>
          <p:nvPicPr>
            <p:cNvPr id="10" name="Graphic 9">
              <a:extLst>
                <a:ext uri="{FF2B5EF4-FFF2-40B4-BE49-F238E27FC236}">
                  <a16:creationId xmlns:a16="http://schemas.microsoft.com/office/drawing/2014/main" id="{06616CC2-B334-0B63-2DA3-A0D00FBEF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188D420D-357E-2455-EE93-B28A71B89EA8}"/>
                </a:ext>
              </a:extLst>
            </p:cNvPr>
            <p:cNvCxnSpPr>
              <a:cxnSpLocks/>
            </p:cNvCxnSpPr>
            <p:nvPr/>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Picture Placeholder 6">
            <a:extLst>
              <a:ext uri="{FF2B5EF4-FFF2-40B4-BE49-F238E27FC236}">
                <a16:creationId xmlns:a16="http://schemas.microsoft.com/office/drawing/2014/main" id="{BF75A44F-714D-2F4D-BF57-C57E96F9E693}"/>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pic>
        <p:nvPicPr>
          <p:cNvPr id="4" name="Picture 3">
            <a:extLst>
              <a:ext uri="{FF2B5EF4-FFF2-40B4-BE49-F238E27FC236}">
                <a16:creationId xmlns:a16="http://schemas.microsoft.com/office/drawing/2014/main" id="{DA74F43A-B94B-62D2-5BF8-243890FD30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8" name="Straight Connector 7">
            <a:extLst>
              <a:ext uri="{FF2B5EF4-FFF2-40B4-BE49-F238E27FC236}">
                <a16:creationId xmlns:a16="http://schemas.microsoft.com/office/drawing/2014/main" id="{44B8CB0F-DC27-1E6F-8A02-9C84BA22D9A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3ED85B2-66A0-C198-9C6E-7EBE811A94F3}"/>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D921AAB3-8139-7B7E-C6BD-B4BF5685FE75}"/>
              </a:ext>
            </a:extLst>
          </p:cNvPr>
          <p:cNvGrpSpPr/>
          <p:nvPr userDrawn="1"/>
        </p:nvGrpSpPr>
        <p:grpSpPr>
          <a:xfrm flipH="1">
            <a:off x="380398" y="366261"/>
            <a:ext cx="5582213" cy="144735"/>
            <a:chOff x="380497" y="1888670"/>
            <a:chExt cx="5583667" cy="144735"/>
          </a:xfrm>
        </p:grpSpPr>
        <p:pic>
          <p:nvPicPr>
            <p:cNvPr id="17" name="Graphic 16">
              <a:extLst>
                <a:ext uri="{FF2B5EF4-FFF2-40B4-BE49-F238E27FC236}">
                  <a16:creationId xmlns:a16="http://schemas.microsoft.com/office/drawing/2014/main" id="{6CADED3E-FDA9-6BCD-A837-03246F3BB6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8081C14C-FF13-1DCF-B6F2-D8B7945F42B7}"/>
                </a:ext>
              </a:extLst>
            </p:cNvPr>
            <p:cNvCxnSpPr>
              <a:cxnSpLocks/>
            </p:cNvCxnSpPr>
            <p:nvPr userDrawn="1"/>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9495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Two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3292"/>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2433292"/>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Picture Placeholder 13">
            <a:extLst>
              <a:ext uri="{FF2B5EF4-FFF2-40B4-BE49-F238E27FC236}">
                <a16:creationId xmlns:a16="http://schemas.microsoft.com/office/drawing/2014/main" id="{CEC2A0CA-AD1A-EB4E-0DA0-33871D46C8C5}"/>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CCF9B7C-CDDC-21AC-79C8-EE1A5BDC9236}"/>
              </a:ext>
            </a:extLst>
          </p:cNvPr>
          <p:cNvSpPr>
            <a:spLocks noGrp="1"/>
          </p:cNvSpPr>
          <p:nvPr>
            <p:ph type="pic" sz="quarter" idx="17" hasCustomPrompt="1"/>
          </p:nvPr>
        </p:nvSpPr>
        <p:spPr>
          <a:xfrm>
            <a:off x="619883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8AD4C6F1-96B2-DF6A-BC8F-C1299B5833F5}"/>
              </a:ext>
            </a:extLst>
          </p:cNvPr>
          <p:cNvGrpSpPr/>
          <p:nvPr/>
        </p:nvGrpSpPr>
        <p:grpSpPr>
          <a:xfrm>
            <a:off x="380398" y="2433292"/>
            <a:ext cx="5586203" cy="144735"/>
            <a:chOff x="380497" y="1888670"/>
            <a:chExt cx="5587658" cy="144735"/>
          </a:xfrm>
        </p:grpSpPr>
        <p:pic>
          <p:nvPicPr>
            <p:cNvPr id="9" name="Graphic 8">
              <a:extLst>
                <a:ext uri="{FF2B5EF4-FFF2-40B4-BE49-F238E27FC236}">
                  <a16:creationId xmlns:a16="http://schemas.microsoft.com/office/drawing/2014/main" id="{A3746CB7-DCC3-8025-79D2-EC430959CE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3" name="Straight Connector 12">
              <a:extLst>
                <a:ext uri="{FF2B5EF4-FFF2-40B4-BE49-F238E27FC236}">
                  <a16:creationId xmlns:a16="http://schemas.microsoft.com/office/drawing/2014/main" id="{7EBB8A33-F007-CD3A-13C2-A9D19974F8A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161DB37C-5CA7-A6C4-A429-EBAD26989963}"/>
              </a:ext>
            </a:extLst>
          </p:cNvPr>
          <p:cNvGrpSpPr/>
          <p:nvPr/>
        </p:nvGrpSpPr>
        <p:grpSpPr>
          <a:xfrm>
            <a:off x="6218493" y="2433292"/>
            <a:ext cx="5586203" cy="144735"/>
            <a:chOff x="380497" y="1888670"/>
            <a:chExt cx="5587658" cy="144735"/>
          </a:xfrm>
        </p:grpSpPr>
        <p:pic>
          <p:nvPicPr>
            <p:cNvPr id="15" name="Graphic 14">
              <a:extLst>
                <a:ext uri="{FF2B5EF4-FFF2-40B4-BE49-F238E27FC236}">
                  <a16:creationId xmlns:a16="http://schemas.microsoft.com/office/drawing/2014/main" id="{5269B813-982B-6E20-26AE-B23AAB95C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58FFB0B8-164F-2237-1DD7-04EF6BABFAC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9B768FAB-8D27-A582-49AE-7083184282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9FC3E4EB-BE76-96A1-1A3A-54C2A035F94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158C2FD-8B07-CCD5-6960-517CF1207E52}"/>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89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1" pos="504">
          <p15:clr>
            <a:srgbClr val="5ACBF0"/>
          </p15:clr>
        </p15:guide>
        <p15:guide id="12" pos="3912">
          <p15:clr>
            <a:srgbClr val="5ACBF0"/>
          </p15:clr>
        </p15:guide>
        <p15:guide id="13" pos="4176">
          <p15:clr>
            <a:srgbClr val="5ACBF0"/>
          </p15:clr>
        </p15:guide>
        <p15:guide id="14" orient="horz" pos="1464">
          <p15:clr>
            <a:srgbClr val="5ACBF0"/>
          </p15:clr>
        </p15:guide>
        <p15:guide id="15" orient="horz" pos="1200">
          <p15:clr>
            <a:srgbClr val="5ACBF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2436396"/>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a:xfrm>
            <a:off x="4278713" y="2436396"/>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2436396"/>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F82A5059-C025-D6E4-FFAA-C63F34A38267}"/>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5861C466-A791-216E-4A0D-5B839E0041BA}"/>
              </a:ext>
            </a:extLst>
          </p:cNvPr>
          <p:cNvSpPr>
            <a:spLocks noGrp="1"/>
          </p:cNvSpPr>
          <p:nvPr>
            <p:ph type="pic" sz="quarter" idx="20" hasCustomPrompt="1"/>
          </p:nvPr>
        </p:nvSpPr>
        <p:spPr>
          <a:xfrm>
            <a:off x="4253792"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0EF74D6-27A3-ABB5-D3C0-726F1DFD9AE8}"/>
              </a:ext>
            </a:extLst>
          </p:cNvPr>
          <p:cNvSpPr>
            <a:spLocks noGrp="1"/>
          </p:cNvSpPr>
          <p:nvPr>
            <p:ph type="pic" sz="quarter" idx="21" hasCustomPrompt="1"/>
          </p:nvPr>
        </p:nvSpPr>
        <p:spPr>
          <a:xfrm>
            <a:off x="817260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4D30423B-3129-332E-47AD-ABC320E74677}"/>
              </a:ext>
            </a:extLst>
          </p:cNvPr>
          <p:cNvGrpSpPr/>
          <p:nvPr/>
        </p:nvGrpSpPr>
        <p:grpSpPr>
          <a:xfrm>
            <a:off x="380399" y="2436396"/>
            <a:ext cx="3653915" cy="144735"/>
            <a:chOff x="380497" y="1888670"/>
            <a:chExt cx="3654867" cy="144735"/>
          </a:xfrm>
        </p:grpSpPr>
        <p:pic>
          <p:nvPicPr>
            <p:cNvPr id="9" name="Graphic 8">
              <a:extLst>
                <a:ext uri="{FF2B5EF4-FFF2-40B4-BE49-F238E27FC236}">
                  <a16:creationId xmlns:a16="http://schemas.microsoft.com/office/drawing/2014/main" id="{54596A9E-9F63-6055-EAA9-79B52E1438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58EA587E-9D0C-370D-B995-5E94B8BC88C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8" name="Picture 17" descr="A black background with yellow letters&#10;&#10;AI-generated content may be incorrect.">
            <a:extLst>
              <a:ext uri="{FF2B5EF4-FFF2-40B4-BE49-F238E27FC236}">
                <a16:creationId xmlns:a16="http://schemas.microsoft.com/office/drawing/2014/main" id="{7EDB23E5-FA7D-67E5-9326-168B48966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9" name="Straight Connector 18">
            <a:extLst>
              <a:ext uri="{FF2B5EF4-FFF2-40B4-BE49-F238E27FC236}">
                <a16:creationId xmlns:a16="http://schemas.microsoft.com/office/drawing/2014/main" id="{3332FE24-0F33-B59A-6FB8-6D6B3B0D61A2}"/>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C98F39-BA2B-B9C2-1DF2-C1BCCD9B5059}"/>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015E5A26-F29B-C322-FEB2-3099DFDEC0D0}"/>
              </a:ext>
            </a:extLst>
          </p:cNvPr>
          <p:cNvGrpSpPr/>
          <p:nvPr/>
        </p:nvGrpSpPr>
        <p:grpSpPr>
          <a:xfrm>
            <a:off x="4278713" y="2436396"/>
            <a:ext cx="3653915" cy="144735"/>
            <a:chOff x="380497" y="1888670"/>
            <a:chExt cx="3654867" cy="144735"/>
          </a:xfrm>
        </p:grpSpPr>
        <p:pic>
          <p:nvPicPr>
            <p:cNvPr id="29" name="Graphic 28">
              <a:extLst>
                <a:ext uri="{FF2B5EF4-FFF2-40B4-BE49-F238E27FC236}">
                  <a16:creationId xmlns:a16="http://schemas.microsoft.com/office/drawing/2014/main" id="{80702D84-71CC-F2C2-DFBB-FD60AD839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99426DF-89F8-4C2D-3C60-A035DD9B238F}"/>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C139340-EE98-C809-B3A7-347906B811D7}"/>
              </a:ext>
            </a:extLst>
          </p:cNvPr>
          <p:cNvGrpSpPr/>
          <p:nvPr/>
        </p:nvGrpSpPr>
        <p:grpSpPr>
          <a:xfrm>
            <a:off x="8175474" y="2436396"/>
            <a:ext cx="3653915" cy="144735"/>
            <a:chOff x="380497" y="1888670"/>
            <a:chExt cx="3654867" cy="144735"/>
          </a:xfrm>
        </p:grpSpPr>
        <p:pic>
          <p:nvPicPr>
            <p:cNvPr id="34" name="Graphic 33">
              <a:extLst>
                <a:ext uri="{FF2B5EF4-FFF2-40B4-BE49-F238E27FC236}">
                  <a16:creationId xmlns:a16="http://schemas.microsoft.com/office/drawing/2014/main" id="{39FFA5F8-B06E-F8BE-F0D5-EB5351FB67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20E89BF6-A902-71D0-DA6B-3ACCFE630B58}"/>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3051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1" pos="2952">
          <p15:clr>
            <a:srgbClr val="5ACBF0"/>
          </p15:clr>
        </p15:guide>
        <p15:guide id="12" pos="504">
          <p15:clr>
            <a:srgbClr val="5ACBF0"/>
          </p15:clr>
        </p15:guide>
        <p15:guide id="13" pos="2688">
          <p15:clr>
            <a:srgbClr val="5ACBF0"/>
          </p15:clr>
        </p15:guide>
        <p15:guide id="14" pos="5160">
          <p15:clr>
            <a:srgbClr val="5ACBF0"/>
          </p15:clr>
        </p15:guide>
        <p15:guide id="15" pos="5424">
          <p15:clr>
            <a:srgbClr val="5ACBF0"/>
          </p15:clr>
        </p15:guide>
        <p15:guide id="16" orient="horz" pos="1464">
          <p15:clr>
            <a:srgbClr val="5ACBF0"/>
          </p15:clr>
        </p15:guide>
        <p15:guide id="17" orient="horz" pos="1200">
          <p15:clr>
            <a:srgbClr val="5ACBF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Four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D9F5DB95-AE3D-F388-849F-49651D6C06CC}"/>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4B7F0FED-0457-E4E3-9365-93C2BB0EAB25}"/>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2554103D-7933-6CC3-0A28-B9E949026CE5}"/>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D0C0E6E6-D914-A7C9-9953-D49710320BF9}"/>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grpSp>
        <p:nvGrpSpPr>
          <p:cNvPr id="9" name="Group 8">
            <a:extLst>
              <a:ext uri="{FF2B5EF4-FFF2-40B4-BE49-F238E27FC236}">
                <a16:creationId xmlns:a16="http://schemas.microsoft.com/office/drawing/2014/main" id="{A3D0D452-5AE4-52B4-4976-8738E5FCF88C}"/>
              </a:ext>
            </a:extLst>
          </p:cNvPr>
          <p:cNvGrpSpPr/>
          <p:nvPr/>
        </p:nvGrpSpPr>
        <p:grpSpPr>
          <a:xfrm>
            <a:off x="380398" y="2435848"/>
            <a:ext cx="2673580" cy="144735"/>
            <a:chOff x="380497" y="1888670"/>
            <a:chExt cx="2674276" cy="144735"/>
          </a:xfrm>
        </p:grpSpPr>
        <p:pic>
          <p:nvPicPr>
            <p:cNvPr id="14" name="Graphic 13">
              <a:extLst>
                <a:ext uri="{FF2B5EF4-FFF2-40B4-BE49-F238E27FC236}">
                  <a16:creationId xmlns:a16="http://schemas.microsoft.com/office/drawing/2014/main" id="{059FED9C-0A6A-5DDC-8770-D94FDCA5C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6E18F80A-5F00-91E5-81EC-4AFB116E11C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3" name="Picture 22" descr="A black background with yellow letters&#10;&#10;AI-generated content may be incorrect.">
            <a:extLst>
              <a:ext uri="{FF2B5EF4-FFF2-40B4-BE49-F238E27FC236}">
                <a16:creationId xmlns:a16="http://schemas.microsoft.com/office/drawing/2014/main" id="{EE041774-A616-450A-505E-2204E6F4D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0C54DBB4-5B27-DDD3-7797-C4E1FC5880A8}"/>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F43DAE-3491-A1E5-AA09-62F2DF23E5C0}"/>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98FA8782-1E3F-3EED-8968-EBDF40B93E72}"/>
              </a:ext>
            </a:extLst>
          </p:cNvPr>
          <p:cNvGrpSpPr/>
          <p:nvPr/>
        </p:nvGrpSpPr>
        <p:grpSpPr>
          <a:xfrm>
            <a:off x="3304695" y="2435848"/>
            <a:ext cx="2673580" cy="144735"/>
            <a:chOff x="380497" y="1888670"/>
            <a:chExt cx="2674276" cy="144735"/>
          </a:xfrm>
        </p:grpSpPr>
        <p:pic>
          <p:nvPicPr>
            <p:cNvPr id="33" name="Graphic 32">
              <a:extLst>
                <a:ext uri="{FF2B5EF4-FFF2-40B4-BE49-F238E27FC236}">
                  <a16:creationId xmlns:a16="http://schemas.microsoft.com/office/drawing/2014/main" id="{0C9972EC-7A88-B222-4C77-009E4FF6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FC8C3C6-D4DB-86DB-3A21-B576B8F7C81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4399ABE8-9948-89B4-C3B7-38AB46050F5E}"/>
              </a:ext>
            </a:extLst>
          </p:cNvPr>
          <p:cNvGrpSpPr/>
          <p:nvPr/>
        </p:nvGrpSpPr>
        <p:grpSpPr>
          <a:xfrm>
            <a:off x="6233906" y="2435848"/>
            <a:ext cx="2673580" cy="144735"/>
            <a:chOff x="380497" y="1888670"/>
            <a:chExt cx="2674276" cy="144735"/>
          </a:xfrm>
        </p:grpSpPr>
        <p:pic>
          <p:nvPicPr>
            <p:cNvPr id="39" name="Graphic 38">
              <a:extLst>
                <a:ext uri="{FF2B5EF4-FFF2-40B4-BE49-F238E27FC236}">
                  <a16:creationId xmlns:a16="http://schemas.microsoft.com/office/drawing/2014/main" id="{2B0F9341-4602-1E6F-6461-290C5BA718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0" name="Straight Connector 39">
              <a:extLst>
                <a:ext uri="{FF2B5EF4-FFF2-40B4-BE49-F238E27FC236}">
                  <a16:creationId xmlns:a16="http://schemas.microsoft.com/office/drawing/2014/main" id="{9FE456C8-FC41-D4B3-BCF2-75A196EC4CCA}"/>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2BABC46D-CFFA-BE81-0828-569887B8240E}"/>
              </a:ext>
            </a:extLst>
          </p:cNvPr>
          <p:cNvGrpSpPr/>
          <p:nvPr/>
        </p:nvGrpSpPr>
        <p:grpSpPr>
          <a:xfrm>
            <a:off x="9143028" y="2435848"/>
            <a:ext cx="2673580" cy="144735"/>
            <a:chOff x="380497" y="1888670"/>
            <a:chExt cx="2674276" cy="144735"/>
          </a:xfrm>
        </p:grpSpPr>
        <p:pic>
          <p:nvPicPr>
            <p:cNvPr id="42" name="Graphic 41">
              <a:extLst>
                <a:ext uri="{FF2B5EF4-FFF2-40B4-BE49-F238E27FC236}">
                  <a16:creationId xmlns:a16="http://schemas.microsoft.com/office/drawing/2014/main" id="{B2E8BC69-2AF2-EF30-F1AE-3940E6CA2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09CBA167-067E-6CD7-9526-D54806254B68}"/>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67920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3" pos="2352">
          <p15:clr>
            <a:srgbClr val="5ACBF0"/>
          </p15:clr>
        </p15:guide>
        <p15:guide id="14" pos="5760">
          <p15:clr>
            <a:srgbClr val="5ACBF0"/>
          </p15:clr>
        </p15:guide>
        <p15:guide id="15" pos="504">
          <p15:clr>
            <a:srgbClr val="5ACBF0"/>
          </p15:clr>
        </p15:guide>
        <p15:guide id="16" pos="2088">
          <p15:clr>
            <a:srgbClr val="5ACBF0"/>
          </p15:clr>
        </p15:guide>
        <p15:guide id="17" pos="3936">
          <p15:clr>
            <a:srgbClr val="5ACBF0"/>
          </p15:clr>
        </p15:guide>
        <p15:guide id="18" pos="4200">
          <p15:clr>
            <a:srgbClr val="5ACBF0"/>
          </p15:clr>
        </p15:guide>
        <p15:guide id="19" orient="horz" pos="1464">
          <p15:clr>
            <a:srgbClr val="5ACBF0"/>
          </p15:clr>
        </p15:guide>
        <p15:guide id="20" orient="horz" pos="1200">
          <p15:clr>
            <a:srgbClr val="5ACBF0"/>
          </p15:clr>
        </p15:guide>
        <p15:guide id="21" pos="6024">
          <p15:clr>
            <a:srgbClr val="5ACBF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Eight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3" name="Content Placeholder 5">
            <a:extLst>
              <a:ext uri="{FF2B5EF4-FFF2-40B4-BE49-F238E27FC236}">
                <a16:creationId xmlns:a16="http://schemas.microsoft.com/office/drawing/2014/main" id="{8DE2CB26-ABD6-B27D-6C59-871131ACFBE6}"/>
              </a:ext>
            </a:extLst>
          </p:cNvPr>
          <p:cNvSpPr>
            <a:spLocks noGrp="1"/>
          </p:cNvSpPr>
          <p:nvPr>
            <p:ph sz="half" idx="27"/>
          </p:nvPr>
        </p:nvSpPr>
        <p:spPr>
          <a:xfrm>
            <a:off x="380398"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3071CC9-67DC-3078-9CF0-76F40019B8B3}"/>
              </a:ext>
            </a:extLst>
          </p:cNvPr>
          <p:cNvGrpSpPr/>
          <p:nvPr/>
        </p:nvGrpSpPr>
        <p:grpSpPr>
          <a:xfrm>
            <a:off x="380398" y="4705278"/>
            <a:ext cx="2673580" cy="144735"/>
            <a:chOff x="380497" y="1888670"/>
            <a:chExt cx="2674276" cy="144735"/>
          </a:xfrm>
        </p:grpSpPr>
        <p:pic>
          <p:nvPicPr>
            <p:cNvPr id="23" name="Graphic 22">
              <a:extLst>
                <a:ext uri="{FF2B5EF4-FFF2-40B4-BE49-F238E27FC236}">
                  <a16:creationId xmlns:a16="http://schemas.microsoft.com/office/drawing/2014/main" id="{274C6056-54BA-6187-72A4-FCDAD0D079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0FF60EA-B69A-F88C-E93C-507F4C3607A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705278"/>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705278"/>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705278"/>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6DD46470-60F7-052D-1108-98E1ED734FE0}"/>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sp>
        <p:nvSpPr>
          <p:cNvPr id="14" name="Picture Placeholder 13">
            <a:extLst>
              <a:ext uri="{FF2B5EF4-FFF2-40B4-BE49-F238E27FC236}">
                <a16:creationId xmlns:a16="http://schemas.microsoft.com/office/drawing/2014/main" id="{74408FE7-DBF4-E879-CB13-F01F0A4B2824}"/>
              </a:ext>
            </a:extLst>
          </p:cNvPr>
          <p:cNvSpPr>
            <a:spLocks noGrp="1"/>
          </p:cNvSpPr>
          <p:nvPr>
            <p:ph type="pic" sz="quarter" idx="31" hasCustomPrompt="1"/>
          </p:nvPr>
        </p:nvSpPr>
        <p:spPr>
          <a:xfrm>
            <a:off x="368904" y="4154215"/>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4154215"/>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4154215"/>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4154215"/>
            <a:ext cx="457081" cy="457200"/>
          </a:xfrm>
        </p:spPr>
        <p:txBody>
          <a:bodyPr anchor="t">
            <a:normAutofit/>
          </a:bodyPr>
          <a:lstStyle>
            <a:lvl1pPr marL="0" indent="0" algn="ctr">
              <a:buNone/>
              <a:defRPr sz="800">
                <a:latin typeface="+mn-lt"/>
              </a:defRPr>
            </a:lvl1pPr>
          </a:lstStyle>
          <a:p>
            <a:r>
              <a:rPr lang="en-US"/>
              <a:t>ICON</a:t>
            </a:r>
          </a:p>
        </p:txBody>
      </p:sp>
      <p:grpSp>
        <p:nvGrpSpPr>
          <p:cNvPr id="49" name="Group 48">
            <a:extLst>
              <a:ext uri="{FF2B5EF4-FFF2-40B4-BE49-F238E27FC236}">
                <a16:creationId xmlns:a16="http://schemas.microsoft.com/office/drawing/2014/main" id="{FACC7813-08E9-0215-BE7E-50C3236FF680}"/>
              </a:ext>
            </a:extLst>
          </p:cNvPr>
          <p:cNvGrpSpPr/>
          <p:nvPr/>
        </p:nvGrpSpPr>
        <p:grpSpPr>
          <a:xfrm>
            <a:off x="380398" y="2435848"/>
            <a:ext cx="2673580" cy="144735"/>
            <a:chOff x="380497" y="1888670"/>
            <a:chExt cx="2674276" cy="144735"/>
          </a:xfrm>
        </p:grpSpPr>
        <p:pic>
          <p:nvPicPr>
            <p:cNvPr id="50" name="Graphic 49">
              <a:extLst>
                <a:ext uri="{FF2B5EF4-FFF2-40B4-BE49-F238E27FC236}">
                  <a16:creationId xmlns:a16="http://schemas.microsoft.com/office/drawing/2014/main" id="{889C9E0F-3A50-8A50-0D62-C59A93F1C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1" name="Straight Connector 50">
              <a:extLst>
                <a:ext uri="{FF2B5EF4-FFF2-40B4-BE49-F238E27FC236}">
                  <a16:creationId xmlns:a16="http://schemas.microsoft.com/office/drawing/2014/main" id="{4BAB47E8-E91A-6858-FBBF-704485F7E7EB}"/>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52" name="Picture 51" descr="A black background with yellow letters&#10;&#10;AI-generated content may be incorrect.">
            <a:extLst>
              <a:ext uri="{FF2B5EF4-FFF2-40B4-BE49-F238E27FC236}">
                <a16:creationId xmlns:a16="http://schemas.microsoft.com/office/drawing/2014/main" id="{9FA0028F-515E-B4A7-E666-07AE1C36A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53" name="Straight Connector 52">
            <a:extLst>
              <a:ext uri="{FF2B5EF4-FFF2-40B4-BE49-F238E27FC236}">
                <a16:creationId xmlns:a16="http://schemas.microsoft.com/office/drawing/2014/main" id="{2B7977C0-AC12-57AE-1DEA-3F80D655C41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5A00B2A-79E3-1DFA-DE00-45CDE7833C6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95D1BBFA-BD03-3328-4E8B-6EB4FD9611EC}"/>
              </a:ext>
            </a:extLst>
          </p:cNvPr>
          <p:cNvGrpSpPr/>
          <p:nvPr/>
        </p:nvGrpSpPr>
        <p:grpSpPr>
          <a:xfrm>
            <a:off x="3304695" y="2435848"/>
            <a:ext cx="2673580" cy="144735"/>
            <a:chOff x="380497" y="1888670"/>
            <a:chExt cx="2674276" cy="144735"/>
          </a:xfrm>
        </p:grpSpPr>
        <p:pic>
          <p:nvPicPr>
            <p:cNvPr id="56" name="Graphic 55">
              <a:extLst>
                <a:ext uri="{FF2B5EF4-FFF2-40B4-BE49-F238E27FC236}">
                  <a16:creationId xmlns:a16="http://schemas.microsoft.com/office/drawing/2014/main" id="{FCCF4787-5662-B3B7-34F7-D14413211E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7" name="Straight Connector 56">
              <a:extLst>
                <a:ext uri="{FF2B5EF4-FFF2-40B4-BE49-F238E27FC236}">
                  <a16:creationId xmlns:a16="http://schemas.microsoft.com/office/drawing/2014/main" id="{9F67344E-465F-F772-E42C-45C8B603EC4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8" name="Group 57">
            <a:extLst>
              <a:ext uri="{FF2B5EF4-FFF2-40B4-BE49-F238E27FC236}">
                <a16:creationId xmlns:a16="http://schemas.microsoft.com/office/drawing/2014/main" id="{66B870EB-589E-1464-91A6-B3E34B0A6F35}"/>
              </a:ext>
            </a:extLst>
          </p:cNvPr>
          <p:cNvGrpSpPr/>
          <p:nvPr/>
        </p:nvGrpSpPr>
        <p:grpSpPr>
          <a:xfrm>
            <a:off x="6233906" y="2435848"/>
            <a:ext cx="2673580" cy="144735"/>
            <a:chOff x="380497" y="1888670"/>
            <a:chExt cx="2674276" cy="144735"/>
          </a:xfrm>
        </p:grpSpPr>
        <p:pic>
          <p:nvPicPr>
            <p:cNvPr id="59" name="Graphic 58">
              <a:extLst>
                <a:ext uri="{FF2B5EF4-FFF2-40B4-BE49-F238E27FC236}">
                  <a16:creationId xmlns:a16="http://schemas.microsoft.com/office/drawing/2014/main" id="{B9B5E209-6B56-5565-20B7-D8F934663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0" name="Straight Connector 59">
              <a:extLst>
                <a:ext uri="{FF2B5EF4-FFF2-40B4-BE49-F238E27FC236}">
                  <a16:creationId xmlns:a16="http://schemas.microsoft.com/office/drawing/2014/main" id="{2B3CD1C1-083F-D611-3FB5-1A160721A2A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1" name="Group 60">
            <a:extLst>
              <a:ext uri="{FF2B5EF4-FFF2-40B4-BE49-F238E27FC236}">
                <a16:creationId xmlns:a16="http://schemas.microsoft.com/office/drawing/2014/main" id="{0582618B-B723-F6C7-78A2-D1728EB094E8}"/>
              </a:ext>
            </a:extLst>
          </p:cNvPr>
          <p:cNvGrpSpPr/>
          <p:nvPr/>
        </p:nvGrpSpPr>
        <p:grpSpPr>
          <a:xfrm>
            <a:off x="9143028" y="2435848"/>
            <a:ext cx="2673580" cy="144735"/>
            <a:chOff x="380497" y="1888670"/>
            <a:chExt cx="2674276" cy="144735"/>
          </a:xfrm>
        </p:grpSpPr>
        <p:pic>
          <p:nvPicPr>
            <p:cNvPr id="62" name="Graphic 61">
              <a:extLst>
                <a:ext uri="{FF2B5EF4-FFF2-40B4-BE49-F238E27FC236}">
                  <a16:creationId xmlns:a16="http://schemas.microsoft.com/office/drawing/2014/main" id="{FECCC2B4-F2A4-D719-AE1D-32C0DEBACB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3" name="Straight Connector 62">
              <a:extLst>
                <a:ext uri="{FF2B5EF4-FFF2-40B4-BE49-F238E27FC236}">
                  <a16:creationId xmlns:a16="http://schemas.microsoft.com/office/drawing/2014/main" id="{089AB7E5-DBCA-1E1E-46C2-C293FA1EDB66}"/>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4" name="Group 63">
            <a:extLst>
              <a:ext uri="{FF2B5EF4-FFF2-40B4-BE49-F238E27FC236}">
                <a16:creationId xmlns:a16="http://schemas.microsoft.com/office/drawing/2014/main" id="{94EF4846-342E-1C3E-30DA-E399CCC7D561}"/>
              </a:ext>
            </a:extLst>
          </p:cNvPr>
          <p:cNvGrpSpPr/>
          <p:nvPr/>
        </p:nvGrpSpPr>
        <p:grpSpPr>
          <a:xfrm>
            <a:off x="380398" y="4705278"/>
            <a:ext cx="2673580" cy="144735"/>
            <a:chOff x="380497" y="1888670"/>
            <a:chExt cx="2674276" cy="144735"/>
          </a:xfrm>
        </p:grpSpPr>
        <p:pic>
          <p:nvPicPr>
            <p:cNvPr id="65" name="Graphic 64">
              <a:extLst>
                <a:ext uri="{FF2B5EF4-FFF2-40B4-BE49-F238E27FC236}">
                  <a16:creationId xmlns:a16="http://schemas.microsoft.com/office/drawing/2014/main" id="{54F1F011-1E53-C7D7-9434-E2671A6CEA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6" name="Straight Connector 65">
              <a:extLst>
                <a:ext uri="{FF2B5EF4-FFF2-40B4-BE49-F238E27FC236}">
                  <a16:creationId xmlns:a16="http://schemas.microsoft.com/office/drawing/2014/main" id="{503E8096-96D6-9700-CAFD-184AA44D326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7" name="Group 66">
            <a:extLst>
              <a:ext uri="{FF2B5EF4-FFF2-40B4-BE49-F238E27FC236}">
                <a16:creationId xmlns:a16="http://schemas.microsoft.com/office/drawing/2014/main" id="{1BB1DF66-DBF2-9D6C-344A-10112FF76E82}"/>
              </a:ext>
            </a:extLst>
          </p:cNvPr>
          <p:cNvGrpSpPr/>
          <p:nvPr/>
        </p:nvGrpSpPr>
        <p:grpSpPr>
          <a:xfrm>
            <a:off x="3304695" y="4705278"/>
            <a:ext cx="2673580" cy="144735"/>
            <a:chOff x="380497" y="1888670"/>
            <a:chExt cx="2674276" cy="144735"/>
          </a:xfrm>
        </p:grpSpPr>
        <p:pic>
          <p:nvPicPr>
            <p:cNvPr id="68" name="Graphic 67">
              <a:extLst>
                <a:ext uri="{FF2B5EF4-FFF2-40B4-BE49-F238E27FC236}">
                  <a16:creationId xmlns:a16="http://schemas.microsoft.com/office/drawing/2014/main" id="{AF239040-B178-6E56-838D-507F53FBF7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9" name="Straight Connector 68">
              <a:extLst>
                <a:ext uri="{FF2B5EF4-FFF2-40B4-BE49-F238E27FC236}">
                  <a16:creationId xmlns:a16="http://schemas.microsoft.com/office/drawing/2014/main" id="{406CB1A1-9384-7F35-6B4B-DBCCC2E13976}"/>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0" name="Group 69">
            <a:extLst>
              <a:ext uri="{FF2B5EF4-FFF2-40B4-BE49-F238E27FC236}">
                <a16:creationId xmlns:a16="http://schemas.microsoft.com/office/drawing/2014/main" id="{D6F065A2-3FCD-DE45-B757-A185B381D368}"/>
              </a:ext>
            </a:extLst>
          </p:cNvPr>
          <p:cNvGrpSpPr/>
          <p:nvPr/>
        </p:nvGrpSpPr>
        <p:grpSpPr>
          <a:xfrm>
            <a:off x="6233906" y="4705278"/>
            <a:ext cx="2673580" cy="144735"/>
            <a:chOff x="380497" y="1888670"/>
            <a:chExt cx="2674276" cy="144735"/>
          </a:xfrm>
        </p:grpSpPr>
        <p:pic>
          <p:nvPicPr>
            <p:cNvPr id="71" name="Graphic 70">
              <a:extLst>
                <a:ext uri="{FF2B5EF4-FFF2-40B4-BE49-F238E27FC236}">
                  <a16:creationId xmlns:a16="http://schemas.microsoft.com/office/drawing/2014/main" id="{300DAEB5-8B3D-FF61-5073-C93DDDCCD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72" name="Straight Connector 71">
              <a:extLst>
                <a:ext uri="{FF2B5EF4-FFF2-40B4-BE49-F238E27FC236}">
                  <a16:creationId xmlns:a16="http://schemas.microsoft.com/office/drawing/2014/main" id="{A0664234-E8C6-6F5F-85CF-B8BCF4F7FBD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3" name="Group 72">
            <a:extLst>
              <a:ext uri="{FF2B5EF4-FFF2-40B4-BE49-F238E27FC236}">
                <a16:creationId xmlns:a16="http://schemas.microsoft.com/office/drawing/2014/main" id="{92BB0698-A44C-C602-323D-6C95A90EDD69}"/>
              </a:ext>
            </a:extLst>
          </p:cNvPr>
          <p:cNvGrpSpPr/>
          <p:nvPr/>
        </p:nvGrpSpPr>
        <p:grpSpPr>
          <a:xfrm>
            <a:off x="9143028" y="4705278"/>
            <a:ext cx="2673580" cy="144735"/>
            <a:chOff x="380497" y="1888670"/>
            <a:chExt cx="2674276" cy="144735"/>
          </a:xfrm>
        </p:grpSpPr>
        <p:pic>
          <p:nvPicPr>
            <p:cNvPr id="74" name="Graphic 73">
              <a:extLst>
                <a:ext uri="{FF2B5EF4-FFF2-40B4-BE49-F238E27FC236}">
                  <a16:creationId xmlns:a16="http://schemas.microsoft.com/office/drawing/2014/main" id="{7D2EC517-904F-DF96-65D0-1A24AA1630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75" name="Straight Connector 74">
              <a:extLst>
                <a:ext uri="{FF2B5EF4-FFF2-40B4-BE49-F238E27FC236}">
                  <a16:creationId xmlns:a16="http://schemas.microsoft.com/office/drawing/2014/main" id="{5C7A2FC2-EC63-1E39-8BB0-F4663301AF9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40609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6EDA-457D-C123-43C6-A6CFCBF1FE78}"/>
              </a:ext>
            </a:extLst>
          </p:cNvPr>
          <p:cNvSpPr>
            <a:spLocks noGrp="1"/>
          </p:cNvSpPr>
          <p:nvPr>
            <p:ph type="title"/>
          </p:nvPr>
        </p:nvSpPr>
        <p:spPr>
          <a:xfrm>
            <a:off x="2329638" y="1288112"/>
            <a:ext cx="7535361" cy="3242921"/>
          </a:xfrm>
        </p:spPr>
        <p:txBody>
          <a:bodyPr tIns="0" anchor="b" anchorCtr="0">
            <a:normAutofit/>
          </a:bodyPr>
          <a:lstStyle>
            <a:lvl1pPr>
              <a:lnSpc>
                <a:spcPct val="100000"/>
              </a:lnSpc>
              <a:defRPr sz="4999" b="0">
                <a:solidFill>
                  <a:schemeClr val="tx1"/>
                </a:solidFill>
              </a:defRPr>
            </a:lvl1pPr>
          </a:lstStyle>
          <a:p>
            <a:r>
              <a:rPr lang="en-US"/>
              <a:t>Click to edit Master title style</a:t>
            </a:r>
          </a:p>
        </p:txBody>
      </p:sp>
      <p:sp>
        <p:nvSpPr>
          <p:cNvPr id="26" name="Text Placeholder 2">
            <a:extLst>
              <a:ext uri="{FF2B5EF4-FFF2-40B4-BE49-F238E27FC236}">
                <a16:creationId xmlns:a16="http://schemas.microsoft.com/office/drawing/2014/main" id="{111DFCDF-25AA-6341-9EB5-88B9FAE4D15D}"/>
              </a:ext>
            </a:extLst>
          </p:cNvPr>
          <p:cNvSpPr>
            <a:spLocks noGrp="1"/>
          </p:cNvSpPr>
          <p:nvPr>
            <p:ph type="body" idx="1"/>
          </p:nvPr>
        </p:nvSpPr>
        <p:spPr>
          <a:xfrm>
            <a:off x="2329639" y="4735468"/>
            <a:ext cx="7535361" cy="1500187"/>
          </a:xfrm>
        </p:spPr>
        <p:txBody>
          <a:bodyPr>
            <a:normAutofit/>
          </a:bodyPr>
          <a:lstStyle>
            <a:lvl1pPr marL="0" indent="0">
              <a:lnSpc>
                <a:spcPts val="2499"/>
              </a:lnSpc>
              <a:buNone/>
              <a:defRPr sz="1799">
                <a:solidFill>
                  <a:schemeClr val="tx1"/>
                </a:solidFill>
                <a:latin typeface="TWK Everett Ultralight" panose="020B0204000000000000" pitchFamily="34" charset="0"/>
                <a:cs typeface="TWK Everett Ultralight" panose="020B0204000000000000" pitchFamily="34" charset="0"/>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26731706-F76B-49F5-8613-541372E21A2C}" type="slidenum">
              <a:rPr lang="en-US" smtClean="0"/>
              <a:pPr/>
              <a:t>‹#›</a:t>
            </a:fld>
            <a:endParaRPr lang="en-US"/>
          </a:p>
        </p:txBody>
      </p:sp>
      <p:pic>
        <p:nvPicPr>
          <p:cNvPr id="16" name="Picture 15">
            <a:extLst>
              <a:ext uri="{FF2B5EF4-FFF2-40B4-BE49-F238E27FC236}">
                <a16:creationId xmlns:a16="http://schemas.microsoft.com/office/drawing/2014/main" id="{2110D1AF-351F-D092-F973-97F5B8F4A6EF}"/>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5110" y="-972878"/>
            <a:ext cx="507432" cy="507564"/>
          </a:xfrm>
          <a:prstGeom prst="rect">
            <a:avLst/>
          </a:prstGeom>
        </p:spPr>
      </p:pic>
      <p:pic>
        <p:nvPicPr>
          <p:cNvPr id="3" name="Picture 2">
            <a:extLst>
              <a:ext uri="{FF2B5EF4-FFF2-40B4-BE49-F238E27FC236}">
                <a16:creationId xmlns:a16="http://schemas.microsoft.com/office/drawing/2014/main" id="{9B31169D-344E-62EA-A5E3-3B3D70F2EA14}"/>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6" name="Straight Connector 5">
            <a:extLst>
              <a:ext uri="{FF2B5EF4-FFF2-40B4-BE49-F238E27FC236}">
                <a16:creationId xmlns:a16="http://schemas.microsoft.com/office/drawing/2014/main" id="{39AAC2D4-2506-1C05-0FA9-1FA2C3C5C23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343A39F-CAD1-FF12-40EA-1753C4BB31F2}"/>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390460CD-FB3A-60B6-5BC1-8AB7EE19AC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5110" y="-972878"/>
            <a:ext cx="507432" cy="507564"/>
          </a:xfrm>
          <a:prstGeom prst="rect">
            <a:avLst/>
          </a:prstGeom>
        </p:spPr>
      </p:pic>
    </p:spTree>
    <p:extLst>
      <p:ext uri="{BB962C8B-B14F-4D97-AF65-F5344CB8AC3E}">
        <p14:creationId xmlns:p14="http://schemas.microsoft.com/office/powerpoint/2010/main" val="278701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Quote op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38DF9B-56F4-DD0F-E199-0590108371CC}"/>
              </a:ext>
            </a:extLst>
          </p:cNvPr>
          <p:cNvSpPr>
            <a:spLocks noGrp="1"/>
          </p:cNvSpPr>
          <p:nvPr>
            <p:ph type="body" sz="quarter" idx="14"/>
          </p:nvPr>
        </p:nvSpPr>
        <p:spPr>
          <a:xfrm>
            <a:off x="2329843" y="329184"/>
            <a:ext cx="7529139" cy="5870448"/>
          </a:xfrm>
        </p:spPr>
        <p:txBody>
          <a:bodyPr anchor="ctr" anchorCtr="0"/>
          <a:lstStyle>
            <a:lvl1pPr>
              <a:lnSpc>
                <a:spcPct val="100000"/>
              </a:lnSpc>
              <a:spcBef>
                <a:spcPts val="0"/>
              </a:spcBef>
              <a:spcAft>
                <a:spcPts val="1300"/>
              </a:spcAft>
              <a:defRPr sz="4999">
                <a:solidFill>
                  <a:schemeClr val="tx1"/>
                </a:solidFill>
              </a:defRPr>
            </a:lvl1pPr>
            <a:lvl2pPr marL="1588" indent="0">
              <a:buNone/>
              <a:defRPr sz="1799">
                <a:solidFill>
                  <a:schemeClr val="tx1"/>
                </a:solidFill>
                <a:latin typeface="TWK Everett Ultralight" panose="020B0204000000000000" pitchFamily="34" charset="0"/>
                <a:cs typeface="TWK Everett Ultralight" panose="020B0204000000000000" pitchFamily="34" charset="0"/>
              </a:defRPr>
            </a:lvl2pPr>
            <a:lvl3pPr marL="0" indent="0">
              <a:buNone/>
              <a:defRPr>
                <a:solidFill>
                  <a:schemeClr val="tx1"/>
                </a:solidFill>
                <a:latin typeface="TWK Everett Ultralight" panose="020B0204000000000000" pitchFamily="34" charset="0"/>
                <a:cs typeface="TWK Everett Ultralight" panose="020B0204000000000000" pitchFamily="34" charset="0"/>
              </a:defRPr>
            </a:lvl3pPr>
            <a:lvl4pPr marL="0" indent="0">
              <a:buNone/>
              <a:defRPr>
                <a:solidFill>
                  <a:schemeClr val="tx1"/>
                </a:solidFill>
                <a:latin typeface="TWK Everett Ultralight" panose="020B0204000000000000" pitchFamily="34" charset="0"/>
                <a:cs typeface="TWK Everett Ultralight" panose="020B0204000000000000" pitchFamily="34" charset="0"/>
              </a:defRPr>
            </a:lvl4pPr>
            <a:lvl5pPr marL="0" indent="0">
              <a:buNone/>
              <a:defRPr>
                <a:solidFill>
                  <a:schemeClr val="tx1"/>
                </a:solidFill>
                <a:latin typeface="TWK Everett Ultralight" panose="020B0204000000000000" pitchFamily="34" charset="0"/>
                <a:cs typeface="TWK Everett Ultralight" panose="020B020400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26731706-F76B-49F5-8613-541372E21A2C}" type="slidenum">
              <a:rPr lang="en-US" smtClean="0"/>
              <a:pPr/>
              <a:t>‹#›</a:t>
            </a:fld>
            <a:endParaRPr lang="en-US"/>
          </a:p>
        </p:txBody>
      </p:sp>
      <p:pic>
        <p:nvPicPr>
          <p:cNvPr id="16" name="Picture 15">
            <a:extLst>
              <a:ext uri="{FF2B5EF4-FFF2-40B4-BE49-F238E27FC236}">
                <a16:creationId xmlns:a16="http://schemas.microsoft.com/office/drawing/2014/main" id="{2110D1AF-351F-D092-F973-97F5B8F4A6EF}"/>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5110" y="-972878"/>
            <a:ext cx="507432" cy="507564"/>
          </a:xfrm>
          <a:prstGeom prst="rect">
            <a:avLst/>
          </a:prstGeom>
        </p:spPr>
      </p:pic>
      <p:pic>
        <p:nvPicPr>
          <p:cNvPr id="2" name="Picture 1">
            <a:extLst>
              <a:ext uri="{FF2B5EF4-FFF2-40B4-BE49-F238E27FC236}">
                <a16:creationId xmlns:a16="http://schemas.microsoft.com/office/drawing/2014/main" id="{2DAE3DF7-F20C-956D-16DB-52EE5FA3D731}"/>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3" name="Straight Connector 2">
            <a:extLst>
              <a:ext uri="{FF2B5EF4-FFF2-40B4-BE49-F238E27FC236}">
                <a16:creationId xmlns:a16="http://schemas.microsoft.com/office/drawing/2014/main" id="{5A0693C2-B6B3-AEE4-BD82-B52091D1C6E1}"/>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66CCDC-8ED9-32B8-3293-647274E4962B}"/>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90A40373-F7A2-DB33-B3F2-801B44F07B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5110" y="-972878"/>
            <a:ext cx="507432" cy="507564"/>
          </a:xfrm>
          <a:prstGeom prst="rect">
            <a:avLst/>
          </a:prstGeom>
        </p:spPr>
      </p:pic>
    </p:spTree>
    <p:extLst>
      <p:ext uri="{BB962C8B-B14F-4D97-AF65-F5344CB8AC3E}">
        <p14:creationId xmlns:p14="http://schemas.microsoft.com/office/powerpoint/2010/main" val="346248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Headline, Fu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7" y="339212"/>
            <a:ext cx="11424299" cy="915850"/>
          </a:xfrm>
        </p:spPr>
        <p:txBody>
          <a:bodyPr/>
          <a:lstStyle/>
          <a:p>
            <a:r>
              <a:rPr lang="en-US"/>
              <a:t>Click to edit Master title style</a:t>
            </a:r>
          </a:p>
        </p:txBody>
      </p:sp>
      <p:sp>
        <p:nvSpPr>
          <p:cNvPr id="5" name="Picture Placeholder 24">
            <a:extLst>
              <a:ext uri="{FF2B5EF4-FFF2-40B4-BE49-F238E27FC236}">
                <a16:creationId xmlns:a16="http://schemas.microsoft.com/office/drawing/2014/main" id="{F0E3BB53-3804-EB1C-F5DF-99D21AA22CF8}"/>
              </a:ext>
            </a:extLst>
          </p:cNvPr>
          <p:cNvSpPr>
            <a:spLocks noGrp="1"/>
          </p:cNvSpPr>
          <p:nvPr>
            <p:ph type="pic" sz="quarter" idx="13"/>
          </p:nvPr>
        </p:nvSpPr>
        <p:spPr>
          <a:xfrm>
            <a:off x="380397" y="1255061"/>
            <a:ext cx="11424353" cy="5213774"/>
          </a:xfrm>
          <a:prstGeom prst="rect">
            <a:avLst/>
          </a:prstGeom>
          <a:ln>
            <a:noFill/>
          </a:ln>
        </p:spPr>
        <p:txBody>
          <a:bodyPr wrap="square">
            <a:noAutofit/>
          </a:bodyPr>
          <a:lstStyle/>
          <a:p>
            <a:r>
              <a:rPr lang="en-US"/>
              <a:t>Click icon to add picture</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723F13D9-FDAD-32F1-ABD9-8CACCD69C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ADA2147E-A7A9-8733-B2E6-31A20EC66874}"/>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6DD3900-386E-BFA2-C813-2F9AC9DA3AF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93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1" name="Table Placeholder 10">
            <a:extLst>
              <a:ext uri="{FF2B5EF4-FFF2-40B4-BE49-F238E27FC236}">
                <a16:creationId xmlns:a16="http://schemas.microsoft.com/office/drawing/2014/main" id="{1A4FE872-31EC-AA87-67D6-4650ACB8D608}"/>
              </a:ext>
            </a:extLst>
          </p:cNvPr>
          <p:cNvSpPr>
            <a:spLocks noGrp="1"/>
          </p:cNvSpPr>
          <p:nvPr>
            <p:ph type="tbl" sz="quarter" idx="15"/>
          </p:nvPr>
        </p:nvSpPr>
        <p:spPr>
          <a:xfrm>
            <a:off x="380901" y="1903413"/>
            <a:ext cx="11423849" cy="4323949"/>
          </a:xfrm>
          <a:noFill/>
          <a:ln>
            <a:noFill/>
          </a:ln>
        </p:spPr>
        <p:style>
          <a:lnRef idx="0">
            <a:scrgbClr r="0" g="0" b="0"/>
          </a:lnRef>
          <a:fillRef idx="0">
            <a:scrgbClr r="0" g="0" b="0"/>
          </a:fillRef>
          <a:effectRef idx="0">
            <a:scrgbClr r="0" g="0" b="0"/>
          </a:effectRef>
          <a:fontRef idx="minor">
            <a:schemeClr val="dk1"/>
          </a:fontRef>
        </p:style>
        <p:txBody>
          <a:bodyPr anchor="ctr"/>
          <a:lstStyle/>
          <a:p>
            <a:r>
              <a:rPr lang="en-US"/>
              <a:t>Click icon to add table</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26731706-F76B-49F5-8613-541372E21A2C}" type="slidenum">
              <a:rPr lang="en-US" smtClean="0"/>
              <a:pPr/>
              <a:t>‹#›</a:t>
            </a:fld>
            <a:endParaRPr lang="en-US"/>
          </a:p>
        </p:txBody>
      </p:sp>
      <p:pic>
        <p:nvPicPr>
          <p:cNvPr id="12" name="Picture 11" descr="A black background with yellow letters&#10;&#10;AI-generated content may be incorrect.">
            <a:extLst>
              <a:ext uri="{FF2B5EF4-FFF2-40B4-BE49-F238E27FC236}">
                <a16:creationId xmlns:a16="http://schemas.microsoft.com/office/drawing/2014/main" id="{5675FA56-3525-FC5D-E8A2-7D44A88E9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401DCA6F-0171-5FBC-B354-E283CB9B2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D33A3700-9035-6474-0438-6859A0A37AF3}"/>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99CBB17-2537-5752-D63E-1920CEB32458}"/>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2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Column Blocks">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0E9CAA2-6AB1-B377-ED8D-59E3A55E5CDA}"/>
              </a:ext>
            </a:extLst>
          </p:cNvPr>
          <p:cNvSpPr/>
          <p:nvPr/>
        </p:nvSpPr>
        <p:spPr>
          <a:xfrm>
            <a:off x="4276070"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1877 h 4024249"/>
              <a:gd name="connsiteX3" fmla="*/ 2945424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1877"/>
                </a:lnTo>
                <a:lnTo>
                  <a:pt x="2945424" y="4024249"/>
                </a:lnTo>
                <a:lnTo>
                  <a:pt x="0" y="4024249"/>
                </a:lnTo>
                <a:close/>
              </a:path>
            </a:pathLst>
          </a:custGeom>
          <a:solidFill>
            <a:srgbClr val="FF8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11" name="Freeform: Shape 10">
            <a:extLst>
              <a:ext uri="{FF2B5EF4-FFF2-40B4-BE49-F238E27FC236}">
                <a16:creationId xmlns:a16="http://schemas.microsoft.com/office/drawing/2014/main" id="{73D31B1B-F5A8-20E1-11C7-F3677A9412CF}"/>
              </a:ext>
            </a:extLst>
          </p:cNvPr>
          <p:cNvSpPr/>
          <p:nvPr/>
        </p:nvSpPr>
        <p:spPr>
          <a:xfrm>
            <a:off x="380398"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0263 h 4024249"/>
              <a:gd name="connsiteX3" fmla="*/ 2942195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0263"/>
                </a:lnTo>
                <a:lnTo>
                  <a:pt x="2942195" y="4024249"/>
                </a:lnTo>
                <a:lnTo>
                  <a:pt x="0" y="4024249"/>
                </a:lnTo>
                <a:close/>
              </a:path>
            </a:pathLst>
          </a:custGeom>
          <a:solidFill>
            <a:srgbClr val="FF6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12" name="Freeform: Shape 11">
            <a:extLst>
              <a:ext uri="{FF2B5EF4-FFF2-40B4-BE49-F238E27FC236}">
                <a16:creationId xmlns:a16="http://schemas.microsoft.com/office/drawing/2014/main" id="{4C780D8D-DFB0-34D1-4335-A28B4956B9C2}"/>
              </a:ext>
            </a:extLst>
          </p:cNvPr>
          <p:cNvSpPr/>
          <p:nvPr/>
        </p:nvSpPr>
        <p:spPr>
          <a:xfrm>
            <a:off x="8170373"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4370 h 4024249"/>
              <a:gd name="connsiteX3" fmla="*/ 2950409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4370"/>
                </a:lnTo>
                <a:lnTo>
                  <a:pt x="2950409" y="4024249"/>
                </a:lnTo>
                <a:lnTo>
                  <a:pt x="0" y="4024249"/>
                </a:lnTo>
                <a:close/>
              </a:path>
            </a:pathLst>
          </a:custGeom>
          <a:solidFill>
            <a:srgbClr val="FFCD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22" name="Freeform: Shape 21">
            <a:extLst>
              <a:ext uri="{FF2B5EF4-FFF2-40B4-BE49-F238E27FC236}">
                <a16:creationId xmlns:a16="http://schemas.microsoft.com/office/drawing/2014/main" id="{D68F27E1-7F03-A788-2B79-8BAD7A27AC94}"/>
              </a:ext>
            </a:extLst>
          </p:cNvPr>
          <p:cNvSpPr/>
          <p:nvPr/>
        </p:nvSpPr>
        <p:spPr>
          <a:xfrm>
            <a:off x="4276070"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1877 h 4024249"/>
              <a:gd name="connsiteX3" fmla="*/ 2945424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1877"/>
                </a:lnTo>
                <a:lnTo>
                  <a:pt x="2945424" y="4024249"/>
                </a:lnTo>
                <a:lnTo>
                  <a:pt x="0" y="4024249"/>
                </a:lnTo>
                <a:close/>
              </a:path>
            </a:pathLst>
          </a:custGeom>
          <a:solidFill>
            <a:srgbClr val="FF8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23" name="Freeform: Shape 22">
            <a:extLst>
              <a:ext uri="{FF2B5EF4-FFF2-40B4-BE49-F238E27FC236}">
                <a16:creationId xmlns:a16="http://schemas.microsoft.com/office/drawing/2014/main" id="{DADC5747-D71F-1AA7-B2EB-515EBF9C2F51}"/>
              </a:ext>
            </a:extLst>
          </p:cNvPr>
          <p:cNvSpPr/>
          <p:nvPr/>
        </p:nvSpPr>
        <p:spPr>
          <a:xfrm>
            <a:off x="380398"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0263 h 4024249"/>
              <a:gd name="connsiteX3" fmla="*/ 2942195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0263"/>
                </a:lnTo>
                <a:lnTo>
                  <a:pt x="2942195" y="4024249"/>
                </a:lnTo>
                <a:lnTo>
                  <a:pt x="0" y="4024249"/>
                </a:lnTo>
                <a:close/>
              </a:path>
            </a:pathLst>
          </a:custGeom>
          <a:solidFill>
            <a:srgbClr val="FF6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16" name="Freeform: Shape 15">
            <a:extLst>
              <a:ext uri="{FF2B5EF4-FFF2-40B4-BE49-F238E27FC236}">
                <a16:creationId xmlns:a16="http://schemas.microsoft.com/office/drawing/2014/main" id="{ECBF2FBA-4C97-2D48-A078-DD519CC00740}"/>
              </a:ext>
            </a:extLst>
          </p:cNvPr>
          <p:cNvSpPr/>
          <p:nvPr/>
        </p:nvSpPr>
        <p:spPr>
          <a:xfrm>
            <a:off x="8170373"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4370 h 4024249"/>
              <a:gd name="connsiteX3" fmla="*/ 2950409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4370"/>
                </a:lnTo>
                <a:lnTo>
                  <a:pt x="2950409" y="4024249"/>
                </a:lnTo>
                <a:lnTo>
                  <a:pt x="0" y="4024249"/>
                </a:lnTo>
                <a:close/>
              </a:path>
            </a:pathLst>
          </a:custGeom>
          <a:solidFill>
            <a:srgbClr val="FFCD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711015" y="2094900"/>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711015" y="3020654"/>
            <a:ext cx="2945633" cy="2576586"/>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609915" y="2093816"/>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609915" y="3020654"/>
            <a:ext cx="2945633" cy="2576582"/>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505587" y="2093816"/>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505587" y="3020654"/>
            <a:ext cx="2945633" cy="2576582"/>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26731706-F76B-49F5-8613-541372E21A2C}" type="slidenum">
              <a:rPr lang="en-US" smtClean="0"/>
              <a:pPr/>
              <a:t>‹#›</a:t>
            </a:fld>
            <a:endParaRPr lang="en-US"/>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descr="A black background with yellow letters&#10;&#10;AI-generated content may be incorrect.">
            <a:extLst>
              <a:ext uri="{FF2B5EF4-FFF2-40B4-BE49-F238E27FC236}">
                <a16:creationId xmlns:a16="http://schemas.microsoft.com/office/drawing/2014/main" id="{8B1C2B0F-E0CD-235C-1384-0820412BBD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4" name="Straight Connector 13">
            <a:extLst>
              <a:ext uri="{FF2B5EF4-FFF2-40B4-BE49-F238E27FC236}">
                <a16:creationId xmlns:a16="http://schemas.microsoft.com/office/drawing/2014/main" id="{91BBB39D-6D05-5853-2091-D5C532FD5DA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46B4083-18E6-5A9E-5A5F-DDF109ECCEE4}"/>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65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content+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chemeClr val="tx1"/>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6" name="Group 5">
            <a:extLst>
              <a:ext uri="{FF2B5EF4-FFF2-40B4-BE49-F238E27FC236}">
                <a16:creationId xmlns:a16="http://schemas.microsoft.com/office/drawing/2014/main" id="{B847017A-409B-6B8B-206B-ACBFCE999D27}"/>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2D265DC0-8C2D-AD5B-551E-B4832E9B328A}"/>
              </a:ext>
            </a:extLst>
          </p:cNvPr>
          <p:cNvGrpSpPr/>
          <p:nvPr/>
        </p:nvGrpSpPr>
        <p:grpSpPr>
          <a:xfrm>
            <a:off x="380398" y="2361368"/>
            <a:ext cx="5586203" cy="144735"/>
            <a:chOff x="380497" y="1888670"/>
            <a:chExt cx="5587658" cy="144735"/>
          </a:xfrm>
        </p:grpSpPr>
        <p:pic>
          <p:nvPicPr>
            <p:cNvPr id="12" name="Graphic 11">
              <a:extLst>
                <a:ext uri="{FF2B5EF4-FFF2-40B4-BE49-F238E27FC236}">
                  <a16:creationId xmlns:a16="http://schemas.microsoft.com/office/drawing/2014/main" id="{16B1F11E-EBC0-93A4-A277-DBBFD9E13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 name="Straight Connector 21">
              <a:extLst>
                <a:ext uri="{FF2B5EF4-FFF2-40B4-BE49-F238E27FC236}">
                  <a16:creationId xmlns:a16="http://schemas.microsoft.com/office/drawing/2014/main" id="{F411DDA1-82C4-0137-9C4D-6ADE19D02CD4}"/>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2DE150A0-CE73-D2FB-59E3-1BC96B89E364}"/>
              </a:ext>
            </a:extLst>
          </p:cNvPr>
          <p:cNvGrpSpPr/>
          <p:nvPr/>
        </p:nvGrpSpPr>
        <p:grpSpPr>
          <a:xfrm>
            <a:off x="6218493" y="2361368"/>
            <a:ext cx="5586203" cy="144735"/>
            <a:chOff x="380497" y="1888670"/>
            <a:chExt cx="5587658" cy="144735"/>
          </a:xfrm>
        </p:grpSpPr>
        <p:pic>
          <p:nvPicPr>
            <p:cNvPr id="24" name="Graphic 23">
              <a:extLst>
                <a:ext uri="{FF2B5EF4-FFF2-40B4-BE49-F238E27FC236}">
                  <a16:creationId xmlns:a16="http://schemas.microsoft.com/office/drawing/2014/main" id="{03ED3D08-418B-AE0A-5449-5E2107D5E4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89DBE47-30C1-F96D-AA14-98FCDA4AEE6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6" name="Picture 25" descr="A black background with yellow letters&#10;&#10;AI-generated content may be incorrect.">
            <a:extLst>
              <a:ext uri="{FF2B5EF4-FFF2-40B4-BE49-F238E27FC236}">
                <a16:creationId xmlns:a16="http://schemas.microsoft.com/office/drawing/2014/main" id="{4412FA99-84F9-999A-4117-C37613315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7" name="Group 26">
            <a:extLst>
              <a:ext uri="{FF2B5EF4-FFF2-40B4-BE49-F238E27FC236}">
                <a16:creationId xmlns:a16="http://schemas.microsoft.com/office/drawing/2014/main" id="{1BBC9BC1-1F2F-EA87-DDD5-29A2F33007FA}"/>
              </a:ext>
            </a:extLst>
          </p:cNvPr>
          <p:cNvGrpSpPr/>
          <p:nvPr/>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7D4FC179-C3D5-7755-AB1D-5C3B0EFB732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F704E58-9CC6-FF38-4F40-E3968167D351}"/>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0800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subhead above">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1068983"/>
            <a:ext cx="8506051" cy="797641"/>
          </a:xfrm>
        </p:spPr>
        <p:txBody>
          <a:bodyPr anchor="b" anchorCtr="0">
            <a:normAutofit/>
          </a:bodyPr>
          <a:lstStyle>
            <a:lvl1pPr>
              <a:defRPr sz="2399"/>
            </a:lvl1pPr>
          </a:lstStyle>
          <a:p>
            <a:pPr lvl="0"/>
            <a:r>
              <a:rPr lang="en-US"/>
              <a:t>Click to edit </a:t>
            </a:r>
            <a:br>
              <a:rPr lang="en-US"/>
            </a:br>
            <a:r>
              <a:rPr lang="en-US"/>
              <a:t>Master text styles</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96538"/>
            <a:ext cx="7679767" cy="3151037"/>
          </a:xfrm>
        </p:spPr>
        <p:txBody>
          <a:bodyPr anchor="t"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58969"/>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23864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9D10C-27B8-59CC-C06D-F18337E45BDE}"/>
              </a:ext>
            </a:extLst>
          </p:cNvPr>
          <p:cNvSpPr>
            <a:spLocks noGrp="1"/>
          </p:cNvSpPr>
          <p:nvPr>
            <p:ph sz="half" idx="2"/>
          </p:nvPr>
        </p:nvSpPr>
        <p:spPr>
          <a:xfrm>
            <a:off x="6237450" y="2188029"/>
            <a:ext cx="556724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1888671"/>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AAF7B070-A6FC-CA0D-407B-78A8BF3BCAAE}"/>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4E076927-7A86-C7DA-BD4D-B248979A07F4}"/>
              </a:ext>
            </a:extLst>
          </p:cNvPr>
          <p:cNvGrpSpPr/>
          <p:nvPr userDrawn="1"/>
        </p:nvGrpSpPr>
        <p:grpSpPr>
          <a:xfrm>
            <a:off x="380398" y="1888671"/>
            <a:ext cx="5586203" cy="144735"/>
            <a:chOff x="380497" y="1888670"/>
            <a:chExt cx="5587658" cy="144735"/>
          </a:xfrm>
        </p:grpSpPr>
        <p:pic>
          <p:nvPicPr>
            <p:cNvPr id="9" name="Graphic 8">
              <a:extLst>
                <a:ext uri="{FF2B5EF4-FFF2-40B4-BE49-F238E27FC236}">
                  <a16:creationId xmlns:a16="http://schemas.microsoft.com/office/drawing/2014/main" id="{BD444D2B-3486-1CF7-90CA-ACF1D3820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3" name="Straight Connector 12">
              <a:extLst>
                <a:ext uri="{FF2B5EF4-FFF2-40B4-BE49-F238E27FC236}">
                  <a16:creationId xmlns:a16="http://schemas.microsoft.com/office/drawing/2014/main" id="{1FF3D211-722E-72FA-E2B9-9FF51802C43F}"/>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3325BB5B-1A76-C8FD-1AD2-C37623156DCF}"/>
              </a:ext>
            </a:extLst>
          </p:cNvPr>
          <p:cNvGrpSpPr/>
          <p:nvPr userDrawn="1"/>
        </p:nvGrpSpPr>
        <p:grpSpPr>
          <a:xfrm>
            <a:off x="6218493" y="1888671"/>
            <a:ext cx="5586203" cy="144735"/>
            <a:chOff x="380497" y="1888670"/>
            <a:chExt cx="5587658" cy="144735"/>
          </a:xfrm>
        </p:grpSpPr>
        <p:pic>
          <p:nvPicPr>
            <p:cNvPr id="15" name="Graphic 14">
              <a:extLst>
                <a:ext uri="{FF2B5EF4-FFF2-40B4-BE49-F238E27FC236}">
                  <a16:creationId xmlns:a16="http://schemas.microsoft.com/office/drawing/2014/main" id="{1439D9E9-8768-FA8E-8144-0ABA5DDD9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614A364-A8AC-BB92-4DCB-CEB2438F473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5F1E9B80-8A39-7FE4-D62F-C17C55C04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5" name="Group 24">
            <a:extLst>
              <a:ext uri="{FF2B5EF4-FFF2-40B4-BE49-F238E27FC236}">
                <a16:creationId xmlns:a16="http://schemas.microsoft.com/office/drawing/2014/main" id="{0703F006-E27A-EBA0-73F1-42673F0A7308}"/>
              </a:ext>
            </a:extLst>
          </p:cNvPr>
          <p:cNvGrpSpPr/>
          <p:nvPr userDrawn="1"/>
        </p:nvGrpSpPr>
        <p:grpSpPr>
          <a:xfrm>
            <a:off x="380398" y="6476612"/>
            <a:ext cx="11424298" cy="271909"/>
            <a:chOff x="380497" y="6476611"/>
            <a:chExt cx="11427274" cy="271909"/>
          </a:xfrm>
        </p:grpSpPr>
        <p:cxnSp>
          <p:nvCxnSpPr>
            <p:cNvPr id="26" name="Straight Connector 25">
              <a:extLst>
                <a:ext uri="{FF2B5EF4-FFF2-40B4-BE49-F238E27FC236}">
                  <a16:creationId xmlns:a16="http://schemas.microsoft.com/office/drawing/2014/main" id="{99B96EC6-934B-9EE5-D6F3-2C5E9EA11E5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B17AD8-D695-1B9A-A8DD-4A6F15ABE2C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1458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hart Placeholder 1">
            <a:extLst>
              <a:ext uri="{FF2B5EF4-FFF2-40B4-BE49-F238E27FC236}">
                <a16:creationId xmlns:a16="http://schemas.microsoft.com/office/drawing/2014/main" id="{8E2DCC1D-B19F-BAB8-E4BA-FF1350A67085}"/>
              </a:ext>
            </a:extLst>
          </p:cNvPr>
          <p:cNvSpPr>
            <a:spLocks noGrp="1"/>
          </p:cNvSpPr>
          <p:nvPr>
            <p:ph type="chart" sz="quarter" idx="15"/>
          </p:nvPr>
        </p:nvSpPr>
        <p:spPr>
          <a:xfrm>
            <a:off x="383948"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6E720316-5E8D-F90D-6CC1-BFB150C9714D}"/>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FD15D1D-A266-4E6E-1B70-44E732F5D122}"/>
              </a:ext>
            </a:extLst>
          </p:cNvPr>
          <p:cNvGrpSpPr/>
          <p:nvPr/>
        </p:nvGrpSpPr>
        <p:grpSpPr>
          <a:xfrm>
            <a:off x="380398" y="2361368"/>
            <a:ext cx="5586203" cy="144735"/>
            <a:chOff x="380497" y="1888670"/>
            <a:chExt cx="5587658" cy="144735"/>
          </a:xfrm>
        </p:grpSpPr>
        <p:pic>
          <p:nvPicPr>
            <p:cNvPr id="12" name="Graphic 11">
              <a:extLst>
                <a:ext uri="{FF2B5EF4-FFF2-40B4-BE49-F238E27FC236}">
                  <a16:creationId xmlns:a16="http://schemas.microsoft.com/office/drawing/2014/main" id="{F1B04459-A0A0-5E4C-59CD-553F2D0AC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 name="Straight Connector 21">
              <a:extLst>
                <a:ext uri="{FF2B5EF4-FFF2-40B4-BE49-F238E27FC236}">
                  <a16:creationId xmlns:a16="http://schemas.microsoft.com/office/drawing/2014/main" id="{841FE34D-34D3-E58D-0309-183B1F8CF889}"/>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EF96AA35-2E23-9F94-71EA-625735824346}"/>
              </a:ext>
            </a:extLst>
          </p:cNvPr>
          <p:cNvGrpSpPr/>
          <p:nvPr/>
        </p:nvGrpSpPr>
        <p:grpSpPr>
          <a:xfrm>
            <a:off x="6218493" y="2361368"/>
            <a:ext cx="5586203" cy="144735"/>
            <a:chOff x="380497" y="1888670"/>
            <a:chExt cx="5587658" cy="144735"/>
          </a:xfrm>
        </p:grpSpPr>
        <p:pic>
          <p:nvPicPr>
            <p:cNvPr id="24" name="Graphic 23">
              <a:extLst>
                <a:ext uri="{FF2B5EF4-FFF2-40B4-BE49-F238E27FC236}">
                  <a16:creationId xmlns:a16="http://schemas.microsoft.com/office/drawing/2014/main" id="{A4125B58-9FF6-3F9E-D1EF-BC2E03A42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A2243045-4C09-34E2-8E5E-21B879CA180A}"/>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6" name="Picture 25" descr="A black background with yellow letters&#10;&#10;AI-generated content may be incorrect.">
            <a:extLst>
              <a:ext uri="{FF2B5EF4-FFF2-40B4-BE49-F238E27FC236}">
                <a16:creationId xmlns:a16="http://schemas.microsoft.com/office/drawing/2014/main" id="{F6FC1FB1-DC50-E722-2510-73FAF16CE8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7" name="Group 26">
            <a:extLst>
              <a:ext uri="{FF2B5EF4-FFF2-40B4-BE49-F238E27FC236}">
                <a16:creationId xmlns:a16="http://schemas.microsoft.com/office/drawing/2014/main" id="{BF3AA059-AECF-2165-FC1E-EBBF2E62B29A}"/>
              </a:ext>
            </a:extLst>
          </p:cNvPr>
          <p:cNvGrpSpPr/>
          <p:nvPr/>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DC1DDFEC-6341-9A51-4EF5-EE91F076F26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8B7F6C7-C340-5C30-FF39-05579C25558E}"/>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5265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26731706-F76B-49F5-8613-541372E21A2C}" type="slidenum">
              <a:rPr lang="en-US" smtClean="0"/>
              <a:t>‹#›</a:t>
            </a:fld>
            <a:endParaRPr lang="en-US"/>
          </a:p>
        </p:txBody>
      </p:sp>
      <p:pic>
        <p:nvPicPr>
          <p:cNvPr id="8" name="Picture 7">
            <a:extLst>
              <a:ext uri="{FF2B5EF4-FFF2-40B4-BE49-F238E27FC236}">
                <a16:creationId xmlns:a16="http://schemas.microsoft.com/office/drawing/2014/main" id="{562B1012-1F07-C830-2D42-4067C9446A17}"/>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0444F8B3-50E1-0C7F-1064-92EFF68EB0E3}"/>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6" name="Group 5">
            <a:extLst>
              <a:ext uri="{FF2B5EF4-FFF2-40B4-BE49-F238E27FC236}">
                <a16:creationId xmlns:a16="http://schemas.microsoft.com/office/drawing/2014/main" id="{91ECB5BC-658A-C92A-7AB9-4928B3815C4E}"/>
              </a:ext>
            </a:extLst>
          </p:cNvPr>
          <p:cNvGrpSpPr/>
          <p:nvPr/>
        </p:nvGrpSpPr>
        <p:grpSpPr>
          <a:xfrm>
            <a:off x="380398" y="6476612"/>
            <a:ext cx="11424298" cy="271909"/>
            <a:chOff x="380497" y="6476611"/>
            <a:chExt cx="11427274" cy="271909"/>
          </a:xfrm>
        </p:grpSpPr>
        <p:cxnSp>
          <p:nvCxnSpPr>
            <p:cNvPr id="7" name="Straight Connector 6">
              <a:extLst>
                <a:ext uri="{FF2B5EF4-FFF2-40B4-BE49-F238E27FC236}">
                  <a16:creationId xmlns:a16="http://schemas.microsoft.com/office/drawing/2014/main" id="{A307AD75-9B60-F45D-A552-A5809867EE9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037DA1-B5E4-BA1A-4633-375C1498B26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7791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Header,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24246B42-8041-613E-DC57-DFCBC56283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56C3CBE6-D8C7-1387-D4C5-F65616CB6034}"/>
              </a:ext>
            </a:extLst>
          </p:cNvPr>
          <p:cNvGrpSpPr/>
          <p:nvPr/>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B517AD51-1502-3367-5CB8-26BE503C2847}"/>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B4D992-0A62-712E-66C5-652DBA765973}"/>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63928B06-D67C-3D44-6D84-D33D822239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421116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Header, Subhea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89CD1558-53C5-F197-AE29-3F49FAE89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E17B85C2-9674-5CA4-C911-D70914F9CA5B}"/>
              </a:ext>
            </a:extLst>
          </p:cNvPr>
          <p:cNvGrpSpPr/>
          <p:nvPr/>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2720C61A-3957-34D7-6B41-64EC598C4CE1}"/>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CCF7DF3-9B4D-6578-834B-CE0F121B30B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3495C4FA-FE4A-2F9B-6FD3-0151F70246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
        <p:nvSpPr>
          <p:cNvPr id="14" name="Content Placeholder 2">
            <a:extLst>
              <a:ext uri="{FF2B5EF4-FFF2-40B4-BE49-F238E27FC236}">
                <a16:creationId xmlns:a16="http://schemas.microsoft.com/office/drawing/2014/main" id="{21813D27-43EA-15DD-52C8-335467FD941E}"/>
              </a:ext>
            </a:extLst>
          </p:cNvPr>
          <p:cNvSpPr>
            <a:spLocks noGrp="1"/>
          </p:cNvSpPr>
          <p:nvPr>
            <p:ph idx="1"/>
          </p:nvPr>
        </p:nvSpPr>
        <p:spPr>
          <a:xfrm>
            <a:off x="380398" y="1673832"/>
            <a:ext cx="11423794" cy="4636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08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Header 2 lines,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940945"/>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1362457"/>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8" name="Picture 7" descr="A black background with yellow letters&#10;&#10;AI-generated content may be incorrect.">
            <a:extLst>
              <a:ext uri="{FF2B5EF4-FFF2-40B4-BE49-F238E27FC236}">
                <a16:creationId xmlns:a16="http://schemas.microsoft.com/office/drawing/2014/main" id="{CBC7B794-F06D-9641-505C-E6574FC3C9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FD961937-F97C-597A-E3C7-CA6924D7D485}"/>
              </a:ext>
            </a:extLst>
          </p:cNvPr>
          <p:cNvGrpSpPr/>
          <p:nvPr/>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DD520B9C-473C-AB79-1633-C3164483999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75DF7A-93F0-5089-13DA-D0D721DFB50D}"/>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97E791E1-F590-E856-D967-7E234A346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258779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leadership/speak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20" name="Text Placeholder 19">
            <a:extLst>
              <a:ext uri="{FF2B5EF4-FFF2-40B4-BE49-F238E27FC236}">
                <a16:creationId xmlns:a16="http://schemas.microsoft.com/office/drawing/2014/main" id="{2D0AFE76-7633-35C0-3C2C-B2B829AC52B9}"/>
              </a:ext>
            </a:extLst>
          </p:cNvPr>
          <p:cNvSpPr>
            <a:spLocks noGrp="1"/>
          </p:cNvSpPr>
          <p:nvPr>
            <p:ph type="body" sz="quarter" idx="22" hasCustomPrompt="1"/>
          </p:nvPr>
        </p:nvSpPr>
        <p:spPr>
          <a:xfrm>
            <a:off x="481588"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 name="Text Placeholder 19">
            <a:extLst>
              <a:ext uri="{FF2B5EF4-FFF2-40B4-BE49-F238E27FC236}">
                <a16:creationId xmlns:a16="http://schemas.microsoft.com/office/drawing/2014/main" id="{BC94CFB3-6C01-D5B2-6DE9-05A45E63EF1B}"/>
              </a:ext>
            </a:extLst>
          </p:cNvPr>
          <p:cNvSpPr>
            <a:spLocks noGrp="1"/>
          </p:cNvSpPr>
          <p:nvPr>
            <p:ph type="body" sz="quarter" idx="23" hasCustomPrompt="1"/>
          </p:nvPr>
        </p:nvSpPr>
        <p:spPr>
          <a:xfrm>
            <a:off x="481588"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 name="Group 21">
            <a:extLst>
              <a:ext uri="{FF2B5EF4-FFF2-40B4-BE49-F238E27FC236}">
                <a16:creationId xmlns:a16="http://schemas.microsoft.com/office/drawing/2014/main" id="{8116BA95-29AC-56CE-F64B-17186E14CCF6}"/>
              </a:ext>
            </a:extLst>
          </p:cNvPr>
          <p:cNvGrpSpPr/>
          <p:nvPr/>
        </p:nvGrpSpPr>
        <p:grpSpPr>
          <a:xfrm flipH="1">
            <a:off x="481460" y="3167274"/>
            <a:ext cx="1240061" cy="144735"/>
            <a:chOff x="380497" y="1888670"/>
            <a:chExt cx="1240384" cy="144735"/>
          </a:xfrm>
        </p:grpSpPr>
        <p:pic>
          <p:nvPicPr>
            <p:cNvPr id="23" name="Graphic 22">
              <a:extLst>
                <a:ext uri="{FF2B5EF4-FFF2-40B4-BE49-F238E27FC236}">
                  <a16:creationId xmlns:a16="http://schemas.microsoft.com/office/drawing/2014/main" id="{E9809D81-9661-D15F-7263-C3549CDC83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57A028E0-6954-9DD2-39E1-5D87D30B6E74}"/>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4" name="Text Placeholder 19">
            <a:extLst>
              <a:ext uri="{FF2B5EF4-FFF2-40B4-BE49-F238E27FC236}">
                <a16:creationId xmlns:a16="http://schemas.microsoft.com/office/drawing/2014/main" id="{269D4F12-591E-77A8-3B2A-AE56B234A034}"/>
              </a:ext>
            </a:extLst>
          </p:cNvPr>
          <p:cNvSpPr>
            <a:spLocks noGrp="1"/>
          </p:cNvSpPr>
          <p:nvPr>
            <p:ph type="body" sz="quarter" idx="25" hasCustomPrompt="1"/>
          </p:nvPr>
        </p:nvSpPr>
        <p:spPr>
          <a:xfrm>
            <a:off x="1957667"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65" name="Text Placeholder 19">
            <a:extLst>
              <a:ext uri="{FF2B5EF4-FFF2-40B4-BE49-F238E27FC236}">
                <a16:creationId xmlns:a16="http://schemas.microsoft.com/office/drawing/2014/main" id="{2047AFCC-EB5B-1098-9470-BC5BDEB9B6BD}"/>
              </a:ext>
            </a:extLst>
          </p:cNvPr>
          <p:cNvSpPr>
            <a:spLocks noGrp="1"/>
          </p:cNvSpPr>
          <p:nvPr>
            <p:ph type="body" sz="quarter" idx="26" hasCustomPrompt="1"/>
          </p:nvPr>
        </p:nvSpPr>
        <p:spPr>
          <a:xfrm>
            <a:off x="1957667"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66" name="Group 165">
            <a:extLst>
              <a:ext uri="{FF2B5EF4-FFF2-40B4-BE49-F238E27FC236}">
                <a16:creationId xmlns:a16="http://schemas.microsoft.com/office/drawing/2014/main" id="{6B2A63BB-9A69-EA47-B81F-868755FF10CB}"/>
              </a:ext>
            </a:extLst>
          </p:cNvPr>
          <p:cNvGrpSpPr/>
          <p:nvPr/>
        </p:nvGrpSpPr>
        <p:grpSpPr>
          <a:xfrm flipH="1">
            <a:off x="1957538" y="3167274"/>
            <a:ext cx="1240061" cy="144735"/>
            <a:chOff x="380497" y="1888670"/>
            <a:chExt cx="1240384" cy="144735"/>
          </a:xfrm>
        </p:grpSpPr>
        <p:pic>
          <p:nvPicPr>
            <p:cNvPr id="167" name="Graphic 166">
              <a:extLst>
                <a:ext uri="{FF2B5EF4-FFF2-40B4-BE49-F238E27FC236}">
                  <a16:creationId xmlns:a16="http://schemas.microsoft.com/office/drawing/2014/main" id="{09CDD3A0-DF93-455A-051A-F3E1B60D43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8" name="Straight Connector 167">
              <a:extLst>
                <a:ext uri="{FF2B5EF4-FFF2-40B4-BE49-F238E27FC236}">
                  <a16:creationId xmlns:a16="http://schemas.microsoft.com/office/drawing/2014/main" id="{010F246E-A041-5327-0E4F-148C9BBF90A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0" name="Text Placeholder 19">
            <a:extLst>
              <a:ext uri="{FF2B5EF4-FFF2-40B4-BE49-F238E27FC236}">
                <a16:creationId xmlns:a16="http://schemas.microsoft.com/office/drawing/2014/main" id="{85A1002C-BA69-8D33-B6BE-61FB342B5156}"/>
              </a:ext>
            </a:extLst>
          </p:cNvPr>
          <p:cNvSpPr>
            <a:spLocks noGrp="1"/>
          </p:cNvSpPr>
          <p:nvPr>
            <p:ph type="body" sz="quarter" idx="28" hasCustomPrompt="1"/>
          </p:nvPr>
        </p:nvSpPr>
        <p:spPr>
          <a:xfrm>
            <a:off x="3433745"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1" name="Text Placeholder 19">
            <a:extLst>
              <a:ext uri="{FF2B5EF4-FFF2-40B4-BE49-F238E27FC236}">
                <a16:creationId xmlns:a16="http://schemas.microsoft.com/office/drawing/2014/main" id="{E755E4FF-3965-A37D-31C0-E3B170382247}"/>
              </a:ext>
            </a:extLst>
          </p:cNvPr>
          <p:cNvSpPr>
            <a:spLocks noGrp="1"/>
          </p:cNvSpPr>
          <p:nvPr>
            <p:ph type="body" sz="quarter" idx="29" hasCustomPrompt="1"/>
          </p:nvPr>
        </p:nvSpPr>
        <p:spPr>
          <a:xfrm>
            <a:off x="3433745"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2" name="Group 171">
            <a:extLst>
              <a:ext uri="{FF2B5EF4-FFF2-40B4-BE49-F238E27FC236}">
                <a16:creationId xmlns:a16="http://schemas.microsoft.com/office/drawing/2014/main" id="{3E3A97D7-9279-A7B4-9C12-A7153F934505}"/>
              </a:ext>
            </a:extLst>
          </p:cNvPr>
          <p:cNvGrpSpPr/>
          <p:nvPr/>
        </p:nvGrpSpPr>
        <p:grpSpPr>
          <a:xfrm flipH="1">
            <a:off x="3433617" y="3167274"/>
            <a:ext cx="1240061" cy="144735"/>
            <a:chOff x="380497" y="1888670"/>
            <a:chExt cx="1240384" cy="144735"/>
          </a:xfrm>
        </p:grpSpPr>
        <p:pic>
          <p:nvPicPr>
            <p:cNvPr id="173" name="Graphic 172">
              <a:extLst>
                <a:ext uri="{FF2B5EF4-FFF2-40B4-BE49-F238E27FC236}">
                  <a16:creationId xmlns:a16="http://schemas.microsoft.com/office/drawing/2014/main" id="{2822A064-6E62-D97B-8879-0F6EDE917E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4" name="Straight Connector 173">
              <a:extLst>
                <a:ext uri="{FF2B5EF4-FFF2-40B4-BE49-F238E27FC236}">
                  <a16:creationId xmlns:a16="http://schemas.microsoft.com/office/drawing/2014/main" id="{377CD894-A8E3-E399-9F5C-46962BFD206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6" name="Text Placeholder 19">
            <a:extLst>
              <a:ext uri="{FF2B5EF4-FFF2-40B4-BE49-F238E27FC236}">
                <a16:creationId xmlns:a16="http://schemas.microsoft.com/office/drawing/2014/main" id="{C7AEC05B-EFF6-403D-267E-4EE78977F1A9}"/>
              </a:ext>
            </a:extLst>
          </p:cNvPr>
          <p:cNvSpPr>
            <a:spLocks noGrp="1"/>
          </p:cNvSpPr>
          <p:nvPr>
            <p:ph type="body" sz="quarter" idx="31" hasCustomPrompt="1"/>
          </p:nvPr>
        </p:nvSpPr>
        <p:spPr>
          <a:xfrm>
            <a:off x="484939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7" name="Text Placeholder 19">
            <a:extLst>
              <a:ext uri="{FF2B5EF4-FFF2-40B4-BE49-F238E27FC236}">
                <a16:creationId xmlns:a16="http://schemas.microsoft.com/office/drawing/2014/main" id="{D5423650-1518-9CA7-22C3-7456713A5AB4}"/>
              </a:ext>
            </a:extLst>
          </p:cNvPr>
          <p:cNvSpPr>
            <a:spLocks noGrp="1"/>
          </p:cNvSpPr>
          <p:nvPr>
            <p:ph type="body" sz="quarter" idx="32" hasCustomPrompt="1"/>
          </p:nvPr>
        </p:nvSpPr>
        <p:spPr>
          <a:xfrm>
            <a:off x="484939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8" name="Group 177">
            <a:extLst>
              <a:ext uri="{FF2B5EF4-FFF2-40B4-BE49-F238E27FC236}">
                <a16:creationId xmlns:a16="http://schemas.microsoft.com/office/drawing/2014/main" id="{7E7DE8D6-AF7C-02E8-0D58-A865B6983229}"/>
              </a:ext>
            </a:extLst>
          </p:cNvPr>
          <p:cNvGrpSpPr/>
          <p:nvPr/>
        </p:nvGrpSpPr>
        <p:grpSpPr>
          <a:xfrm flipH="1">
            <a:off x="4849268" y="3167274"/>
            <a:ext cx="1240061" cy="144735"/>
            <a:chOff x="380497" y="1888670"/>
            <a:chExt cx="1240384" cy="144735"/>
          </a:xfrm>
        </p:grpSpPr>
        <p:pic>
          <p:nvPicPr>
            <p:cNvPr id="179" name="Graphic 178">
              <a:extLst>
                <a:ext uri="{FF2B5EF4-FFF2-40B4-BE49-F238E27FC236}">
                  <a16:creationId xmlns:a16="http://schemas.microsoft.com/office/drawing/2014/main" id="{196DF4EE-7288-7F20-1138-FC2503D7A3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0" name="Straight Connector 179">
              <a:extLst>
                <a:ext uri="{FF2B5EF4-FFF2-40B4-BE49-F238E27FC236}">
                  <a16:creationId xmlns:a16="http://schemas.microsoft.com/office/drawing/2014/main" id="{6B364D68-50A3-6C9D-2B87-8A262ABE0C2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6" name="Text Placeholder 19">
            <a:extLst>
              <a:ext uri="{FF2B5EF4-FFF2-40B4-BE49-F238E27FC236}">
                <a16:creationId xmlns:a16="http://schemas.microsoft.com/office/drawing/2014/main" id="{C46C7552-93EA-843E-A318-5DC0651B1244}"/>
              </a:ext>
            </a:extLst>
          </p:cNvPr>
          <p:cNvSpPr>
            <a:spLocks noGrp="1"/>
          </p:cNvSpPr>
          <p:nvPr>
            <p:ph type="body" sz="quarter" idx="34" hasCustomPrompt="1"/>
          </p:nvPr>
        </p:nvSpPr>
        <p:spPr>
          <a:xfrm>
            <a:off x="626732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07" name="Text Placeholder 19">
            <a:extLst>
              <a:ext uri="{FF2B5EF4-FFF2-40B4-BE49-F238E27FC236}">
                <a16:creationId xmlns:a16="http://schemas.microsoft.com/office/drawing/2014/main" id="{31375483-FF23-F3F8-943F-CEA5FA56DDB5}"/>
              </a:ext>
            </a:extLst>
          </p:cNvPr>
          <p:cNvSpPr>
            <a:spLocks noGrp="1"/>
          </p:cNvSpPr>
          <p:nvPr>
            <p:ph type="body" sz="quarter" idx="35" hasCustomPrompt="1"/>
          </p:nvPr>
        </p:nvSpPr>
        <p:spPr>
          <a:xfrm>
            <a:off x="626732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08" name="Group 207">
            <a:extLst>
              <a:ext uri="{FF2B5EF4-FFF2-40B4-BE49-F238E27FC236}">
                <a16:creationId xmlns:a16="http://schemas.microsoft.com/office/drawing/2014/main" id="{A599730A-7B6B-F197-6136-CAA914C9A322}"/>
              </a:ext>
            </a:extLst>
          </p:cNvPr>
          <p:cNvGrpSpPr/>
          <p:nvPr/>
        </p:nvGrpSpPr>
        <p:grpSpPr>
          <a:xfrm flipH="1">
            <a:off x="6267194" y="3167274"/>
            <a:ext cx="1240061" cy="144735"/>
            <a:chOff x="380497" y="1888670"/>
            <a:chExt cx="1240384" cy="144735"/>
          </a:xfrm>
        </p:grpSpPr>
        <p:pic>
          <p:nvPicPr>
            <p:cNvPr id="209" name="Graphic 208">
              <a:extLst>
                <a:ext uri="{FF2B5EF4-FFF2-40B4-BE49-F238E27FC236}">
                  <a16:creationId xmlns:a16="http://schemas.microsoft.com/office/drawing/2014/main" id="{BD9D1C4F-1BE6-4C42-B8EB-94F739FC7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0" name="Straight Connector 209">
              <a:extLst>
                <a:ext uri="{FF2B5EF4-FFF2-40B4-BE49-F238E27FC236}">
                  <a16:creationId xmlns:a16="http://schemas.microsoft.com/office/drawing/2014/main" id="{A5FCEED6-A3D5-F407-7D29-C8B9F7335D70}"/>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2" name="Text Placeholder 19">
            <a:extLst>
              <a:ext uri="{FF2B5EF4-FFF2-40B4-BE49-F238E27FC236}">
                <a16:creationId xmlns:a16="http://schemas.microsoft.com/office/drawing/2014/main" id="{F0618EB2-05BD-DB83-1C2B-E47DBE5BA978}"/>
              </a:ext>
            </a:extLst>
          </p:cNvPr>
          <p:cNvSpPr>
            <a:spLocks noGrp="1"/>
          </p:cNvSpPr>
          <p:nvPr>
            <p:ph type="body" sz="quarter" idx="37" hasCustomPrompt="1"/>
          </p:nvPr>
        </p:nvSpPr>
        <p:spPr>
          <a:xfrm>
            <a:off x="7685250"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3" name="Text Placeholder 19">
            <a:extLst>
              <a:ext uri="{FF2B5EF4-FFF2-40B4-BE49-F238E27FC236}">
                <a16:creationId xmlns:a16="http://schemas.microsoft.com/office/drawing/2014/main" id="{8017BE30-DB9E-8605-52C2-3220B156B67F}"/>
              </a:ext>
            </a:extLst>
          </p:cNvPr>
          <p:cNvSpPr>
            <a:spLocks noGrp="1"/>
          </p:cNvSpPr>
          <p:nvPr>
            <p:ph type="body" sz="quarter" idx="38" hasCustomPrompt="1"/>
          </p:nvPr>
        </p:nvSpPr>
        <p:spPr>
          <a:xfrm>
            <a:off x="7685250"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14" name="Group 213">
            <a:extLst>
              <a:ext uri="{FF2B5EF4-FFF2-40B4-BE49-F238E27FC236}">
                <a16:creationId xmlns:a16="http://schemas.microsoft.com/office/drawing/2014/main" id="{93A75801-F102-4E36-5A1B-31E240715425}"/>
              </a:ext>
            </a:extLst>
          </p:cNvPr>
          <p:cNvGrpSpPr/>
          <p:nvPr/>
        </p:nvGrpSpPr>
        <p:grpSpPr>
          <a:xfrm flipH="1">
            <a:off x="7685121" y="3167274"/>
            <a:ext cx="1240061" cy="144735"/>
            <a:chOff x="380497" y="1888670"/>
            <a:chExt cx="1240384" cy="144735"/>
          </a:xfrm>
        </p:grpSpPr>
        <p:pic>
          <p:nvPicPr>
            <p:cNvPr id="215" name="Graphic 214">
              <a:extLst>
                <a:ext uri="{FF2B5EF4-FFF2-40B4-BE49-F238E27FC236}">
                  <a16:creationId xmlns:a16="http://schemas.microsoft.com/office/drawing/2014/main" id="{BF576599-01C6-8B3E-701C-1930BD149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6" name="Straight Connector 215">
              <a:extLst>
                <a:ext uri="{FF2B5EF4-FFF2-40B4-BE49-F238E27FC236}">
                  <a16:creationId xmlns:a16="http://schemas.microsoft.com/office/drawing/2014/main" id="{0044D218-7939-B5E9-938B-0FD9AD96F78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8" name="Text Placeholder 19">
            <a:extLst>
              <a:ext uri="{FF2B5EF4-FFF2-40B4-BE49-F238E27FC236}">
                <a16:creationId xmlns:a16="http://schemas.microsoft.com/office/drawing/2014/main" id="{B1D204DE-6C65-5DDA-307B-5955F2041588}"/>
              </a:ext>
            </a:extLst>
          </p:cNvPr>
          <p:cNvSpPr>
            <a:spLocks noGrp="1"/>
          </p:cNvSpPr>
          <p:nvPr>
            <p:ph type="body" sz="quarter" idx="40" hasCustomPrompt="1"/>
          </p:nvPr>
        </p:nvSpPr>
        <p:spPr>
          <a:xfrm>
            <a:off x="910317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9" name="Text Placeholder 19">
            <a:extLst>
              <a:ext uri="{FF2B5EF4-FFF2-40B4-BE49-F238E27FC236}">
                <a16:creationId xmlns:a16="http://schemas.microsoft.com/office/drawing/2014/main" id="{DA4CE56E-3B75-939C-1312-358679418393}"/>
              </a:ext>
            </a:extLst>
          </p:cNvPr>
          <p:cNvSpPr>
            <a:spLocks noGrp="1"/>
          </p:cNvSpPr>
          <p:nvPr>
            <p:ph type="body" sz="quarter" idx="41" hasCustomPrompt="1"/>
          </p:nvPr>
        </p:nvSpPr>
        <p:spPr>
          <a:xfrm>
            <a:off x="910317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0" name="Group 219">
            <a:extLst>
              <a:ext uri="{FF2B5EF4-FFF2-40B4-BE49-F238E27FC236}">
                <a16:creationId xmlns:a16="http://schemas.microsoft.com/office/drawing/2014/main" id="{79BD5E5F-C4CE-E1D2-17A0-02AD8726A5C1}"/>
              </a:ext>
            </a:extLst>
          </p:cNvPr>
          <p:cNvGrpSpPr/>
          <p:nvPr/>
        </p:nvGrpSpPr>
        <p:grpSpPr>
          <a:xfrm flipH="1">
            <a:off x="9103048" y="3167274"/>
            <a:ext cx="1240061" cy="144735"/>
            <a:chOff x="380497" y="1888670"/>
            <a:chExt cx="1240384" cy="144735"/>
          </a:xfrm>
        </p:grpSpPr>
        <p:pic>
          <p:nvPicPr>
            <p:cNvPr id="221" name="Graphic 220">
              <a:extLst>
                <a:ext uri="{FF2B5EF4-FFF2-40B4-BE49-F238E27FC236}">
                  <a16:creationId xmlns:a16="http://schemas.microsoft.com/office/drawing/2014/main" id="{2E3B3B93-2BCF-3991-A7BF-E80AA4C4D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2" name="Straight Connector 221">
              <a:extLst>
                <a:ext uri="{FF2B5EF4-FFF2-40B4-BE49-F238E27FC236}">
                  <a16:creationId xmlns:a16="http://schemas.microsoft.com/office/drawing/2014/main" id="{29D4EDB5-83B9-BA2D-8C1C-8815B88C7A7D}"/>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4" name="Text Placeholder 19">
            <a:extLst>
              <a:ext uri="{FF2B5EF4-FFF2-40B4-BE49-F238E27FC236}">
                <a16:creationId xmlns:a16="http://schemas.microsoft.com/office/drawing/2014/main" id="{92CC560A-AEA0-7CBF-725E-09399A7A5199}"/>
              </a:ext>
            </a:extLst>
          </p:cNvPr>
          <p:cNvSpPr>
            <a:spLocks noGrp="1"/>
          </p:cNvSpPr>
          <p:nvPr>
            <p:ph type="body" sz="quarter" idx="43" hasCustomPrompt="1"/>
          </p:nvPr>
        </p:nvSpPr>
        <p:spPr>
          <a:xfrm>
            <a:off x="1052110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25" name="Text Placeholder 19">
            <a:extLst>
              <a:ext uri="{FF2B5EF4-FFF2-40B4-BE49-F238E27FC236}">
                <a16:creationId xmlns:a16="http://schemas.microsoft.com/office/drawing/2014/main" id="{45ACA214-5D14-E448-A37D-7E5B46C4B389}"/>
              </a:ext>
            </a:extLst>
          </p:cNvPr>
          <p:cNvSpPr>
            <a:spLocks noGrp="1"/>
          </p:cNvSpPr>
          <p:nvPr>
            <p:ph type="body" sz="quarter" idx="44" hasCustomPrompt="1"/>
          </p:nvPr>
        </p:nvSpPr>
        <p:spPr>
          <a:xfrm>
            <a:off x="1052110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6" name="Group 225">
            <a:extLst>
              <a:ext uri="{FF2B5EF4-FFF2-40B4-BE49-F238E27FC236}">
                <a16:creationId xmlns:a16="http://schemas.microsoft.com/office/drawing/2014/main" id="{C59A8031-3EF8-933E-F06D-336B2738CC7D}"/>
              </a:ext>
            </a:extLst>
          </p:cNvPr>
          <p:cNvGrpSpPr/>
          <p:nvPr/>
        </p:nvGrpSpPr>
        <p:grpSpPr>
          <a:xfrm flipH="1">
            <a:off x="10520974" y="3167274"/>
            <a:ext cx="1240061" cy="144735"/>
            <a:chOff x="380497" y="1888670"/>
            <a:chExt cx="1240384" cy="144735"/>
          </a:xfrm>
        </p:grpSpPr>
        <p:pic>
          <p:nvPicPr>
            <p:cNvPr id="227" name="Graphic 226">
              <a:extLst>
                <a:ext uri="{FF2B5EF4-FFF2-40B4-BE49-F238E27FC236}">
                  <a16:creationId xmlns:a16="http://schemas.microsoft.com/office/drawing/2014/main" id="{46BEE67D-0A78-F984-BD03-11CC81BBF6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8" name="Straight Connector 227">
              <a:extLst>
                <a:ext uri="{FF2B5EF4-FFF2-40B4-BE49-F238E27FC236}">
                  <a16:creationId xmlns:a16="http://schemas.microsoft.com/office/drawing/2014/main" id="{5140B9E1-2557-5F8A-9965-CE922F927C0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0" name="Text Placeholder 19">
            <a:extLst>
              <a:ext uri="{FF2B5EF4-FFF2-40B4-BE49-F238E27FC236}">
                <a16:creationId xmlns:a16="http://schemas.microsoft.com/office/drawing/2014/main" id="{79876A3B-F526-5EAE-2516-F04976DBC710}"/>
              </a:ext>
            </a:extLst>
          </p:cNvPr>
          <p:cNvSpPr>
            <a:spLocks noGrp="1"/>
          </p:cNvSpPr>
          <p:nvPr>
            <p:ph type="body" sz="quarter" idx="46" hasCustomPrompt="1"/>
          </p:nvPr>
        </p:nvSpPr>
        <p:spPr>
          <a:xfrm>
            <a:off x="481588"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1" name="Text Placeholder 19">
            <a:extLst>
              <a:ext uri="{FF2B5EF4-FFF2-40B4-BE49-F238E27FC236}">
                <a16:creationId xmlns:a16="http://schemas.microsoft.com/office/drawing/2014/main" id="{60885F78-74CE-22B5-9AAE-8BA0C7C5FB9D}"/>
              </a:ext>
            </a:extLst>
          </p:cNvPr>
          <p:cNvSpPr>
            <a:spLocks noGrp="1"/>
          </p:cNvSpPr>
          <p:nvPr>
            <p:ph type="body" sz="quarter" idx="47" hasCustomPrompt="1"/>
          </p:nvPr>
        </p:nvSpPr>
        <p:spPr>
          <a:xfrm>
            <a:off x="481588"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2" name="Group 231">
            <a:extLst>
              <a:ext uri="{FF2B5EF4-FFF2-40B4-BE49-F238E27FC236}">
                <a16:creationId xmlns:a16="http://schemas.microsoft.com/office/drawing/2014/main" id="{2E70FA16-6655-1FC9-541C-73CE0864D88A}"/>
              </a:ext>
            </a:extLst>
          </p:cNvPr>
          <p:cNvGrpSpPr/>
          <p:nvPr/>
        </p:nvGrpSpPr>
        <p:grpSpPr>
          <a:xfrm flipH="1">
            <a:off x="481460" y="5672545"/>
            <a:ext cx="1240061" cy="144735"/>
            <a:chOff x="380497" y="1888670"/>
            <a:chExt cx="1240384" cy="144735"/>
          </a:xfrm>
        </p:grpSpPr>
        <p:pic>
          <p:nvPicPr>
            <p:cNvPr id="233" name="Graphic 232">
              <a:extLst>
                <a:ext uri="{FF2B5EF4-FFF2-40B4-BE49-F238E27FC236}">
                  <a16:creationId xmlns:a16="http://schemas.microsoft.com/office/drawing/2014/main" id="{13E04DF6-FFA9-9C1A-21CE-26BE34475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34" name="Straight Connector 233">
              <a:extLst>
                <a:ext uri="{FF2B5EF4-FFF2-40B4-BE49-F238E27FC236}">
                  <a16:creationId xmlns:a16="http://schemas.microsoft.com/office/drawing/2014/main" id="{36D81675-736B-A0BA-4B87-57BA357B784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6" name="Text Placeholder 19">
            <a:extLst>
              <a:ext uri="{FF2B5EF4-FFF2-40B4-BE49-F238E27FC236}">
                <a16:creationId xmlns:a16="http://schemas.microsoft.com/office/drawing/2014/main" id="{0F6123FB-142C-CDD8-F3EE-E43ECD64002C}"/>
              </a:ext>
            </a:extLst>
          </p:cNvPr>
          <p:cNvSpPr>
            <a:spLocks noGrp="1"/>
          </p:cNvSpPr>
          <p:nvPr>
            <p:ph type="body" sz="quarter" idx="49" hasCustomPrompt="1"/>
          </p:nvPr>
        </p:nvSpPr>
        <p:spPr>
          <a:xfrm>
            <a:off x="1957667"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7" name="Text Placeholder 19">
            <a:extLst>
              <a:ext uri="{FF2B5EF4-FFF2-40B4-BE49-F238E27FC236}">
                <a16:creationId xmlns:a16="http://schemas.microsoft.com/office/drawing/2014/main" id="{581398D2-842C-F1D3-A0FC-F844DDCB4788}"/>
              </a:ext>
            </a:extLst>
          </p:cNvPr>
          <p:cNvSpPr>
            <a:spLocks noGrp="1"/>
          </p:cNvSpPr>
          <p:nvPr>
            <p:ph type="body" sz="quarter" idx="50" hasCustomPrompt="1"/>
          </p:nvPr>
        </p:nvSpPr>
        <p:spPr>
          <a:xfrm>
            <a:off x="1957667"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8" name="Group 237">
            <a:extLst>
              <a:ext uri="{FF2B5EF4-FFF2-40B4-BE49-F238E27FC236}">
                <a16:creationId xmlns:a16="http://schemas.microsoft.com/office/drawing/2014/main" id="{33E7C95C-58E3-8BCB-431A-B0B378E4A30B}"/>
              </a:ext>
            </a:extLst>
          </p:cNvPr>
          <p:cNvGrpSpPr/>
          <p:nvPr/>
        </p:nvGrpSpPr>
        <p:grpSpPr>
          <a:xfrm flipH="1">
            <a:off x="1957538" y="5672545"/>
            <a:ext cx="1240061" cy="144735"/>
            <a:chOff x="380497" y="1888670"/>
            <a:chExt cx="1240384" cy="144735"/>
          </a:xfrm>
        </p:grpSpPr>
        <p:pic>
          <p:nvPicPr>
            <p:cNvPr id="239" name="Graphic 238">
              <a:extLst>
                <a:ext uri="{FF2B5EF4-FFF2-40B4-BE49-F238E27FC236}">
                  <a16:creationId xmlns:a16="http://schemas.microsoft.com/office/drawing/2014/main" id="{F03FE81B-0481-3056-382C-1A218759EE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0" name="Straight Connector 239">
              <a:extLst>
                <a:ext uri="{FF2B5EF4-FFF2-40B4-BE49-F238E27FC236}">
                  <a16:creationId xmlns:a16="http://schemas.microsoft.com/office/drawing/2014/main" id="{A1A49F2E-3006-95D0-7B70-C8452D6D779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2" name="Text Placeholder 19">
            <a:extLst>
              <a:ext uri="{FF2B5EF4-FFF2-40B4-BE49-F238E27FC236}">
                <a16:creationId xmlns:a16="http://schemas.microsoft.com/office/drawing/2014/main" id="{233CF295-046E-7548-A1FC-69EBA0E70D5A}"/>
              </a:ext>
            </a:extLst>
          </p:cNvPr>
          <p:cNvSpPr>
            <a:spLocks noGrp="1"/>
          </p:cNvSpPr>
          <p:nvPr>
            <p:ph type="body" sz="quarter" idx="52" hasCustomPrompt="1"/>
          </p:nvPr>
        </p:nvSpPr>
        <p:spPr>
          <a:xfrm>
            <a:off x="3433745"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3" name="Text Placeholder 19">
            <a:extLst>
              <a:ext uri="{FF2B5EF4-FFF2-40B4-BE49-F238E27FC236}">
                <a16:creationId xmlns:a16="http://schemas.microsoft.com/office/drawing/2014/main" id="{E104F8E6-5776-0CE1-0EC4-269FAB82F8D2}"/>
              </a:ext>
            </a:extLst>
          </p:cNvPr>
          <p:cNvSpPr>
            <a:spLocks noGrp="1"/>
          </p:cNvSpPr>
          <p:nvPr>
            <p:ph type="body" sz="quarter" idx="53" hasCustomPrompt="1"/>
          </p:nvPr>
        </p:nvSpPr>
        <p:spPr>
          <a:xfrm>
            <a:off x="3433745"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44" name="Group 243">
            <a:extLst>
              <a:ext uri="{FF2B5EF4-FFF2-40B4-BE49-F238E27FC236}">
                <a16:creationId xmlns:a16="http://schemas.microsoft.com/office/drawing/2014/main" id="{A6B9BFD2-FA9F-138D-57FE-9CA754CCFD39}"/>
              </a:ext>
            </a:extLst>
          </p:cNvPr>
          <p:cNvGrpSpPr/>
          <p:nvPr/>
        </p:nvGrpSpPr>
        <p:grpSpPr>
          <a:xfrm flipH="1">
            <a:off x="3433617" y="5672545"/>
            <a:ext cx="1240061" cy="144735"/>
            <a:chOff x="380497" y="1888670"/>
            <a:chExt cx="1240384" cy="144735"/>
          </a:xfrm>
        </p:grpSpPr>
        <p:pic>
          <p:nvPicPr>
            <p:cNvPr id="245" name="Graphic 244">
              <a:extLst>
                <a:ext uri="{FF2B5EF4-FFF2-40B4-BE49-F238E27FC236}">
                  <a16:creationId xmlns:a16="http://schemas.microsoft.com/office/drawing/2014/main" id="{5250EF68-F2E7-1325-6058-B842D49692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6" name="Straight Connector 245">
              <a:extLst>
                <a:ext uri="{FF2B5EF4-FFF2-40B4-BE49-F238E27FC236}">
                  <a16:creationId xmlns:a16="http://schemas.microsoft.com/office/drawing/2014/main" id="{11118B9B-3301-4308-158C-0E9DF0BA3915}"/>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8" name="Text Placeholder 19">
            <a:extLst>
              <a:ext uri="{FF2B5EF4-FFF2-40B4-BE49-F238E27FC236}">
                <a16:creationId xmlns:a16="http://schemas.microsoft.com/office/drawing/2014/main" id="{B01639AD-0B19-66B2-BCE3-885A9E534ACC}"/>
              </a:ext>
            </a:extLst>
          </p:cNvPr>
          <p:cNvSpPr>
            <a:spLocks noGrp="1"/>
          </p:cNvSpPr>
          <p:nvPr>
            <p:ph type="body" sz="quarter" idx="55" hasCustomPrompt="1"/>
          </p:nvPr>
        </p:nvSpPr>
        <p:spPr>
          <a:xfrm>
            <a:off x="484939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9" name="Text Placeholder 19">
            <a:extLst>
              <a:ext uri="{FF2B5EF4-FFF2-40B4-BE49-F238E27FC236}">
                <a16:creationId xmlns:a16="http://schemas.microsoft.com/office/drawing/2014/main" id="{2D95BDE8-CC3C-4E0C-0761-C3B9821D02F9}"/>
              </a:ext>
            </a:extLst>
          </p:cNvPr>
          <p:cNvSpPr>
            <a:spLocks noGrp="1"/>
          </p:cNvSpPr>
          <p:nvPr>
            <p:ph type="body" sz="quarter" idx="56" hasCustomPrompt="1"/>
          </p:nvPr>
        </p:nvSpPr>
        <p:spPr>
          <a:xfrm>
            <a:off x="484939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0" name="Group 249">
            <a:extLst>
              <a:ext uri="{FF2B5EF4-FFF2-40B4-BE49-F238E27FC236}">
                <a16:creationId xmlns:a16="http://schemas.microsoft.com/office/drawing/2014/main" id="{B60D8291-EB0F-6A91-B29C-8E2FF51D315E}"/>
              </a:ext>
            </a:extLst>
          </p:cNvPr>
          <p:cNvGrpSpPr/>
          <p:nvPr/>
        </p:nvGrpSpPr>
        <p:grpSpPr>
          <a:xfrm flipH="1">
            <a:off x="4849268" y="5672545"/>
            <a:ext cx="1240061" cy="144735"/>
            <a:chOff x="380497" y="1888670"/>
            <a:chExt cx="1240384" cy="144735"/>
          </a:xfrm>
        </p:grpSpPr>
        <p:pic>
          <p:nvPicPr>
            <p:cNvPr id="251" name="Graphic 250">
              <a:extLst>
                <a:ext uri="{FF2B5EF4-FFF2-40B4-BE49-F238E27FC236}">
                  <a16:creationId xmlns:a16="http://schemas.microsoft.com/office/drawing/2014/main" id="{8D9C42BD-66D2-72D2-FDC6-5C020FADB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2" name="Straight Connector 251">
              <a:extLst>
                <a:ext uri="{FF2B5EF4-FFF2-40B4-BE49-F238E27FC236}">
                  <a16:creationId xmlns:a16="http://schemas.microsoft.com/office/drawing/2014/main" id="{97EC45E6-D378-B1FA-54E3-ADC547A2E8A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4" name="Text Placeholder 19">
            <a:extLst>
              <a:ext uri="{FF2B5EF4-FFF2-40B4-BE49-F238E27FC236}">
                <a16:creationId xmlns:a16="http://schemas.microsoft.com/office/drawing/2014/main" id="{C201AD87-ED8E-8436-26D1-E058BA11B836}"/>
              </a:ext>
            </a:extLst>
          </p:cNvPr>
          <p:cNvSpPr>
            <a:spLocks noGrp="1"/>
          </p:cNvSpPr>
          <p:nvPr>
            <p:ph type="body" sz="quarter" idx="58" hasCustomPrompt="1"/>
          </p:nvPr>
        </p:nvSpPr>
        <p:spPr>
          <a:xfrm>
            <a:off x="626732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55" name="Text Placeholder 19">
            <a:extLst>
              <a:ext uri="{FF2B5EF4-FFF2-40B4-BE49-F238E27FC236}">
                <a16:creationId xmlns:a16="http://schemas.microsoft.com/office/drawing/2014/main" id="{05F4FEC7-2A52-B034-7B48-EFDF495B467B}"/>
              </a:ext>
            </a:extLst>
          </p:cNvPr>
          <p:cNvSpPr>
            <a:spLocks noGrp="1"/>
          </p:cNvSpPr>
          <p:nvPr>
            <p:ph type="body" sz="quarter" idx="59" hasCustomPrompt="1"/>
          </p:nvPr>
        </p:nvSpPr>
        <p:spPr>
          <a:xfrm>
            <a:off x="626732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6" name="Group 255">
            <a:extLst>
              <a:ext uri="{FF2B5EF4-FFF2-40B4-BE49-F238E27FC236}">
                <a16:creationId xmlns:a16="http://schemas.microsoft.com/office/drawing/2014/main" id="{8F137831-40D7-6B41-4E73-BE5C36D20FD7}"/>
              </a:ext>
            </a:extLst>
          </p:cNvPr>
          <p:cNvGrpSpPr/>
          <p:nvPr/>
        </p:nvGrpSpPr>
        <p:grpSpPr>
          <a:xfrm flipH="1">
            <a:off x="6267194" y="5672545"/>
            <a:ext cx="1240061" cy="144735"/>
            <a:chOff x="380497" y="1888670"/>
            <a:chExt cx="1240384" cy="144735"/>
          </a:xfrm>
        </p:grpSpPr>
        <p:pic>
          <p:nvPicPr>
            <p:cNvPr id="257" name="Graphic 256">
              <a:extLst>
                <a:ext uri="{FF2B5EF4-FFF2-40B4-BE49-F238E27FC236}">
                  <a16:creationId xmlns:a16="http://schemas.microsoft.com/office/drawing/2014/main" id="{DB4A029D-2699-6034-C855-CC25C93D8D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8" name="Straight Connector 257">
              <a:extLst>
                <a:ext uri="{FF2B5EF4-FFF2-40B4-BE49-F238E27FC236}">
                  <a16:creationId xmlns:a16="http://schemas.microsoft.com/office/drawing/2014/main" id="{24599BE1-9637-591A-098F-398248345481}"/>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0" name="Text Placeholder 19">
            <a:extLst>
              <a:ext uri="{FF2B5EF4-FFF2-40B4-BE49-F238E27FC236}">
                <a16:creationId xmlns:a16="http://schemas.microsoft.com/office/drawing/2014/main" id="{9B02ABFE-F821-90C7-F02F-2B577D921272}"/>
              </a:ext>
            </a:extLst>
          </p:cNvPr>
          <p:cNvSpPr>
            <a:spLocks noGrp="1"/>
          </p:cNvSpPr>
          <p:nvPr>
            <p:ph type="body" sz="quarter" idx="61" hasCustomPrompt="1"/>
          </p:nvPr>
        </p:nvSpPr>
        <p:spPr>
          <a:xfrm>
            <a:off x="7685250"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1" name="Text Placeholder 19">
            <a:extLst>
              <a:ext uri="{FF2B5EF4-FFF2-40B4-BE49-F238E27FC236}">
                <a16:creationId xmlns:a16="http://schemas.microsoft.com/office/drawing/2014/main" id="{0F0237EE-2C85-0F81-94A3-D94477BE236C}"/>
              </a:ext>
            </a:extLst>
          </p:cNvPr>
          <p:cNvSpPr>
            <a:spLocks noGrp="1"/>
          </p:cNvSpPr>
          <p:nvPr>
            <p:ph type="body" sz="quarter" idx="62" hasCustomPrompt="1"/>
          </p:nvPr>
        </p:nvSpPr>
        <p:spPr>
          <a:xfrm>
            <a:off x="7685250"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2" name="Group 261">
            <a:extLst>
              <a:ext uri="{FF2B5EF4-FFF2-40B4-BE49-F238E27FC236}">
                <a16:creationId xmlns:a16="http://schemas.microsoft.com/office/drawing/2014/main" id="{C44ACBDC-E2B3-2F3F-5566-EE4FD227E012}"/>
              </a:ext>
            </a:extLst>
          </p:cNvPr>
          <p:cNvGrpSpPr/>
          <p:nvPr/>
        </p:nvGrpSpPr>
        <p:grpSpPr>
          <a:xfrm flipH="1">
            <a:off x="7685121" y="5672545"/>
            <a:ext cx="1240061" cy="144735"/>
            <a:chOff x="380497" y="1888670"/>
            <a:chExt cx="1240384" cy="144735"/>
          </a:xfrm>
        </p:grpSpPr>
        <p:pic>
          <p:nvPicPr>
            <p:cNvPr id="263" name="Graphic 262">
              <a:extLst>
                <a:ext uri="{FF2B5EF4-FFF2-40B4-BE49-F238E27FC236}">
                  <a16:creationId xmlns:a16="http://schemas.microsoft.com/office/drawing/2014/main" id="{9072CD8F-4129-F3DE-BD7B-FA59B68989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64" name="Straight Connector 263">
              <a:extLst>
                <a:ext uri="{FF2B5EF4-FFF2-40B4-BE49-F238E27FC236}">
                  <a16:creationId xmlns:a16="http://schemas.microsoft.com/office/drawing/2014/main" id="{59EA05D9-68C6-D36C-04F6-622EF94162AB}"/>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6" name="Text Placeholder 19">
            <a:extLst>
              <a:ext uri="{FF2B5EF4-FFF2-40B4-BE49-F238E27FC236}">
                <a16:creationId xmlns:a16="http://schemas.microsoft.com/office/drawing/2014/main" id="{E4DE2A05-E5A9-B153-4B1C-5F31B43009A7}"/>
              </a:ext>
            </a:extLst>
          </p:cNvPr>
          <p:cNvSpPr>
            <a:spLocks noGrp="1"/>
          </p:cNvSpPr>
          <p:nvPr>
            <p:ph type="body" sz="quarter" idx="64" hasCustomPrompt="1"/>
          </p:nvPr>
        </p:nvSpPr>
        <p:spPr>
          <a:xfrm>
            <a:off x="910317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7" name="Text Placeholder 19">
            <a:extLst>
              <a:ext uri="{FF2B5EF4-FFF2-40B4-BE49-F238E27FC236}">
                <a16:creationId xmlns:a16="http://schemas.microsoft.com/office/drawing/2014/main" id="{24F1A629-7BDA-EFCA-E323-9E36F8289BBA}"/>
              </a:ext>
            </a:extLst>
          </p:cNvPr>
          <p:cNvSpPr>
            <a:spLocks noGrp="1"/>
          </p:cNvSpPr>
          <p:nvPr>
            <p:ph type="body" sz="quarter" idx="65" hasCustomPrompt="1"/>
          </p:nvPr>
        </p:nvSpPr>
        <p:spPr>
          <a:xfrm>
            <a:off x="910317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8" name="Group 267">
            <a:extLst>
              <a:ext uri="{FF2B5EF4-FFF2-40B4-BE49-F238E27FC236}">
                <a16:creationId xmlns:a16="http://schemas.microsoft.com/office/drawing/2014/main" id="{EE7F562C-0EDD-F814-8190-60E4379ED0F2}"/>
              </a:ext>
            </a:extLst>
          </p:cNvPr>
          <p:cNvGrpSpPr/>
          <p:nvPr/>
        </p:nvGrpSpPr>
        <p:grpSpPr>
          <a:xfrm flipH="1">
            <a:off x="9103048" y="5672545"/>
            <a:ext cx="1240061" cy="144735"/>
            <a:chOff x="380497" y="1888670"/>
            <a:chExt cx="1240384" cy="144735"/>
          </a:xfrm>
        </p:grpSpPr>
        <p:pic>
          <p:nvPicPr>
            <p:cNvPr id="269" name="Graphic 268">
              <a:extLst>
                <a:ext uri="{FF2B5EF4-FFF2-40B4-BE49-F238E27FC236}">
                  <a16:creationId xmlns:a16="http://schemas.microsoft.com/office/drawing/2014/main" id="{7474137E-6651-9A5E-8BB3-40F054A2B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0" name="Straight Connector 269">
              <a:extLst>
                <a:ext uri="{FF2B5EF4-FFF2-40B4-BE49-F238E27FC236}">
                  <a16:creationId xmlns:a16="http://schemas.microsoft.com/office/drawing/2014/main" id="{0B792E55-6FBC-EF6D-BFA5-C7125C377B2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2" name="Text Placeholder 19">
            <a:extLst>
              <a:ext uri="{FF2B5EF4-FFF2-40B4-BE49-F238E27FC236}">
                <a16:creationId xmlns:a16="http://schemas.microsoft.com/office/drawing/2014/main" id="{3B796807-8C17-EC36-875A-8DFA26224FA2}"/>
              </a:ext>
            </a:extLst>
          </p:cNvPr>
          <p:cNvSpPr>
            <a:spLocks noGrp="1"/>
          </p:cNvSpPr>
          <p:nvPr>
            <p:ph type="body" sz="quarter" idx="67" hasCustomPrompt="1"/>
          </p:nvPr>
        </p:nvSpPr>
        <p:spPr>
          <a:xfrm>
            <a:off x="1052110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73" name="Text Placeholder 19">
            <a:extLst>
              <a:ext uri="{FF2B5EF4-FFF2-40B4-BE49-F238E27FC236}">
                <a16:creationId xmlns:a16="http://schemas.microsoft.com/office/drawing/2014/main" id="{617157AB-D20A-ADCE-2CE7-DC0FC3C42904}"/>
              </a:ext>
            </a:extLst>
          </p:cNvPr>
          <p:cNvSpPr>
            <a:spLocks noGrp="1"/>
          </p:cNvSpPr>
          <p:nvPr>
            <p:ph type="body" sz="quarter" idx="68" hasCustomPrompt="1"/>
          </p:nvPr>
        </p:nvSpPr>
        <p:spPr>
          <a:xfrm>
            <a:off x="1052110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74" name="Group 273">
            <a:extLst>
              <a:ext uri="{FF2B5EF4-FFF2-40B4-BE49-F238E27FC236}">
                <a16:creationId xmlns:a16="http://schemas.microsoft.com/office/drawing/2014/main" id="{49854E9E-70DF-1283-9F25-D33584FDD34B}"/>
              </a:ext>
            </a:extLst>
          </p:cNvPr>
          <p:cNvGrpSpPr/>
          <p:nvPr/>
        </p:nvGrpSpPr>
        <p:grpSpPr>
          <a:xfrm flipH="1">
            <a:off x="10520974" y="5672545"/>
            <a:ext cx="1240061" cy="144735"/>
            <a:chOff x="380497" y="1888670"/>
            <a:chExt cx="1240384" cy="144735"/>
          </a:xfrm>
        </p:grpSpPr>
        <p:pic>
          <p:nvPicPr>
            <p:cNvPr id="275" name="Graphic 274">
              <a:extLst>
                <a:ext uri="{FF2B5EF4-FFF2-40B4-BE49-F238E27FC236}">
                  <a16:creationId xmlns:a16="http://schemas.microsoft.com/office/drawing/2014/main" id="{25AE98D3-D77C-EA47-6567-2F113D3846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6" name="Straight Connector 275">
              <a:extLst>
                <a:ext uri="{FF2B5EF4-FFF2-40B4-BE49-F238E27FC236}">
                  <a16:creationId xmlns:a16="http://schemas.microsoft.com/office/drawing/2014/main" id="{4274E14E-BAD4-BC47-120D-D73501B1C70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3" name="Picture Placeholder 282">
            <a:extLst>
              <a:ext uri="{FF2B5EF4-FFF2-40B4-BE49-F238E27FC236}">
                <a16:creationId xmlns:a16="http://schemas.microsoft.com/office/drawing/2014/main" id="{DBA964A7-5443-E3BE-88D0-94582615A14A}"/>
              </a:ext>
            </a:extLst>
          </p:cNvPr>
          <p:cNvSpPr>
            <a:spLocks noGrp="1"/>
          </p:cNvSpPr>
          <p:nvPr>
            <p:ph type="pic" sz="quarter" idx="14"/>
          </p:nvPr>
        </p:nvSpPr>
        <p:spPr>
          <a:xfrm>
            <a:off x="481460"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4" name="Picture Placeholder 283">
            <a:extLst>
              <a:ext uri="{FF2B5EF4-FFF2-40B4-BE49-F238E27FC236}">
                <a16:creationId xmlns:a16="http://schemas.microsoft.com/office/drawing/2014/main" id="{7A5C9962-62F7-F2E1-E4D9-46087D0331AE}"/>
              </a:ext>
            </a:extLst>
          </p:cNvPr>
          <p:cNvSpPr>
            <a:spLocks noGrp="1"/>
          </p:cNvSpPr>
          <p:nvPr>
            <p:ph type="pic" sz="quarter" idx="69"/>
          </p:nvPr>
        </p:nvSpPr>
        <p:spPr>
          <a:xfrm>
            <a:off x="195766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5" name="Picture Placeholder 284">
            <a:extLst>
              <a:ext uri="{FF2B5EF4-FFF2-40B4-BE49-F238E27FC236}">
                <a16:creationId xmlns:a16="http://schemas.microsoft.com/office/drawing/2014/main" id="{F9BD8337-2089-C1C2-2CC8-3494AF39B3BE}"/>
              </a:ext>
            </a:extLst>
          </p:cNvPr>
          <p:cNvSpPr>
            <a:spLocks noGrp="1"/>
          </p:cNvSpPr>
          <p:nvPr>
            <p:ph type="pic" sz="quarter" idx="70"/>
          </p:nvPr>
        </p:nvSpPr>
        <p:spPr>
          <a:xfrm>
            <a:off x="3433617"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6" name="Picture Placeholder 285">
            <a:extLst>
              <a:ext uri="{FF2B5EF4-FFF2-40B4-BE49-F238E27FC236}">
                <a16:creationId xmlns:a16="http://schemas.microsoft.com/office/drawing/2014/main" id="{99DE8770-FA3F-30B5-BC23-1420B71132D7}"/>
              </a:ext>
            </a:extLst>
          </p:cNvPr>
          <p:cNvSpPr>
            <a:spLocks noGrp="1"/>
          </p:cNvSpPr>
          <p:nvPr>
            <p:ph type="pic" sz="quarter" idx="71"/>
          </p:nvPr>
        </p:nvSpPr>
        <p:spPr>
          <a:xfrm>
            <a:off x="484926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7" name="Picture Placeholder 286">
            <a:extLst>
              <a:ext uri="{FF2B5EF4-FFF2-40B4-BE49-F238E27FC236}">
                <a16:creationId xmlns:a16="http://schemas.microsoft.com/office/drawing/2014/main" id="{D23A931D-DBFC-7303-2C75-160988C9AD47}"/>
              </a:ext>
            </a:extLst>
          </p:cNvPr>
          <p:cNvSpPr>
            <a:spLocks noGrp="1"/>
          </p:cNvSpPr>
          <p:nvPr>
            <p:ph type="pic" sz="quarter" idx="72"/>
          </p:nvPr>
        </p:nvSpPr>
        <p:spPr>
          <a:xfrm>
            <a:off x="6261032"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8" name="Picture Placeholder 287">
            <a:extLst>
              <a:ext uri="{FF2B5EF4-FFF2-40B4-BE49-F238E27FC236}">
                <a16:creationId xmlns:a16="http://schemas.microsoft.com/office/drawing/2014/main" id="{B879E88F-C63E-89F2-EACA-B442F2DC9561}"/>
              </a:ext>
            </a:extLst>
          </p:cNvPr>
          <p:cNvSpPr>
            <a:spLocks noGrp="1"/>
          </p:cNvSpPr>
          <p:nvPr>
            <p:ph type="pic" sz="quarter" idx="73"/>
          </p:nvPr>
        </p:nvSpPr>
        <p:spPr>
          <a:xfrm>
            <a:off x="767951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9" name="Picture Placeholder 288">
            <a:extLst>
              <a:ext uri="{FF2B5EF4-FFF2-40B4-BE49-F238E27FC236}">
                <a16:creationId xmlns:a16="http://schemas.microsoft.com/office/drawing/2014/main" id="{EA9609C2-DD44-2753-4B3D-B22CFE08A0BC}"/>
              </a:ext>
            </a:extLst>
          </p:cNvPr>
          <p:cNvSpPr>
            <a:spLocks noGrp="1"/>
          </p:cNvSpPr>
          <p:nvPr>
            <p:ph type="pic" sz="quarter" idx="74"/>
          </p:nvPr>
        </p:nvSpPr>
        <p:spPr>
          <a:xfrm>
            <a:off x="910304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0" name="Picture Placeholder 289">
            <a:extLst>
              <a:ext uri="{FF2B5EF4-FFF2-40B4-BE49-F238E27FC236}">
                <a16:creationId xmlns:a16="http://schemas.microsoft.com/office/drawing/2014/main" id="{EDC29DDC-827E-2CC7-9D13-62876EE3CB7C}"/>
              </a:ext>
            </a:extLst>
          </p:cNvPr>
          <p:cNvSpPr>
            <a:spLocks noGrp="1"/>
          </p:cNvSpPr>
          <p:nvPr>
            <p:ph type="pic" sz="quarter" idx="75"/>
          </p:nvPr>
        </p:nvSpPr>
        <p:spPr>
          <a:xfrm>
            <a:off x="10520975"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1" name="Picture Placeholder 290">
            <a:extLst>
              <a:ext uri="{FF2B5EF4-FFF2-40B4-BE49-F238E27FC236}">
                <a16:creationId xmlns:a16="http://schemas.microsoft.com/office/drawing/2014/main" id="{EBF57205-3FBF-DBE4-57C6-318F149528F9}"/>
              </a:ext>
            </a:extLst>
          </p:cNvPr>
          <p:cNvSpPr>
            <a:spLocks noGrp="1"/>
          </p:cNvSpPr>
          <p:nvPr>
            <p:ph type="pic" sz="quarter" idx="76"/>
          </p:nvPr>
        </p:nvSpPr>
        <p:spPr>
          <a:xfrm>
            <a:off x="481460"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2" name="Picture Placeholder 291">
            <a:extLst>
              <a:ext uri="{FF2B5EF4-FFF2-40B4-BE49-F238E27FC236}">
                <a16:creationId xmlns:a16="http://schemas.microsoft.com/office/drawing/2014/main" id="{ED1E3A27-7EE0-D44F-5ED0-58AA3C28DDE9}"/>
              </a:ext>
            </a:extLst>
          </p:cNvPr>
          <p:cNvSpPr>
            <a:spLocks noGrp="1"/>
          </p:cNvSpPr>
          <p:nvPr>
            <p:ph type="pic" sz="quarter" idx="77"/>
          </p:nvPr>
        </p:nvSpPr>
        <p:spPr>
          <a:xfrm>
            <a:off x="195766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3" name="Picture Placeholder 292">
            <a:extLst>
              <a:ext uri="{FF2B5EF4-FFF2-40B4-BE49-F238E27FC236}">
                <a16:creationId xmlns:a16="http://schemas.microsoft.com/office/drawing/2014/main" id="{0B362C70-39EB-C17A-2ECE-E3D4DCCE5343}"/>
              </a:ext>
            </a:extLst>
          </p:cNvPr>
          <p:cNvSpPr>
            <a:spLocks noGrp="1"/>
          </p:cNvSpPr>
          <p:nvPr>
            <p:ph type="pic" sz="quarter" idx="78"/>
          </p:nvPr>
        </p:nvSpPr>
        <p:spPr>
          <a:xfrm>
            <a:off x="3433617"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4" name="Picture Placeholder 293">
            <a:extLst>
              <a:ext uri="{FF2B5EF4-FFF2-40B4-BE49-F238E27FC236}">
                <a16:creationId xmlns:a16="http://schemas.microsoft.com/office/drawing/2014/main" id="{9C05E0EF-CE4D-EBCF-44C6-086A8E63A7CF}"/>
              </a:ext>
            </a:extLst>
          </p:cNvPr>
          <p:cNvSpPr>
            <a:spLocks noGrp="1"/>
          </p:cNvSpPr>
          <p:nvPr>
            <p:ph type="pic" sz="quarter" idx="79"/>
          </p:nvPr>
        </p:nvSpPr>
        <p:spPr>
          <a:xfrm>
            <a:off x="484926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5" name="Picture Placeholder 294">
            <a:extLst>
              <a:ext uri="{FF2B5EF4-FFF2-40B4-BE49-F238E27FC236}">
                <a16:creationId xmlns:a16="http://schemas.microsoft.com/office/drawing/2014/main" id="{AF357690-79AF-0068-B469-CB3B12CC57CA}"/>
              </a:ext>
            </a:extLst>
          </p:cNvPr>
          <p:cNvSpPr>
            <a:spLocks noGrp="1"/>
          </p:cNvSpPr>
          <p:nvPr>
            <p:ph type="pic" sz="quarter" idx="80"/>
          </p:nvPr>
        </p:nvSpPr>
        <p:spPr>
          <a:xfrm>
            <a:off x="6261032"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6" name="Picture Placeholder 295">
            <a:extLst>
              <a:ext uri="{FF2B5EF4-FFF2-40B4-BE49-F238E27FC236}">
                <a16:creationId xmlns:a16="http://schemas.microsoft.com/office/drawing/2014/main" id="{6E1F32C0-8435-B7A3-4CB0-D395BC288625}"/>
              </a:ext>
            </a:extLst>
          </p:cNvPr>
          <p:cNvSpPr>
            <a:spLocks noGrp="1"/>
          </p:cNvSpPr>
          <p:nvPr>
            <p:ph type="pic" sz="quarter" idx="81"/>
          </p:nvPr>
        </p:nvSpPr>
        <p:spPr>
          <a:xfrm>
            <a:off x="767951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7" name="Picture Placeholder 296">
            <a:extLst>
              <a:ext uri="{FF2B5EF4-FFF2-40B4-BE49-F238E27FC236}">
                <a16:creationId xmlns:a16="http://schemas.microsoft.com/office/drawing/2014/main" id="{A93EFAED-D36E-772E-99E8-1FDBB3043362}"/>
              </a:ext>
            </a:extLst>
          </p:cNvPr>
          <p:cNvSpPr>
            <a:spLocks noGrp="1"/>
          </p:cNvSpPr>
          <p:nvPr>
            <p:ph type="pic" sz="quarter" idx="82"/>
          </p:nvPr>
        </p:nvSpPr>
        <p:spPr>
          <a:xfrm>
            <a:off x="910304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8" name="Picture Placeholder 297">
            <a:extLst>
              <a:ext uri="{FF2B5EF4-FFF2-40B4-BE49-F238E27FC236}">
                <a16:creationId xmlns:a16="http://schemas.microsoft.com/office/drawing/2014/main" id="{DFED67A1-32EF-25E2-5327-083799AEAE4D}"/>
              </a:ext>
            </a:extLst>
          </p:cNvPr>
          <p:cNvSpPr>
            <a:spLocks noGrp="1"/>
          </p:cNvSpPr>
          <p:nvPr>
            <p:ph type="pic" sz="quarter" idx="83"/>
          </p:nvPr>
        </p:nvSpPr>
        <p:spPr>
          <a:xfrm>
            <a:off x="10520975"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pic>
        <p:nvPicPr>
          <p:cNvPr id="299" name="Picture 298" descr="A black background with yellow letters&#10;&#10;AI-generated content may be incorrect.">
            <a:extLst>
              <a:ext uri="{FF2B5EF4-FFF2-40B4-BE49-F238E27FC236}">
                <a16:creationId xmlns:a16="http://schemas.microsoft.com/office/drawing/2014/main" id="{3C0EC050-35A1-C5AA-F467-0EA4831CA2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C225CFB2-0FD5-749B-C256-CD11A4D89B27}"/>
              </a:ext>
            </a:extLst>
          </p:cNvPr>
          <p:cNvGrpSpPr/>
          <p:nvPr/>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66931D84-6602-6E4B-0CF0-96226567A73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A2E261-C255-9E94-E2DD-3B86B7CB1E1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9FB610EC-475A-CE76-66F9-8CBE075C71E5}"/>
              </a:ext>
            </a:extLst>
          </p:cNvPr>
          <p:cNvGrpSpPr/>
          <p:nvPr/>
        </p:nvGrpSpPr>
        <p:grpSpPr>
          <a:xfrm flipH="1">
            <a:off x="481460" y="3167274"/>
            <a:ext cx="1240061" cy="144735"/>
            <a:chOff x="380497" y="1888670"/>
            <a:chExt cx="1240384" cy="144735"/>
          </a:xfrm>
        </p:grpSpPr>
        <p:pic>
          <p:nvPicPr>
            <p:cNvPr id="13" name="Graphic 12">
              <a:extLst>
                <a:ext uri="{FF2B5EF4-FFF2-40B4-BE49-F238E27FC236}">
                  <a16:creationId xmlns:a16="http://schemas.microsoft.com/office/drawing/2014/main" id="{A478176C-DC50-5C1B-2E72-457EF74F7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FB3A8CFF-DD9D-83E2-D522-207192953A8F}"/>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945DA82-F4DF-A554-B537-34ADFD782093}"/>
              </a:ext>
            </a:extLst>
          </p:cNvPr>
          <p:cNvGrpSpPr/>
          <p:nvPr/>
        </p:nvGrpSpPr>
        <p:grpSpPr>
          <a:xfrm flipH="1">
            <a:off x="1957538" y="3167274"/>
            <a:ext cx="1240061" cy="144735"/>
            <a:chOff x="380497" y="1888670"/>
            <a:chExt cx="1240384" cy="144735"/>
          </a:xfrm>
        </p:grpSpPr>
        <p:pic>
          <p:nvPicPr>
            <p:cNvPr id="16" name="Graphic 15">
              <a:extLst>
                <a:ext uri="{FF2B5EF4-FFF2-40B4-BE49-F238E27FC236}">
                  <a16:creationId xmlns:a16="http://schemas.microsoft.com/office/drawing/2014/main" id="{85B83935-3E3B-6C3C-E97E-F492CBDEB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F925176-E95C-497E-595F-189F33D50FAD}"/>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E363A35C-C1EB-2183-321B-A0FC68B30783}"/>
              </a:ext>
            </a:extLst>
          </p:cNvPr>
          <p:cNvGrpSpPr/>
          <p:nvPr/>
        </p:nvGrpSpPr>
        <p:grpSpPr>
          <a:xfrm flipH="1">
            <a:off x="3433617" y="3167274"/>
            <a:ext cx="1240061" cy="144735"/>
            <a:chOff x="380497" y="1888670"/>
            <a:chExt cx="1240384" cy="144735"/>
          </a:xfrm>
        </p:grpSpPr>
        <p:pic>
          <p:nvPicPr>
            <p:cNvPr id="19" name="Graphic 18">
              <a:extLst>
                <a:ext uri="{FF2B5EF4-FFF2-40B4-BE49-F238E27FC236}">
                  <a16:creationId xmlns:a16="http://schemas.microsoft.com/office/drawing/2014/main" id="{E74F574B-82F5-7934-0863-FE6DC4B3BD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828635D1-D81E-B436-A7E7-F5F49DE2A304}"/>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927E21C7-FF2F-0117-B80C-CC79DD05B7E8}"/>
              </a:ext>
            </a:extLst>
          </p:cNvPr>
          <p:cNvGrpSpPr/>
          <p:nvPr/>
        </p:nvGrpSpPr>
        <p:grpSpPr>
          <a:xfrm flipH="1">
            <a:off x="4849268" y="3167274"/>
            <a:ext cx="1240061" cy="144735"/>
            <a:chOff x="380497" y="1888670"/>
            <a:chExt cx="1240384" cy="144735"/>
          </a:xfrm>
        </p:grpSpPr>
        <p:pic>
          <p:nvPicPr>
            <p:cNvPr id="27" name="Graphic 26">
              <a:extLst>
                <a:ext uri="{FF2B5EF4-FFF2-40B4-BE49-F238E27FC236}">
                  <a16:creationId xmlns:a16="http://schemas.microsoft.com/office/drawing/2014/main" id="{7D2F9D9B-A200-D550-A2C8-59C2FD5880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D51143F-8EFF-0708-FAD7-1D767368AF04}"/>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295D8AF6-E2EC-C63B-3380-842EBA1E153F}"/>
              </a:ext>
            </a:extLst>
          </p:cNvPr>
          <p:cNvGrpSpPr/>
          <p:nvPr/>
        </p:nvGrpSpPr>
        <p:grpSpPr>
          <a:xfrm flipH="1">
            <a:off x="6267194" y="3167274"/>
            <a:ext cx="1240061" cy="144735"/>
            <a:chOff x="380497" y="1888670"/>
            <a:chExt cx="1240384" cy="144735"/>
          </a:xfrm>
        </p:grpSpPr>
        <p:pic>
          <p:nvPicPr>
            <p:cNvPr id="30" name="Graphic 29">
              <a:extLst>
                <a:ext uri="{FF2B5EF4-FFF2-40B4-BE49-F238E27FC236}">
                  <a16:creationId xmlns:a16="http://schemas.microsoft.com/office/drawing/2014/main" id="{CCE79D56-13FB-AB53-5F48-8D46EB4EC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3BDD3CBE-E0E4-3ED6-16FB-AFCB560D6E81}"/>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9" name="Group 228">
            <a:extLst>
              <a:ext uri="{FF2B5EF4-FFF2-40B4-BE49-F238E27FC236}">
                <a16:creationId xmlns:a16="http://schemas.microsoft.com/office/drawing/2014/main" id="{AEBE687A-160C-B6C2-4D4D-5F96E9319F48}"/>
              </a:ext>
            </a:extLst>
          </p:cNvPr>
          <p:cNvGrpSpPr/>
          <p:nvPr/>
        </p:nvGrpSpPr>
        <p:grpSpPr>
          <a:xfrm flipH="1">
            <a:off x="7685121" y="3167274"/>
            <a:ext cx="1240061" cy="144735"/>
            <a:chOff x="380497" y="1888670"/>
            <a:chExt cx="1240384" cy="144735"/>
          </a:xfrm>
        </p:grpSpPr>
        <p:pic>
          <p:nvPicPr>
            <p:cNvPr id="235" name="Graphic 234">
              <a:extLst>
                <a:ext uri="{FF2B5EF4-FFF2-40B4-BE49-F238E27FC236}">
                  <a16:creationId xmlns:a16="http://schemas.microsoft.com/office/drawing/2014/main" id="{7082806B-A927-7A2B-988F-A52446B7A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1" name="Straight Connector 240">
              <a:extLst>
                <a:ext uri="{FF2B5EF4-FFF2-40B4-BE49-F238E27FC236}">
                  <a16:creationId xmlns:a16="http://schemas.microsoft.com/office/drawing/2014/main" id="{3E90A934-C9AE-CA2C-A5CB-9BE8FCC5C4EE}"/>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4C0502D-EA64-D863-9C06-F23C5FA9E8A7}"/>
              </a:ext>
            </a:extLst>
          </p:cNvPr>
          <p:cNvGrpSpPr/>
          <p:nvPr/>
        </p:nvGrpSpPr>
        <p:grpSpPr>
          <a:xfrm flipH="1">
            <a:off x="9103048" y="3167274"/>
            <a:ext cx="1240061" cy="144735"/>
            <a:chOff x="380497" y="1888670"/>
            <a:chExt cx="1240384" cy="144735"/>
          </a:xfrm>
        </p:grpSpPr>
        <p:pic>
          <p:nvPicPr>
            <p:cNvPr id="253" name="Graphic 252">
              <a:extLst>
                <a:ext uri="{FF2B5EF4-FFF2-40B4-BE49-F238E27FC236}">
                  <a16:creationId xmlns:a16="http://schemas.microsoft.com/office/drawing/2014/main" id="{14DC6AAB-A936-93A7-BA86-BE77812A28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9" name="Straight Connector 258">
              <a:extLst>
                <a:ext uri="{FF2B5EF4-FFF2-40B4-BE49-F238E27FC236}">
                  <a16:creationId xmlns:a16="http://schemas.microsoft.com/office/drawing/2014/main" id="{099D7785-F534-FF91-2739-1A107954DF1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5" name="Group 264" hidden="1">
            <a:extLst>
              <a:ext uri="{FF2B5EF4-FFF2-40B4-BE49-F238E27FC236}">
                <a16:creationId xmlns:a16="http://schemas.microsoft.com/office/drawing/2014/main" id="{D248621A-2182-394C-7B34-D5B929714519}"/>
              </a:ext>
            </a:extLst>
          </p:cNvPr>
          <p:cNvGrpSpPr/>
          <p:nvPr/>
        </p:nvGrpSpPr>
        <p:grpSpPr>
          <a:xfrm flipH="1">
            <a:off x="10520974" y="3167274"/>
            <a:ext cx="1240061" cy="144735"/>
            <a:chOff x="380497" y="1888670"/>
            <a:chExt cx="1240384" cy="144735"/>
          </a:xfrm>
        </p:grpSpPr>
        <p:pic>
          <p:nvPicPr>
            <p:cNvPr id="271" name="Graphic 270">
              <a:extLst>
                <a:ext uri="{FF2B5EF4-FFF2-40B4-BE49-F238E27FC236}">
                  <a16:creationId xmlns:a16="http://schemas.microsoft.com/office/drawing/2014/main" id="{69A0A255-15B2-BCFE-10C1-FFCB807330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7" name="Straight Connector 276">
              <a:extLst>
                <a:ext uri="{FF2B5EF4-FFF2-40B4-BE49-F238E27FC236}">
                  <a16:creationId xmlns:a16="http://schemas.microsoft.com/office/drawing/2014/main" id="{CF9C7A80-A6A9-5EC7-1324-6CBFAC7F566D}"/>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a:extLst>
              <a:ext uri="{FF2B5EF4-FFF2-40B4-BE49-F238E27FC236}">
                <a16:creationId xmlns:a16="http://schemas.microsoft.com/office/drawing/2014/main" id="{9589AC56-BE35-4F31-5C7B-601E327954A1}"/>
              </a:ext>
            </a:extLst>
          </p:cNvPr>
          <p:cNvGrpSpPr/>
          <p:nvPr/>
        </p:nvGrpSpPr>
        <p:grpSpPr>
          <a:xfrm flipH="1">
            <a:off x="481460" y="5672545"/>
            <a:ext cx="1240061" cy="144735"/>
            <a:chOff x="380497" y="1888670"/>
            <a:chExt cx="1240384" cy="144735"/>
          </a:xfrm>
        </p:grpSpPr>
        <p:pic>
          <p:nvPicPr>
            <p:cNvPr id="279" name="Graphic 278">
              <a:extLst>
                <a:ext uri="{FF2B5EF4-FFF2-40B4-BE49-F238E27FC236}">
                  <a16:creationId xmlns:a16="http://schemas.microsoft.com/office/drawing/2014/main" id="{CD9060EB-0F4F-546A-A848-DD3F61C02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80" name="Straight Connector 279">
              <a:extLst>
                <a:ext uri="{FF2B5EF4-FFF2-40B4-BE49-F238E27FC236}">
                  <a16:creationId xmlns:a16="http://schemas.microsoft.com/office/drawing/2014/main" id="{0F9671A2-970E-9855-BD68-3F6FC7F5625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a:extLst>
              <a:ext uri="{FF2B5EF4-FFF2-40B4-BE49-F238E27FC236}">
                <a16:creationId xmlns:a16="http://schemas.microsoft.com/office/drawing/2014/main" id="{412138FB-17D8-C515-000F-5EC2F649FD97}"/>
              </a:ext>
            </a:extLst>
          </p:cNvPr>
          <p:cNvGrpSpPr/>
          <p:nvPr/>
        </p:nvGrpSpPr>
        <p:grpSpPr>
          <a:xfrm flipH="1">
            <a:off x="1957538" y="5672545"/>
            <a:ext cx="1240061" cy="144735"/>
            <a:chOff x="380497" y="1888670"/>
            <a:chExt cx="1240384" cy="144735"/>
          </a:xfrm>
        </p:grpSpPr>
        <p:pic>
          <p:nvPicPr>
            <p:cNvPr id="282" name="Graphic 281">
              <a:extLst>
                <a:ext uri="{FF2B5EF4-FFF2-40B4-BE49-F238E27FC236}">
                  <a16:creationId xmlns:a16="http://schemas.microsoft.com/office/drawing/2014/main" id="{8F5FC4BC-5AF4-85DC-61D0-D513797A6B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0" name="Straight Connector 299">
              <a:extLst>
                <a:ext uri="{FF2B5EF4-FFF2-40B4-BE49-F238E27FC236}">
                  <a16:creationId xmlns:a16="http://schemas.microsoft.com/office/drawing/2014/main" id="{2184AEAC-DD7C-F208-3BD3-EB69E5430DC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1" name="Group 300">
            <a:extLst>
              <a:ext uri="{FF2B5EF4-FFF2-40B4-BE49-F238E27FC236}">
                <a16:creationId xmlns:a16="http://schemas.microsoft.com/office/drawing/2014/main" id="{61D81A6C-56BE-47F7-F9A3-2642D8B7E18C}"/>
              </a:ext>
            </a:extLst>
          </p:cNvPr>
          <p:cNvGrpSpPr/>
          <p:nvPr/>
        </p:nvGrpSpPr>
        <p:grpSpPr>
          <a:xfrm flipH="1">
            <a:off x="3433617" y="5672545"/>
            <a:ext cx="1240061" cy="144735"/>
            <a:chOff x="380497" y="1888670"/>
            <a:chExt cx="1240384" cy="144735"/>
          </a:xfrm>
        </p:grpSpPr>
        <p:pic>
          <p:nvPicPr>
            <p:cNvPr id="302" name="Graphic 301">
              <a:extLst>
                <a:ext uri="{FF2B5EF4-FFF2-40B4-BE49-F238E27FC236}">
                  <a16:creationId xmlns:a16="http://schemas.microsoft.com/office/drawing/2014/main" id="{C8EA15B8-7FB9-FAD8-02AD-380CD9F9E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3" name="Straight Connector 302">
              <a:extLst>
                <a:ext uri="{FF2B5EF4-FFF2-40B4-BE49-F238E27FC236}">
                  <a16:creationId xmlns:a16="http://schemas.microsoft.com/office/drawing/2014/main" id="{20D7D698-6C8D-9553-43B6-D802259CF91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4" name="Group 303">
            <a:extLst>
              <a:ext uri="{FF2B5EF4-FFF2-40B4-BE49-F238E27FC236}">
                <a16:creationId xmlns:a16="http://schemas.microsoft.com/office/drawing/2014/main" id="{CC9EA338-493E-2A41-64A8-38FECD1951E4}"/>
              </a:ext>
            </a:extLst>
          </p:cNvPr>
          <p:cNvGrpSpPr/>
          <p:nvPr/>
        </p:nvGrpSpPr>
        <p:grpSpPr>
          <a:xfrm flipH="1">
            <a:off x="4849268" y="5672545"/>
            <a:ext cx="1240061" cy="144735"/>
            <a:chOff x="380497" y="1888670"/>
            <a:chExt cx="1240384" cy="144735"/>
          </a:xfrm>
        </p:grpSpPr>
        <p:pic>
          <p:nvPicPr>
            <p:cNvPr id="305" name="Graphic 304">
              <a:extLst>
                <a:ext uri="{FF2B5EF4-FFF2-40B4-BE49-F238E27FC236}">
                  <a16:creationId xmlns:a16="http://schemas.microsoft.com/office/drawing/2014/main" id="{73FAA643-E4AB-1093-13A9-BA9CDE700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6" name="Straight Connector 305">
              <a:extLst>
                <a:ext uri="{FF2B5EF4-FFF2-40B4-BE49-F238E27FC236}">
                  <a16:creationId xmlns:a16="http://schemas.microsoft.com/office/drawing/2014/main" id="{F1092260-89D8-D8DB-2443-27E6DDE4A86B}"/>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7" name="Group 306">
            <a:extLst>
              <a:ext uri="{FF2B5EF4-FFF2-40B4-BE49-F238E27FC236}">
                <a16:creationId xmlns:a16="http://schemas.microsoft.com/office/drawing/2014/main" id="{7AE993EF-9CF9-C548-7F5A-3162F582CE41}"/>
              </a:ext>
            </a:extLst>
          </p:cNvPr>
          <p:cNvGrpSpPr/>
          <p:nvPr/>
        </p:nvGrpSpPr>
        <p:grpSpPr>
          <a:xfrm flipH="1">
            <a:off x="6267194" y="5672545"/>
            <a:ext cx="1240061" cy="144735"/>
            <a:chOff x="380497" y="1888670"/>
            <a:chExt cx="1240384" cy="144735"/>
          </a:xfrm>
        </p:grpSpPr>
        <p:pic>
          <p:nvPicPr>
            <p:cNvPr id="308" name="Graphic 307">
              <a:extLst>
                <a:ext uri="{FF2B5EF4-FFF2-40B4-BE49-F238E27FC236}">
                  <a16:creationId xmlns:a16="http://schemas.microsoft.com/office/drawing/2014/main" id="{322E2D23-1D79-E6B7-66E7-439BF0D97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9" name="Straight Connector 308">
              <a:extLst>
                <a:ext uri="{FF2B5EF4-FFF2-40B4-BE49-F238E27FC236}">
                  <a16:creationId xmlns:a16="http://schemas.microsoft.com/office/drawing/2014/main" id="{BECF80C5-5175-BA1A-5CB2-1B015F310B7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0" name="Group 309">
            <a:extLst>
              <a:ext uri="{FF2B5EF4-FFF2-40B4-BE49-F238E27FC236}">
                <a16:creationId xmlns:a16="http://schemas.microsoft.com/office/drawing/2014/main" id="{3F0C4C46-51E8-389A-E2C8-9C71D7FDB15F}"/>
              </a:ext>
            </a:extLst>
          </p:cNvPr>
          <p:cNvGrpSpPr/>
          <p:nvPr/>
        </p:nvGrpSpPr>
        <p:grpSpPr>
          <a:xfrm flipH="1">
            <a:off x="7685121" y="5672545"/>
            <a:ext cx="1240061" cy="144735"/>
            <a:chOff x="380497" y="1888670"/>
            <a:chExt cx="1240384" cy="144735"/>
          </a:xfrm>
        </p:grpSpPr>
        <p:pic>
          <p:nvPicPr>
            <p:cNvPr id="311" name="Graphic 310">
              <a:extLst>
                <a:ext uri="{FF2B5EF4-FFF2-40B4-BE49-F238E27FC236}">
                  <a16:creationId xmlns:a16="http://schemas.microsoft.com/office/drawing/2014/main" id="{9F9CD217-D5CC-CA19-4931-2C611EF37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2" name="Straight Connector 311">
              <a:extLst>
                <a:ext uri="{FF2B5EF4-FFF2-40B4-BE49-F238E27FC236}">
                  <a16:creationId xmlns:a16="http://schemas.microsoft.com/office/drawing/2014/main" id="{584FBC1C-33F0-DB64-6B9A-32DC1E53401F}"/>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3" name="Group 312">
            <a:extLst>
              <a:ext uri="{FF2B5EF4-FFF2-40B4-BE49-F238E27FC236}">
                <a16:creationId xmlns:a16="http://schemas.microsoft.com/office/drawing/2014/main" id="{35A753AD-B4B8-4B82-AF3D-0CB2883744CA}"/>
              </a:ext>
            </a:extLst>
          </p:cNvPr>
          <p:cNvGrpSpPr/>
          <p:nvPr/>
        </p:nvGrpSpPr>
        <p:grpSpPr>
          <a:xfrm flipH="1">
            <a:off x="9103048" y="5672545"/>
            <a:ext cx="1240061" cy="144735"/>
            <a:chOff x="380497" y="1888670"/>
            <a:chExt cx="1240384" cy="144735"/>
          </a:xfrm>
        </p:grpSpPr>
        <p:pic>
          <p:nvPicPr>
            <p:cNvPr id="314" name="Graphic 313">
              <a:extLst>
                <a:ext uri="{FF2B5EF4-FFF2-40B4-BE49-F238E27FC236}">
                  <a16:creationId xmlns:a16="http://schemas.microsoft.com/office/drawing/2014/main" id="{B46D734E-42FD-7F1C-4853-E970F0476C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5" name="Straight Connector 314">
              <a:extLst>
                <a:ext uri="{FF2B5EF4-FFF2-40B4-BE49-F238E27FC236}">
                  <a16:creationId xmlns:a16="http://schemas.microsoft.com/office/drawing/2014/main" id="{7FBE369A-C69F-37DB-6E86-913A2629CD3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BA0D8F1-5D9D-FCED-FF08-76BE84B95D53}"/>
              </a:ext>
            </a:extLst>
          </p:cNvPr>
          <p:cNvGrpSpPr/>
          <p:nvPr/>
        </p:nvGrpSpPr>
        <p:grpSpPr>
          <a:xfrm flipH="1">
            <a:off x="10520974" y="5672545"/>
            <a:ext cx="1240061" cy="144735"/>
            <a:chOff x="380497" y="1888670"/>
            <a:chExt cx="1240384" cy="144735"/>
          </a:xfrm>
        </p:grpSpPr>
        <p:pic>
          <p:nvPicPr>
            <p:cNvPr id="317" name="Graphic 316">
              <a:extLst>
                <a:ext uri="{FF2B5EF4-FFF2-40B4-BE49-F238E27FC236}">
                  <a16:creationId xmlns:a16="http://schemas.microsoft.com/office/drawing/2014/main" id="{16F4D1DA-A202-B945-549C-57D3E5D41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8" name="Straight Connector 317">
              <a:extLst>
                <a:ext uri="{FF2B5EF4-FFF2-40B4-BE49-F238E27FC236}">
                  <a16:creationId xmlns:a16="http://schemas.microsoft.com/office/drawing/2014/main" id="{5A48C51D-B419-815C-5309-7F968CEC82F7}"/>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19" name="Picture 318" descr="A black background with yellow letters&#10;&#10;AI-generated content may be incorrect.">
            <a:extLst>
              <a:ext uri="{FF2B5EF4-FFF2-40B4-BE49-F238E27FC236}">
                <a16:creationId xmlns:a16="http://schemas.microsoft.com/office/drawing/2014/main" id="{395B626E-A024-2A5D-0CF2-3396FA6CC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1843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capabili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138082"/>
            <a:ext cx="2678494" cy="391514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138083"/>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635922"/>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48019"/>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1848019"/>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48019"/>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48019"/>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345859"/>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345859"/>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345859"/>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296141"/>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296141"/>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296141"/>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3794796"/>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3794796"/>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3794796"/>
            <a:ext cx="457081" cy="457200"/>
          </a:xfrm>
        </p:spPr>
        <p:txBody>
          <a:bodyPr anchor="t">
            <a:normAutofit/>
          </a:bodyPr>
          <a:lstStyle>
            <a:lvl1pPr marL="0" indent="0" algn="ctr">
              <a:buNone/>
              <a:defRPr sz="800">
                <a:latin typeface="+mn-lt"/>
              </a:defRPr>
            </a:lvl1pPr>
          </a:lstStyle>
          <a:p>
            <a:r>
              <a:rPr lang="en-US"/>
              <a:t>ICON</a:t>
            </a:r>
          </a:p>
        </p:txBody>
      </p:sp>
      <p:grpSp>
        <p:nvGrpSpPr>
          <p:cNvPr id="3" name="Group 2">
            <a:extLst>
              <a:ext uri="{FF2B5EF4-FFF2-40B4-BE49-F238E27FC236}">
                <a16:creationId xmlns:a16="http://schemas.microsoft.com/office/drawing/2014/main" id="{ED105C8C-6434-E9F4-79BA-2F40281B534B}"/>
              </a:ext>
            </a:extLst>
          </p:cNvPr>
          <p:cNvGrpSpPr/>
          <p:nvPr/>
        </p:nvGrpSpPr>
        <p:grpSpPr>
          <a:xfrm>
            <a:off x="380398" y="1848019"/>
            <a:ext cx="2673580" cy="144735"/>
            <a:chOff x="380497" y="1888670"/>
            <a:chExt cx="2674276" cy="144735"/>
          </a:xfrm>
        </p:grpSpPr>
        <p:pic>
          <p:nvPicPr>
            <p:cNvPr id="5" name="Graphic 4">
              <a:extLst>
                <a:ext uri="{FF2B5EF4-FFF2-40B4-BE49-F238E27FC236}">
                  <a16:creationId xmlns:a16="http://schemas.microsoft.com/office/drawing/2014/main" id="{AAB5540B-D389-9B9B-AAF1-50580C397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24A75F32-46CA-F49E-3C04-736A78CF629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3" name="Picture 22" descr="A black background with yellow letters&#10;&#10;AI-generated content may be incorrect.">
            <a:extLst>
              <a:ext uri="{FF2B5EF4-FFF2-40B4-BE49-F238E27FC236}">
                <a16:creationId xmlns:a16="http://schemas.microsoft.com/office/drawing/2014/main" id="{8949F16E-0DB6-99BB-B257-1108713DF2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EAF9F89E-C83A-E98F-4843-95F230C6024C}"/>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99E5A45-92CA-B87B-4931-63D8B7C0AF5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47FC04B9-F37E-A2B5-44B4-29F45901CFBC}"/>
              </a:ext>
            </a:extLst>
          </p:cNvPr>
          <p:cNvGrpSpPr/>
          <p:nvPr/>
        </p:nvGrpSpPr>
        <p:grpSpPr>
          <a:xfrm>
            <a:off x="3304695" y="1848019"/>
            <a:ext cx="2673580" cy="144735"/>
            <a:chOff x="380497" y="1888670"/>
            <a:chExt cx="2674276" cy="144735"/>
          </a:xfrm>
        </p:grpSpPr>
        <p:pic>
          <p:nvPicPr>
            <p:cNvPr id="49" name="Graphic 48">
              <a:extLst>
                <a:ext uri="{FF2B5EF4-FFF2-40B4-BE49-F238E27FC236}">
                  <a16:creationId xmlns:a16="http://schemas.microsoft.com/office/drawing/2014/main" id="{1FFCBB09-5352-8A3E-7DA7-B8FC64D405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0" name="Straight Connector 49">
              <a:extLst>
                <a:ext uri="{FF2B5EF4-FFF2-40B4-BE49-F238E27FC236}">
                  <a16:creationId xmlns:a16="http://schemas.microsoft.com/office/drawing/2014/main" id="{4E9D52C2-C194-CFBB-8A09-FD7D98B0F34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1" name="Group 50">
            <a:extLst>
              <a:ext uri="{FF2B5EF4-FFF2-40B4-BE49-F238E27FC236}">
                <a16:creationId xmlns:a16="http://schemas.microsoft.com/office/drawing/2014/main" id="{4E3B45F8-013E-E978-273D-A3562255FBC5}"/>
              </a:ext>
            </a:extLst>
          </p:cNvPr>
          <p:cNvGrpSpPr/>
          <p:nvPr/>
        </p:nvGrpSpPr>
        <p:grpSpPr>
          <a:xfrm>
            <a:off x="6233906" y="1848019"/>
            <a:ext cx="2673580" cy="144735"/>
            <a:chOff x="380497" y="1888670"/>
            <a:chExt cx="2674276" cy="144735"/>
          </a:xfrm>
        </p:grpSpPr>
        <p:pic>
          <p:nvPicPr>
            <p:cNvPr id="52" name="Graphic 51">
              <a:extLst>
                <a:ext uri="{FF2B5EF4-FFF2-40B4-BE49-F238E27FC236}">
                  <a16:creationId xmlns:a16="http://schemas.microsoft.com/office/drawing/2014/main" id="{2A7D6550-85D9-4BE1-C7D9-1BFC2BCBFC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3" name="Straight Connector 52">
              <a:extLst>
                <a:ext uri="{FF2B5EF4-FFF2-40B4-BE49-F238E27FC236}">
                  <a16:creationId xmlns:a16="http://schemas.microsoft.com/office/drawing/2014/main" id="{32D5F936-0F49-705B-7C79-56A556A31AC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4" name="Group 53">
            <a:extLst>
              <a:ext uri="{FF2B5EF4-FFF2-40B4-BE49-F238E27FC236}">
                <a16:creationId xmlns:a16="http://schemas.microsoft.com/office/drawing/2014/main" id="{2A9BB9FF-AEF4-0457-0BB5-CFE45CDA8B9E}"/>
              </a:ext>
            </a:extLst>
          </p:cNvPr>
          <p:cNvGrpSpPr/>
          <p:nvPr/>
        </p:nvGrpSpPr>
        <p:grpSpPr>
          <a:xfrm>
            <a:off x="9143028" y="1848019"/>
            <a:ext cx="2673580" cy="144735"/>
            <a:chOff x="380497" y="1888670"/>
            <a:chExt cx="2674276" cy="144735"/>
          </a:xfrm>
        </p:grpSpPr>
        <p:pic>
          <p:nvPicPr>
            <p:cNvPr id="55" name="Graphic 54">
              <a:extLst>
                <a:ext uri="{FF2B5EF4-FFF2-40B4-BE49-F238E27FC236}">
                  <a16:creationId xmlns:a16="http://schemas.microsoft.com/office/drawing/2014/main" id="{2A02B953-B9BE-89C9-2749-75CDCE974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6" name="Straight Connector 55">
              <a:extLst>
                <a:ext uri="{FF2B5EF4-FFF2-40B4-BE49-F238E27FC236}">
                  <a16:creationId xmlns:a16="http://schemas.microsoft.com/office/drawing/2014/main" id="{700F374E-9899-76BF-1251-7273201935C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7" name="Group 56">
            <a:extLst>
              <a:ext uri="{FF2B5EF4-FFF2-40B4-BE49-F238E27FC236}">
                <a16:creationId xmlns:a16="http://schemas.microsoft.com/office/drawing/2014/main" id="{873544BA-B959-D9B3-7432-327B8EC00283}"/>
              </a:ext>
            </a:extLst>
          </p:cNvPr>
          <p:cNvGrpSpPr/>
          <p:nvPr/>
        </p:nvGrpSpPr>
        <p:grpSpPr>
          <a:xfrm>
            <a:off x="3304695" y="4345859"/>
            <a:ext cx="2673580" cy="144735"/>
            <a:chOff x="380497" y="1888670"/>
            <a:chExt cx="2674276" cy="144735"/>
          </a:xfrm>
        </p:grpSpPr>
        <p:pic>
          <p:nvPicPr>
            <p:cNvPr id="58" name="Graphic 57">
              <a:extLst>
                <a:ext uri="{FF2B5EF4-FFF2-40B4-BE49-F238E27FC236}">
                  <a16:creationId xmlns:a16="http://schemas.microsoft.com/office/drawing/2014/main" id="{4204DA18-8283-2358-7C1D-64309A9A9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9" name="Straight Connector 58">
              <a:extLst>
                <a:ext uri="{FF2B5EF4-FFF2-40B4-BE49-F238E27FC236}">
                  <a16:creationId xmlns:a16="http://schemas.microsoft.com/office/drawing/2014/main" id="{D9091D42-3F4F-24E3-6493-34FA60C773D7}"/>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0" name="Group 59">
            <a:extLst>
              <a:ext uri="{FF2B5EF4-FFF2-40B4-BE49-F238E27FC236}">
                <a16:creationId xmlns:a16="http://schemas.microsoft.com/office/drawing/2014/main" id="{408A24BA-D48B-26CA-DD05-AE5A3BE6386A}"/>
              </a:ext>
            </a:extLst>
          </p:cNvPr>
          <p:cNvGrpSpPr/>
          <p:nvPr/>
        </p:nvGrpSpPr>
        <p:grpSpPr>
          <a:xfrm>
            <a:off x="6233906" y="4345859"/>
            <a:ext cx="2673580" cy="144735"/>
            <a:chOff x="380497" y="1888670"/>
            <a:chExt cx="2674276" cy="144735"/>
          </a:xfrm>
        </p:grpSpPr>
        <p:pic>
          <p:nvPicPr>
            <p:cNvPr id="61" name="Graphic 60">
              <a:extLst>
                <a:ext uri="{FF2B5EF4-FFF2-40B4-BE49-F238E27FC236}">
                  <a16:creationId xmlns:a16="http://schemas.microsoft.com/office/drawing/2014/main" id="{18E0997C-F4CD-3307-20FE-EB5ACC9EA6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2" name="Straight Connector 61">
              <a:extLst>
                <a:ext uri="{FF2B5EF4-FFF2-40B4-BE49-F238E27FC236}">
                  <a16:creationId xmlns:a16="http://schemas.microsoft.com/office/drawing/2014/main" id="{9828B0B3-A459-DE13-8188-8E61D17CD3C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3" name="Group 62">
            <a:extLst>
              <a:ext uri="{FF2B5EF4-FFF2-40B4-BE49-F238E27FC236}">
                <a16:creationId xmlns:a16="http://schemas.microsoft.com/office/drawing/2014/main" id="{6C587EA5-1428-C4EF-D3F0-15AA33B7AD79}"/>
              </a:ext>
            </a:extLst>
          </p:cNvPr>
          <p:cNvGrpSpPr/>
          <p:nvPr/>
        </p:nvGrpSpPr>
        <p:grpSpPr>
          <a:xfrm>
            <a:off x="9143028" y="4345859"/>
            <a:ext cx="2673580" cy="144735"/>
            <a:chOff x="380497" y="1888670"/>
            <a:chExt cx="2674276" cy="144735"/>
          </a:xfrm>
        </p:grpSpPr>
        <p:pic>
          <p:nvPicPr>
            <p:cNvPr id="64" name="Graphic 63">
              <a:extLst>
                <a:ext uri="{FF2B5EF4-FFF2-40B4-BE49-F238E27FC236}">
                  <a16:creationId xmlns:a16="http://schemas.microsoft.com/office/drawing/2014/main" id="{67C0D00D-9266-238F-0B81-69AAC7B9AF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5" name="Straight Connector 64">
              <a:extLst>
                <a:ext uri="{FF2B5EF4-FFF2-40B4-BE49-F238E27FC236}">
                  <a16:creationId xmlns:a16="http://schemas.microsoft.com/office/drawing/2014/main" id="{8579B6E4-6A25-72CD-8B39-9978C27120E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42329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screensho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3080358"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4" name="Group 3">
            <a:extLst>
              <a:ext uri="{FF2B5EF4-FFF2-40B4-BE49-F238E27FC236}">
                <a16:creationId xmlns:a16="http://schemas.microsoft.com/office/drawing/2014/main" id="{3C03FA41-43C3-5C1D-15D8-017475D70090}"/>
              </a:ext>
            </a:extLst>
          </p:cNvPr>
          <p:cNvGrpSpPr/>
          <p:nvPr/>
        </p:nvGrpSpPr>
        <p:grpSpPr>
          <a:xfrm>
            <a:off x="380398" y="1889379"/>
            <a:ext cx="3080358" cy="144735"/>
            <a:chOff x="380497" y="1888670"/>
            <a:chExt cx="3081160" cy="144735"/>
          </a:xfrm>
        </p:grpSpPr>
        <p:pic>
          <p:nvPicPr>
            <p:cNvPr id="7" name="Graphic 6">
              <a:extLst>
                <a:ext uri="{FF2B5EF4-FFF2-40B4-BE49-F238E27FC236}">
                  <a16:creationId xmlns:a16="http://schemas.microsoft.com/office/drawing/2014/main" id="{C6ACF7F9-DE01-7AFF-B3BC-233571EB6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C47FB262-F8BD-94F6-B064-1DC33F13672C}"/>
                </a:ext>
              </a:extLst>
            </p:cNvPr>
            <p:cNvCxnSpPr>
              <a:cxnSpLocks/>
            </p:cNvCxnSpPr>
            <p:nvPr/>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0" name="Picture 9" descr="A black background with yellow letters&#10;&#10;AI-generated content may be incorrect.">
            <a:extLst>
              <a:ext uri="{FF2B5EF4-FFF2-40B4-BE49-F238E27FC236}">
                <a16:creationId xmlns:a16="http://schemas.microsoft.com/office/drawing/2014/main" id="{5AF8ECBC-E410-AC3F-DE49-F06F315757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1" name="Group 10">
            <a:extLst>
              <a:ext uri="{FF2B5EF4-FFF2-40B4-BE49-F238E27FC236}">
                <a16:creationId xmlns:a16="http://schemas.microsoft.com/office/drawing/2014/main" id="{F420EB99-D14E-05E6-AFC7-92E8D09A3774}"/>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6794F0C1-8013-6924-CC5D-6D0AE7054650}"/>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40393D5-4431-E20A-A41B-C409BB34ABE2}"/>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441D855-54BE-73D9-DD45-C334D86D6AA2}"/>
              </a:ext>
            </a:extLst>
          </p:cNvPr>
          <p:cNvGrpSpPr/>
          <p:nvPr/>
        </p:nvGrpSpPr>
        <p:grpSpPr>
          <a:xfrm>
            <a:off x="380398" y="1889379"/>
            <a:ext cx="3080358" cy="144735"/>
            <a:chOff x="380497" y="1888670"/>
            <a:chExt cx="3081160" cy="144735"/>
          </a:xfrm>
        </p:grpSpPr>
        <p:pic>
          <p:nvPicPr>
            <p:cNvPr id="15" name="Graphic 14">
              <a:extLst>
                <a:ext uri="{FF2B5EF4-FFF2-40B4-BE49-F238E27FC236}">
                  <a16:creationId xmlns:a16="http://schemas.microsoft.com/office/drawing/2014/main" id="{FF357517-0382-B251-7BEA-3DCC805A0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A804623-2957-86BA-6A07-902C34BFE77F}"/>
                </a:ext>
              </a:extLst>
            </p:cNvPr>
            <p:cNvCxnSpPr>
              <a:cxnSpLocks/>
            </p:cNvCxnSpPr>
            <p:nvPr userDrawn="1"/>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7" name="Picture 16" descr="A black background with yellow letters&#10;&#10;AI-generated content may be incorrect.">
            <a:extLst>
              <a:ext uri="{FF2B5EF4-FFF2-40B4-BE49-F238E27FC236}">
                <a16:creationId xmlns:a16="http://schemas.microsoft.com/office/drawing/2014/main" id="{210623FF-B6D3-92DB-9559-5D1A6DB582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8" name="Group 17">
            <a:extLst>
              <a:ext uri="{FF2B5EF4-FFF2-40B4-BE49-F238E27FC236}">
                <a16:creationId xmlns:a16="http://schemas.microsoft.com/office/drawing/2014/main" id="{80BE1967-2B8A-BB32-A08D-DACA7F38B24B}"/>
              </a:ext>
            </a:extLst>
          </p:cNvPr>
          <p:cNvGrpSpPr/>
          <p:nvPr/>
        </p:nvGrpSpPr>
        <p:grpSpPr>
          <a:xfrm>
            <a:off x="380398" y="6476612"/>
            <a:ext cx="11424298" cy="271909"/>
            <a:chOff x="380497" y="6476611"/>
            <a:chExt cx="11427274" cy="271909"/>
          </a:xfrm>
        </p:grpSpPr>
        <p:cxnSp>
          <p:nvCxnSpPr>
            <p:cNvPr id="19" name="Straight Connector 18">
              <a:extLst>
                <a:ext uri="{FF2B5EF4-FFF2-40B4-BE49-F238E27FC236}">
                  <a16:creationId xmlns:a16="http://schemas.microsoft.com/office/drawing/2014/main" id="{B6C71AF0-6F90-25D6-D561-328B4A01A0C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B9323F3-0558-5007-D023-FB5568BF6F9C}"/>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2785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contact info">
    <p:bg>
      <p:bgPr>
        <a:solidFill>
          <a:srgbClr val="FF6E8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26731706-F76B-49F5-8613-541372E21A2C}" type="slidenum">
              <a:rPr lang="en-US" smtClean="0"/>
              <a:pPr/>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FB936AC0-717F-0C9F-148F-0A0B2C0AF1C5}"/>
              </a:ext>
            </a:extLst>
          </p:cNvPr>
          <p:cNvPicPr>
            <a:picLocks noChangeAspect="1"/>
          </p:cNvPicPr>
          <p:nvPr/>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7" y="339212"/>
            <a:ext cx="11424297" cy="584332"/>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3545"/>
            <a:ext cx="1144062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8" name="Table Placeholder 6">
            <a:extLst>
              <a:ext uri="{FF2B5EF4-FFF2-40B4-BE49-F238E27FC236}">
                <a16:creationId xmlns:a16="http://schemas.microsoft.com/office/drawing/2014/main" id="{DA0A1C93-F40D-C9C4-FFFE-1EB5F64BBE79}"/>
              </a:ext>
            </a:extLst>
          </p:cNvPr>
          <p:cNvSpPr>
            <a:spLocks noGrp="1"/>
          </p:cNvSpPr>
          <p:nvPr>
            <p:ph type="tbl" sz="quarter" idx="14"/>
          </p:nvPr>
        </p:nvSpPr>
        <p:spPr>
          <a:xfrm>
            <a:off x="4725890" y="2106827"/>
            <a:ext cx="7078860" cy="4017748"/>
          </a:xfrm>
        </p:spPr>
        <p:txBody>
          <a:bodyPr anchor="ctr"/>
          <a:lstStyle/>
          <a:p>
            <a:r>
              <a:rPr lang="en-US"/>
              <a:t>Click icon to add table</a:t>
            </a:r>
          </a:p>
        </p:txBody>
      </p:sp>
      <p:grpSp>
        <p:nvGrpSpPr>
          <p:cNvPr id="11" name="Group 10">
            <a:extLst>
              <a:ext uri="{FF2B5EF4-FFF2-40B4-BE49-F238E27FC236}">
                <a16:creationId xmlns:a16="http://schemas.microsoft.com/office/drawing/2014/main" id="{9F58903F-7FE8-34EE-B20D-87FE6F7F78D9}"/>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A008AE3E-4884-A833-455C-DAD4BA65E9D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5750D-8D55-3D60-89BC-87BC8AAE08C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A0CD8A59-39FE-1B19-A04C-66AE6F8F88BB}"/>
              </a:ext>
            </a:extLst>
          </p:cNvPr>
          <p:cNvPicPr>
            <a:picLocks noChangeAspect="1"/>
          </p:cNvPicPr>
          <p:nvPr/>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Tree>
    <p:extLst>
      <p:ext uri="{BB962C8B-B14F-4D97-AF65-F5344CB8AC3E}">
        <p14:creationId xmlns:p14="http://schemas.microsoft.com/office/powerpoint/2010/main" val="142046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7" name="Picture 6" descr="A group of triangles in the sky&#10;&#10;AI-generated content may be incorrect.">
            <a:extLst>
              <a:ext uri="{FF2B5EF4-FFF2-40B4-BE49-F238E27FC236}">
                <a16:creationId xmlns:a16="http://schemas.microsoft.com/office/drawing/2014/main" id="{38EBD4E7-70BB-4C2B-9339-F470734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47995"/>
            <a:ext cx="8031099" cy="3151037"/>
          </a:xfrm>
        </p:spPr>
        <p:txBody>
          <a:bodyPr anchor="ctr" anchorCtr="0">
            <a:normAutofit/>
          </a:bodyPr>
          <a:lstStyle>
            <a:lvl1pPr algn="l">
              <a:lnSpc>
                <a:spcPct val="94000"/>
              </a:lnSpc>
              <a:defRPr sz="7098" b="0">
                <a:solidFill>
                  <a:schemeClr val="tx1"/>
                </a:solidFill>
              </a:defRPr>
            </a:lvl1pPr>
          </a:lstStyle>
          <a:p>
            <a:r>
              <a:rPr lang="en-US"/>
              <a:t>Click to edit Master title style 3 lines</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13" y="533540"/>
            <a:ext cx="2665790" cy="760043"/>
          </a:xfrm>
          <a:prstGeom prst="rect">
            <a:avLst/>
          </a:prstGeom>
        </p:spPr>
      </p:pic>
      <p:pic>
        <p:nvPicPr>
          <p:cNvPr id="3" name="Picture 2" descr="A group of triangles in the sky&#10;&#10;AI-generated content may be incorrect.">
            <a:extLst>
              <a:ext uri="{FF2B5EF4-FFF2-40B4-BE49-F238E27FC236}">
                <a16:creationId xmlns:a16="http://schemas.microsoft.com/office/drawing/2014/main" id="{76836FB0-0991-6CAC-8241-D17B237E8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pic>
        <p:nvPicPr>
          <p:cNvPr id="4" name="Picture 3" descr="A black background with yellow letters&#10;&#10;AI-generated content may be incorrect.">
            <a:extLst>
              <a:ext uri="{FF2B5EF4-FFF2-40B4-BE49-F238E27FC236}">
                <a16:creationId xmlns:a16="http://schemas.microsoft.com/office/drawing/2014/main" id="{6BE84338-EFC4-13A3-86E7-92D792E7A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13" y="533540"/>
            <a:ext cx="2665790" cy="760043"/>
          </a:xfrm>
          <a:prstGeom prst="rect">
            <a:avLst/>
          </a:prstGeom>
        </p:spPr>
      </p:pic>
    </p:spTree>
    <p:extLst>
      <p:ext uri="{BB962C8B-B14F-4D97-AF65-F5344CB8AC3E}">
        <p14:creationId xmlns:p14="http://schemas.microsoft.com/office/powerpoint/2010/main" val="20206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3626678"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4279801"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8175473"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1888671"/>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3172BF11-636F-0860-09BF-75B0B02638EF}"/>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ACE09BF-0390-B5DF-26BE-17225E405559}"/>
              </a:ext>
            </a:extLst>
          </p:cNvPr>
          <p:cNvGrpSpPr/>
          <p:nvPr/>
        </p:nvGrpSpPr>
        <p:grpSpPr>
          <a:xfrm>
            <a:off x="4278713" y="1888671"/>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1888671"/>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7428C6DD-2C9B-745F-D139-4F1F756496BA}"/>
              </a:ext>
            </a:extLst>
          </p:cNvPr>
          <p:cNvGrpSpPr/>
          <p:nvPr userDrawn="1"/>
        </p:nvGrpSpPr>
        <p:grpSpPr>
          <a:xfrm>
            <a:off x="380399" y="1888671"/>
            <a:ext cx="3653915" cy="144735"/>
            <a:chOff x="380497" y="1888670"/>
            <a:chExt cx="3654867" cy="144735"/>
          </a:xfrm>
        </p:grpSpPr>
        <p:pic>
          <p:nvPicPr>
            <p:cNvPr id="13" name="Graphic 12">
              <a:extLst>
                <a:ext uri="{FF2B5EF4-FFF2-40B4-BE49-F238E27FC236}">
                  <a16:creationId xmlns:a16="http://schemas.microsoft.com/office/drawing/2014/main" id="{BC4639FB-A5DE-2A35-BC6F-DC499787F6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6FE50E4-7371-7DBD-EE7B-3869144324E6}"/>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8" name="Picture 17" descr="A black background with yellow letters&#10;&#10;AI-generated content may be incorrect.">
            <a:extLst>
              <a:ext uri="{FF2B5EF4-FFF2-40B4-BE49-F238E27FC236}">
                <a16:creationId xmlns:a16="http://schemas.microsoft.com/office/drawing/2014/main" id="{0BA6C764-40EB-0F5F-4EE1-09E0546D35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9" name="Group 18">
            <a:extLst>
              <a:ext uri="{FF2B5EF4-FFF2-40B4-BE49-F238E27FC236}">
                <a16:creationId xmlns:a16="http://schemas.microsoft.com/office/drawing/2014/main" id="{D608008A-CA20-3752-3C7B-428037226146}"/>
              </a:ext>
            </a:extLst>
          </p:cNvPr>
          <p:cNvGrpSpPr/>
          <p:nvPr userDrawn="1"/>
        </p:nvGrpSpPr>
        <p:grpSpPr>
          <a:xfrm>
            <a:off x="380398" y="6476612"/>
            <a:ext cx="11424298" cy="271909"/>
            <a:chOff x="380497" y="6476611"/>
            <a:chExt cx="11427274" cy="271909"/>
          </a:xfrm>
        </p:grpSpPr>
        <p:cxnSp>
          <p:nvCxnSpPr>
            <p:cNvPr id="27" name="Straight Connector 26">
              <a:extLst>
                <a:ext uri="{FF2B5EF4-FFF2-40B4-BE49-F238E27FC236}">
                  <a16:creationId xmlns:a16="http://schemas.microsoft.com/office/drawing/2014/main" id="{33F2AF47-ED25-D8C2-8A03-FACB62A9B43A}"/>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74BEA4-0255-A280-13B7-4EDEF5D1E75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A069BBF9-1C4A-239F-E916-7BC978856431}"/>
              </a:ext>
            </a:extLst>
          </p:cNvPr>
          <p:cNvGrpSpPr/>
          <p:nvPr userDrawn="1"/>
        </p:nvGrpSpPr>
        <p:grpSpPr>
          <a:xfrm>
            <a:off x="4278713" y="1888671"/>
            <a:ext cx="3653915" cy="144735"/>
            <a:chOff x="380497" y="1888670"/>
            <a:chExt cx="3654867" cy="144735"/>
          </a:xfrm>
        </p:grpSpPr>
        <p:pic>
          <p:nvPicPr>
            <p:cNvPr id="30" name="Graphic 29">
              <a:extLst>
                <a:ext uri="{FF2B5EF4-FFF2-40B4-BE49-F238E27FC236}">
                  <a16:creationId xmlns:a16="http://schemas.microsoft.com/office/drawing/2014/main" id="{CD41C990-D8B9-4526-191E-04782F8BE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29936BA4-B41A-29FD-438E-59DF9C7F1E7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2" name="Group 31">
            <a:extLst>
              <a:ext uri="{FF2B5EF4-FFF2-40B4-BE49-F238E27FC236}">
                <a16:creationId xmlns:a16="http://schemas.microsoft.com/office/drawing/2014/main" id="{50310C80-9975-3C8C-2307-6680002E2F0C}"/>
              </a:ext>
            </a:extLst>
          </p:cNvPr>
          <p:cNvGrpSpPr/>
          <p:nvPr userDrawn="1"/>
        </p:nvGrpSpPr>
        <p:grpSpPr>
          <a:xfrm>
            <a:off x="8175474" y="1888671"/>
            <a:ext cx="3653915" cy="144735"/>
            <a:chOff x="380497" y="1888670"/>
            <a:chExt cx="3654867" cy="144735"/>
          </a:xfrm>
        </p:grpSpPr>
        <p:pic>
          <p:nvPicPr>
            <p:cNvPr id="33" name="Graphic 32">
              <a:extLst>
                <a:ext uri="{FF2B5EF4-FFF2-40B4-BE49-F238E27FC236}">
                  <a16:creationId xmlns:a16="http://schemas.microsoft.com/office/drawing/2014/main" id="{DDCCBE78-20C8-1E01-A9BA-58A7D58096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4" name="Straight Connector 33">
              <a:extLst>
                <a:ext uri="{FF2B5EF4-FFF2-40B4-BE49-F238E27FC236}">
                  <a16:creationId xmlns:a16="http://schemas.microsoft.com/office/drawing/2014/main" id="{FA322CB2-FB79-A57A-67CE-8016EC5E5C9C}"/>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47029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5C37D-821E-81B5-9E25-438C9340F3DF}"/>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rot="5400000">
            <a:off x="48838" y="666410"/>
            <a:ext cx="798455" cy="227637"/>
          </a:xfrm>
          <a:prstGeom prst="rect">
            <a:avLst/>
          </a:prstGeom>
        </p:spPr>
      </p:pic>
      <p:cxnSp>
        <p:nvCxnSpPr>
          <p:cNvPr id="11" name="Straight Connector 10">
            <a:extLst>
              <a:ext uri="{FF2B5EF4-FFF2-40B4-BE49-F238E27FC236}">
                <a16:creationId xmlns:a16="http://schemas.microsoft.com/office/drawing/2014/main" id="{6A4FBC90-C0B8-DCDC-4566-5C0873554986}"/>
              </a:ext>
            </a:extLst>
          </p:cNvPr>
          <p:cNvCxnSpPr>
            <a:cxnSpLocks/>
          </p:cNvCxnSpPr>
          <p:nvPr/>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1B163E-24C9-5056-F082-10A629F13AA2}"/>
              </a:ext>
            </a:extLst>
          </p:cNvPr>
          <p:cNvCxnSpPr>
            <a:cxnSpLocks/>
          </p:cNvCxnSpPr>
          <p:nvPr/>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Footer Placeholder 2">
            <a:extLst>
              <a:ext uri="{FF2B5EF4-FFF2-40B4-BE49-F238E27FC236}">
                <a16:creationId xmlns:a16="http://schemas.microsoft.com/office/drawing/2014/main" id="{E73E0B98-77EB-50B0-6CA4-827BA74F34B8}"/>
              </a:ext>
            </a:extLst>
          </p:cNvPr>
          <p:cNvSpPr>
            <a:spLocks noGrp="1"/>
          </p:cNvSpPr>
          <p:nvPr>
            <p:ph type="ftr" sz="quarter" idx="11"/>
          </p:nvPr>
        </p:nvSpPr>
        <p:spPr>
          <a:xfrm rot="5400000">
            <a:off x="-447874" y="5000120"/>
            <a:ext cx="1928836" cy="227637"/>
          </a:xfrm>
        </p:spPr>
        <p:txBody>
          <a:bodyPr/>
          <a:lstStyle/>
          <a:p>
            <a:endParaRPr lang="en-US"/>
          </a:p>
        </p:txBody>
      </p:sp>
      <p:sp>
        <p:nvSpPr>
          <p:cNvPr id="8" name="Slide Number Placeholder 3">
            <a:extLst>
              <a:ext uri="{FF2B5EF4-FFF2-40B4-BE49-F238E27FC236}">
                <a16:creationId xmlns:a16="http://schemas.microsoft.com/office/drawing/2014/main" id="{5DC935B8-DB99-1361-E76A-778E0204FD9B}"/>
              </a:ext>
            </a:extLst>
          </p:cNvPr>
          <p:cNvSpPr>
            <a:spLocks noGrp="1"/>
          </p:cNvSpPr>
          <p:nvPr>
            <p:ph type="sldNum" sz="quarter" idx="12"/>
          </p:nvPr>
        </p:nvSpPr>
        <p:spPr>
          <a:xfrm rot="5400000">
            <a:off x="375363" y="6230670"/>
            <a:ext cx="282363" cy="227637"/>
          </a:xfrm>
        </p:spPr>
        <p:txBody>
          <a:bodyPr/>
          <a:lstStyle/>
          <a:p>
            <a:fld id="{26731706-F76B-49F5-8613-541372E21A2C}" type="slidenum">
              <a:rPr lang="en-US" smtClean="0"/>
              <a:t>‹#›</a:t>
            </a:fld>
            <a:endParaRPr lang="en-US"/>
          </a:p>
        </p:txBody>
      </p:sp>
      <p:pic>
        <p:nvPicPr>
          <p:cNvPr id="4" name="Picture 3">
            <a:extLst>
              <a:ext uri="{FF2B5EF4-FFF2-40B4-BE49-F238E27FC236}">
                <a16:creationId xmlns:a16="http://schemas.microsoft.com/office/drawing/2014/main" id="{221409A3-A33A-1A69-304C-8CFB3E455680}"/>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rot="5400000">
            <a:off x="48838" y="666410"/>
            <a:ext cx="798455" cy="227637"/>
          </a:xfrm>
          <a:prstGeom prst="rect">
            <a:avLst/>
          </a:prstGeom>
        </p:spPr>
      </p:pic>
      <p:cxnSp>
        <p:nvCxnSpPr>
          <p:cNvPr id="5" name="Straight Connector 4">
            <a:extLst>
              <a:ext uri="{FF2B5EF4-FFF2-40B4-BE49-F238E27FC236}">
                <a16:creationId xmlns:a16="http://schemas.microsoft.com/office/drawing/2014/main" id="{B6E3BD1E-B513-F1BB-DAF4-13E107E89D0A}"/>
              </a:ext>
            </a:extLst>
          </p:cNvPr>
          <p:cNvCxnSpPr>
            <a:cxnSpLocks/>
          </p:cNvCxnSpPr>
          <p:nvPr/>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3F31BF-8DF2-9808-DE40-5518D25276AB}"/>
              </a:ext>
            </a:extLst>
          </p:cNvPr>
          <p:cNvCxnSpPr>
            <a:cxnSpLocks/>
          </p:cNvCxnSpPr>
          <p:nvPr/>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Vertical Title 1">
            <a:extLst>
              <a:ext uri="{FF2B5EF4-FFF2-40B4-BE49-F238E27FC236}">
                <a16:creationId xmlns:a16="http://schemas.microsoft.com/office/drawing/2014/main" id="{617574E9-989C-862C-E512-E2837D9EB522}"/>
              </a:ext>
            </a:extLst>
          </p:cNvPr>
          <p:cNvSpPr>
            <a:spLocks noGrp="1"/>
          </p:cNvSpPr>
          <p:nvPr>
            <p:ph type="title" orient="vert" hasCustomPrompt="1"/>
          </p:nvPr>
        </p:nvSpPr>
        <p:spPr>
          <a:xfrm>
            <a:off x="10503956" y="389159"/>
            <a:ext cx="1300740" cy="6087840"/>
          </a:xfrm>
        </p:spPr>
        <p:txBody>
          <a:bodyPr vert="eaVert"/>
          <a:lstStyle>
            <a:lvl1pPr>
              <a:defRPr/>
            </a:lvl1pPr>
          </a:lstStyle>
          <a:p>
            <a:r>
              <a:rPr lang="en-US"/>
              <a:t>Click to edit </a:t>
            </a:r>
            <a:br>
              <a:rPr lang="en-US"/>
            </a:br>
            <a:r>
              <a:rPr lang="en-US"/>
              <a:t>Master title </a:t>
            </a:r>
            <a:br>
              <a:rPr lang="en-US"/>
            </a:br>
            <a:r>
              <a:rPr lang="en-US"/>
              <a:t>style</a:t>
            </a:r>
          </a:p>
        </p:txBody>
      </p:sp>
      <p:sp>
        <p:nvSpPr>
          <p:cNvPr id="13" name="Vertical Text Placeholder 2">
            <a:extLst>
              <a:ext uri="{FF2B5EF4-FFF2-40B4-BE49-F238E27FC236}">
                <a16:creationId xmlns:a16="http://schemas.microsoft.com/office/drawing/2014/main" id="{ACFD0E34-0165-8674-627B-E4E9CD98370F}"/>
              </a:ext>
            </a:extLst>
          </p:cNvPr>
          <p:cNvSpPr>
            <a:spLocks noGrp="1"/>
          </p:cNvSpPr>
          <p:nvPr>
            <p:ph type="body" orient="vert" idx="1"/>
          </p:nvPr>
        </p:nvSpPr>
        <p:spPr>
          <a:xfrm>
            <a:off x="799893" y="389159"/>
            <a:ext cx="9293360" cy="6087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50117E95-32F7-FB74-077E-2585A2603FD9}"/>
              </a:ext>
            </a:extLst>
          </p:cNvPr>
          <p:cNvGrpSpPr/>
          <p:nvPr/>
        </p:nvGrpSpPr>
        <p:grpSpPr>
          <a:xfrm rot="5400000">
            <a:off x="7258438" y="3365067"/>
            <a:ext cx="6096511" cy="144697"/>
            <a:chOff x="380497" y="1888670"/>
            <a:chExt cx="6096511" cy="144735"/>
          </a:xfrm>
        </p:grpSpPr>
        <p:pic>
          <p:nvPicPr>
            <p:cNvPr id="3" name="Graphic 2">
              <a:extLst>
                <a:ext uri="{FF2B5EF4-FFF2-40B4-BE49-F238E27FC236}">
                  <a16:creationId xmlns:a16="http://schemas.microsoft.com/office/drawing/2014/main" id="{5DB59C62-8E66-0C74-0F2A-21166063A2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B11FDB6D-E8E7-551D-704B-E967F7D90DEF}"/>
                </a:ext>
              </a:extLst>
            </p:cNvPr>
            <p:cNvCxnSpPr>
              <a:cxnSpLocks/>
            </p:cNvCxnSpPr>
            <p:nvPr userDrawn="1"/>
          </p:nvCxnSpPr>
          <p:spPr>
            <a:xfrm rot="16200000">
              <a:off x="3428753" y="-1143404"/>
              <a:ext cx="0" cy="609651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8375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504">
          <p15:clr>
            <a:srgbClr val="5ACBF0"/>
          </p15:clr>
        </p15:guide>
        <p15:guide id="14" pos="6600">
          <p15:clr>
            <a:srgbClr val="5ACBF0"/>
          </p15:clr>
        </p15:guide>
        <p15:guide id="15" pos="408">
          <p15:clr>
            <a:srgbClr val="5ACBF0"/>
          </p15:clr>
        </p15:guide>
        <p15:guide id="16" pos="6552">
          <p15:clr>
            <a:srgbClr val="5ACBF0"/>
          </p15:clr>
        </p15:guide>
        <p15:guide id="17" pos="7440">
          <p15:clr>
            <a:srgbClr val="5ACBF0"/>
          </p15:clr>
        </p15:guide>
        <p15:guide id="18" orient="horz" pos="240">
          <p15:clr>
            <a:srgbClr val="5ACBF0"/>
          </p15:clr>
        </p15:guide>
        <p15:guide id="19" orient="horz" pos="528">
          <p15:clr>
            <a:srgbClr val="5ACBF0"/>
          </p15:clr>
        </p15:guide>
        <p15:guide id="20" orient="horz" pos="3792">
          <p15:clr>
            <a:srgbClr val="5ACBF0"/>
          </p15:clr>
        </p15:guide>
        <p15:guide id="21" orient="horz" pos="4080">
          <p15:clr>
            <a:srgbClr val="5ACBF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2_Section Gener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8B45B8-39B8-3F03-F639-D1658D5D4A68}"/>
              </a:ext>
            </a:extLst>
          </p:cNvPr>
          <p:cNvSpPr/>
          <p:nvPr userDrawn="1"/>
        </p:nvSpPr>
        <p:spPr>
          <a:xfrm>
            <a:off x="1" y="6741335"/>
            <a:ext cx="12188825" cy="116666"/>
          </a:xfrm>
          <a:prstGeom prst="rect">
            <a:avLst/>
          </a:prstGeom>
          <a:solidFill>
            <a:srgbClr val="EF4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 name="Slide Number Placeholder 5">
            <a:extLst>
              <a:ext uri="{FF2B5EF4-FFF2-40B4-BE49-F238E27FC236}">
                <a16:creationId xmlns:a16="http://schemas.microsoft.com/office/drawing/2014/main" id="{EF1DF5F4-BA4F-4109-9B56-505F72B9F0F8}"/>
              </a:ext>
            </a:extLst>
          </p:cNvPr>
          <p:cNvSpPr>
            <a:spLocks noGrp="1"/>
          </p:cNvSpPr>
          <p:nvPr>
            <p:ph type="sldNum" sz="quarter" idx="12"/>
          </p:nvPr>
        </p:nvSpPr>
        <p:spPr/>
        <p:txBody>
          <a:bodyPr/>
          <a:lstStyle/>
          <a:p>
            <a:fld id="{26731706-F76B-49F5-8613-541372E21A2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CC278FA8-14E1-4844-AC91-68ADDAFEF5A3}"/>
              </a:ext>
            </a:extLst>
          </p:cNvPr>
          <p:cNvPicPr>
            <a:picLocks noChangeAspect="1"/>
          </p:cNvPicPr>
          <p:nvPr userDrawn="1"/>
        </p:nvPicPr>
        <p:blipFill>
          <a:blip r:embed="rId2"/>
          <a:stretch>
            <a:fillRect/>
          </a:stretch>
        </p:blipFill>
        <p:spPr>
          <a:xfrm>
            <a:off x="5294521" y="5724925"/>
            <a:ext cx="1599783" cy="503188"/>
          </a:xfrm>
          <a:prstGeom prst="rect">
            <a:avLst/>
          </a:prstGeom>
        </p:spPr>
      </p:pic>
      <p:sp>
        <p:nvSpPr>
          <p:cNvPr id="7" name="Title 6">
            <a:extLst>
              <a:ext uri="{FF2B5EF4-FFF2-40B4-BE49-F238E27FC236}">
                <a16:creationId xmlns:a16="http://schemas.microsoft.com/office/drawing/2014/main" id="{50FADEA1-93B8-46D3-BBA3-03C5A374A1E3}"/>
              </a:ext>
            </a:extLst>
          </p:cNvPr>
          <p:cNvSpPr>
            <a:spLocks noGrp="1"/>
          </p:cNvSpPr>
          <p:nvPr>
            <p:ph type="ctrTitle" hasCustomPrompt="1"/>
          </p:nvPr>
        </p:nvSpPr>
        <p:spPr>
          <a:xfrm>
            <a:off x="1295062" y="1767695"/>
            <a:ext cx="9598700" cy="2128164"/>
          </a:xfrm>
          <a:prstGeom prst="rect">
            <a:avLst/>
          </a:prstGeom>
        </p:spPr>
        <p:txBody>
          <a:bodyPr wrap="square" anchor="b">
            <a:normAutofit/>
          </a:bodyPr>
          <a:lstStyle>
            <a:lvl1pPr algn="ctr">
              <a:defRPr sz="5998">
                <a:solidFill>
                  <a:schemeClr val="tx2"/>
                </a:solidFill>
              </a:defRPr>
            </a:lvl1pPr>
          </a:lstStyle>
          <a:p>
            <a:r>
              <a:rPr lang="en-US"/>
              <a:t>Click to edit</a:t>
            </a:r>
            <a:br>
              <a:rPr lang="en-US"/>
            </a:br>
            <a:r>
              <a:rPr lang="en-US"/>
              <a:t>Divider title style</a:t>
            </a:r>
          </a:p>
        </p:txBody>
      </p:sp>
      <p:sp>
        <p:nvSpPr>
          <p:cNvPr id="8" name="Subtitle 7">
            <a:extLst>
              <a:ext uri="{FF2B5EF4-FFF2-40B4-BE49-F238E27FC236}">
                <a16:creationId xmlns:a16="http://schemas.microsoft.com/office/drawing/2014/main" id="{4547C3D9-B792-426A-9760-BF181DC01E57}"/>
              </a:ext>
            </a:extLst>
          </p:cNvPr>
          <p:cNvSpPr>
            <a:spLocks noGrp="1"/>
          </p:cNvSpPr>
          <p:nvPr>
            <p:ph type="subTitle" idx="1"/>
          </p:nvPr>
        </p:nvSpPr>
        <p:spPr>
          <a:xfrm>
            <a:off x="1295061" y="3977641"/>
            <a:ext cx="9598699" cy="1186173"/>
          </a:xfrm>
          <a:prstGeom prst="rect">
            <a:avLst/>
          </a:prstGeom>
        </p:spPr>
        <p:txBody>
          <a:bodyPr wrap="square">
            <a:normAutofit/>
          </a:bodyPr>
          <a:lstStyle>
            <a:lvl1pPr marL="0" indent="0" algn="ctr">
              <a:buNone/>
              <a:defRPr sz="2399">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057C2BFA-8544-0E7B-D0B1-61A97C18EDCF}"/>
              </a:ext>
            </a:extLst>
          </p:cNvPr>
          <p:cNvPicPr>
            <a:picLocks noChangeAspect="1"/>
          </p:cNvPicPr>
          <p:nvPr userDrawn="1"/>
        </p:nvPicPr>
        <p:blipFill>
          <a:blip r:embed="rId3"/>
          <a:srcRect/>
          <a:stretch/>
        </p:blipFill>
        <p:spPr>
          <a:xfrm>
            <a:off x="1" y="328"/>
            <a:ext cx="12188823" cy="1767367"/>
          </a:xfrm>
          <a:prstGeom prst="rect">
            <a:avLst/>
          </a:prstGeom>
        </p:spPr>
      </p:pic>
    </p:spTree>
    <p:extLst>
      <p:ext uri="{BB962C8B-B14F-4D97-AF65-F5344CB8AC3E}">
        <p14:creationId xmlns:p14="http://schemas.microsoft.com/office/powerpoint/2010/main" val="3438827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ext+circlula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7F78-3087-4022-B8DD-B1D1885DC13D}"/>
              </a:ext>
            </a:extLst>
          </p:cNvPr>
          <p:cNvSpPr>
            <a:spLocks noGrp="1"/>
          </p:cNvSpPr>
          <p:nvPr>
            <p:ph type="title"/>
          </p:nvPr>
        </p:nvSpPr>
        <p:spPr>
          <a:xfrm>
            <a:off x="841029" y="356616"/>
            <a:ext cx="3930896" cy="1700784"/>
          </a:xfrm>
        </p:spPr>
        <p:txBody>
          <a:bodyPr anchor="b"/>
          <a:lstStyle/>
          <a:p>
            <a:r>
              <a:rPr lang="en-US"/>
              <a:t>Click to edit Master title style</a:t>
            </a:r>
          </a:p>
        </p:txBody>
      </p:sp>
      <p:sp>
        <p:nvSpPr>
          <p:cNvPr id="4" name="Footer Placeholder 3">
            <a:extLst>
              <a:ext uri="{FF2B5EF4-FFF2-40B4-BE49-F238E27FC236}">
                <a16:creationId xmlns:a16="http://schemas.microsoft.com/office/drawing/2014/main" id="{7F10CC8B-914E-4959-9AA7-ED98C1ED62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7846AA-313B-4AC5-B675-F8415E998DD6}"/>
              </a:ext>
            </a:extLst>
          </p:cNvPr>
          <p:cNvSpPr>
            <a:spLocks noGrp="1"/>
          </p:cNvSpPr>
          <p:nvPr>
            <p:ph type="sldNum" sz="quarter" idx="12"/>
          </p:nvPr>
        </p:nvSpPr>
        <p:spPr/>
        <p:txBody>
          <a:bodyPr/>
          <a:lstStyle/>
          <a:p>
            <a:fld id="{3007F26D-7F9A-4309-ABC4-80EA38239C91}" type="slidenum">
              <a:rPr lang="en-US" smtClean="0"/>
              <a:t>‹#›</a:t>
            </a:fld>
            <a:endParaRPr lang="en-US"/>
          </a:p>
        </p:txBody>
      </p:sp>
      <p:sp>
        <p:nvSpPr>
          <p:cNvPr id="12" name="Picture Placeholder 11">
            <a:extLst>
              <a:ext uri="{FF2B5EF4-FFF2-40B4-BE49-F238E27FC236}">
                <a16:creationId xmlns:a16="http://schemas.microsoft.com/office/drawing/2014/main" id="{47D9C6EB-8398-47B0-80AD-42FA7076BD1E}"/>
              </a:ext>
            </a:extLst>
          </p:cNvPr>
          <p:cNvSpPr>
            <a:spLocks noGrp="1"/>
          </p:cNvSpPr>
          <p:nvPr>
            <p:ph type="pic" sz="quarter" idx="13"/>
          </p:nvPr>
        </p:nvSpPr>
        <p:spPr>
          <a:xfrm>
            <a:off x="5690482" y="0"/>
            <a:ext cx="6498343" cy="6858000"/>
          </a:xfrm>
          <a:custGeom>
            <a:avLst/>
            <a:gdLst>
              <a:gd name="connsiteX0" fmla="*/ 1676768 w 6500036"/>
              <a:gd name="connsiteY0" fmla="*/ 0 h 6858000"/>
              <a:gd name="connsiteX1" fmla="*/ 6500036 w 6500036"/>
              <a:gd name="connsiteY1" fmla="*/ 0 h 6858000"/>
              <a:gd name="connsiteX2" fmla="*/ 6500036 w 6500036"/>
              <a:gd name="connsiteY2" fmla="*/ 6858000 h 6858000"/>
              <a:gd name="connsiteX3" fmla="*/ 1856175 w 6500036"/>
              <a:gd name="connsiteY3" fmla="*/ 6858000 h 6858000"/>
              <a:gd name="connsiteX4" fmla="*/ 1692943 w 6500036"/>
              <a:gd name="connsiteY4" fmla="*/ 6741923 h 6858000"/>
              <a:gd name="connsiteX5" fmla="*/ 0 w 6500036"/>
              <a:gd name="connsiteY5" fmla="*/ 3364606 h 6858000"/>
              <a:gd name="connsiteX6" fmla="*/ 1533728 w 6500036"/>
              <a:gd name="connsiteY6" fmla="*/ 1124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0036" h="6858000">
                <a:moveTo>
                  <a:pt x="1676768" y="0"/>
                </a:moveTo>
                <a:lnTo>
                  <a:pt x="6500036" y="0"/>
                </a:lnTo>
                <a:lnTo>
                  <a:pt x="6500036" y="6858000"/>
                </a:lnTo>
                <a:lnTo>
                  <a:pt x="1856175" y="6858000"/>
                </a:lnTo>
                <a:lnTo>
                  <a:pt x="1692943" y="6741923"/>
                </a:lnTo>
                <a:cubicBezTo>
                  <a:pt x="665223" y="5973338"/>
                  <a:pt x="0" y="4746657"/>
                  <a:pt x="0" y="3364606"/>
                </a:cubicBezTo>
                <a:cubicBezTo>
                  <a:pt x="0" y="2055295"/>
                  <a:pt x="597042" y="885429"/>
                  <a:pt x="1533728" y="112407"/>
                </a:cubicBezTo>
                <a:close/>
              </a:path>
            </a:pathLst>
          </a:custGeom>
          <a:noFill/>
        </p:spPr>
        <p:txBody>
          <a:bodyPr wrap="square" anchor="ctr" anchorCtr="1">
            <a:noAutofit/>
          </a:bodyPr>
          <a:lstStyle>
            <a:lvl1pPr marL="0" indent="0" algn="ctr">
              <a:buNone/>
              <a:defRPr/>
            </a:lvl1pPr>
          </a:lstStyle>
          <a:p>
            <a:r>
              <a:rPr lang="en-US"/>
              <a:t>Click icon to add picture</a:t>
            </a:r>
          </a:p>
        </p:txBody>
      </p:sp>
      <p:sp>
        <p:nvSpPr>
          <p:cNvPr id="17" name="Picture Placeholder 16">
            <a:extLst>
              <a:ext uri="{FF2B5EF4-FFF2-40B4-BE49-F238E27FC236}">
                <a16:creationId xmlns:a16="http://schemas.microsoft.com/office/drawing/2014/main" id="{B7676127-E9F6-47F6-A1F4-7926CF78EA32}"/>
              </a:ext>
            </a:extLst>
          </p:cNvPr>
          <p:cNvSpPr>
            <a:spLocks noGrp="1" noChangeAspect="1"/>
          </p:cNvSpPr>
          <p:nvPr>
            <p:ph type="pic" sz="quarter" idx="14"/>
          </p:nvPr>
        </p:nvSpPr>
        <p:spPr>
          <a:xfrm>
            <a:off x="882509" y="2524794"/>
            <a:ext cx="559924" cy="561569"/>
          </a:xfrm>
          <a:prstGeom prst="rect">
            <a:avLst/>
          </a:prstGeom>
          <a:noFill/>
        </p:spPr>
        <p:txBody>
          <a:bodyPr anchor="ctr" anchorCtr="0"/>
          <a:lstStyle>
            <a:lvl1pPr marL="0" indent="0" algn="ctr">
              <a:buNone/>
              <a:defRPr sz="1200">
                <a:solidFill>
                  <a:sysClr val="windowText" lastClr="000000"/>
                </a:solidFill>
              </a:defRPr>
            </a:lvl1pPr>
          </a:lstStyle>
          <a:p>
            <a:r>
              <a:rPr lang="en-US"/>
              <a:t>Click icon to add picture</a:t>
            </a:r>
          </a:p>
        </p:txBody>
      </p:sp>
      <p:sp>
        <p:nvSpPr>
          <p:cNvPr id="19" name="Text Placeholder 18">
            <a:extLst>
              <a:ext uri="{FF2B5EF4-FFF2-40B4-BE49-F238E27FC236}">
                <a16:creationId xmlns:a16="http://schemas.microsoft.com/office/drawing/2014/main" id="{D1AC193F-1878-4FD1-B400-2129AA556E61}"/>
              </a:ext>
            </a:extLst>
          </p:cNvPr>
          <p:cNvSpPr>
            <a:spLocks noGrp="1"/>
          </p:cNvSpPr>
          <p:nvPr>
            <p:ph type="body" sz="quarter" idx="15"/>
          </p:nvPr>
        </p:nvSpPr>
        <p:spPr>
          <a:xfrm>
            <a:off x="1627654" y="2359411"/>
            <a:ext cx="3655454" cy="892335"/>
          </a:xfrm>
        </p:spPr>
        <p:txBody>
          <a:bodyPr anchor="ctr" anchorCtr="0">
            <a:normAutofit/>
          </a:bodyPr>
          <a:lstStyle>
            <a:lvl1pPr marL="0" indent="0">
              <a:buNone/>
              <a:defRPr sz="1200"/>
            </a:lvl1pPr>
            <a:lvl2pPr marL="228531" indent="0">
              <a:buNone/>
              <a:defRPr sz="1400"/>
            </a:lvl2pPr>
            <a:lvl3pPr marL="457063" indent="0">
              <a:buNone/>
              <a:defRPr sz="1400"/>
            </a:lvl3pPr>
            <a:lvl4pPr marL="685594" indent="0">
              <a:buNone/>
              <a:defRPr sz="1400"/>
            </a:lvl4pPr>
            <a:lvl5pPr marL="914126" indent="0">
              <a:buNone/>
              <a:defRPr sz="1400"/>
            </a:lvl5pPr>
          </a:lstStyle>
          <a:p>
            <a:pPr lvl="0"/>
            <a:r>
              <a:rPr lang="en-US"/>
              <a:t>Click to edit Master text styles</a:t>
            </a:r>
          </a:p>
        </p:txBody>
      </p:sp>
      <p:sp>
        <p:nvSpPr>
          <p:cNvPr id="20" name="Picture Placeholder 16">
            <a:extLst>
              <a:ext uri="{FF2B5EF4-FFF2-40B4-BE49-F238E27FC236}">
                <a16:creationId xmlns:a16="http://schemas.microsoft.com/office/drawing/2014/main" id="{4575BC87-46D1-49D7-AE77-DD03A7A5C843}"/>
              </a:ext>
            </a:extLst>
          </p:cNvPr>
          <p:cNvSpPr>
            <a:spLocks noGrp="1" noChangeAspect="1"/>
          </p:cNvSpPr>
          <p:nvPr>
            <p:ph type="pic" sz="quarter" idx="16"/>
          </p:nvPr>
        </p:nvSpPr>
        <p:spPr>
          <a:xfrm>
            <a:off x="882077" y="3715902"/>
            <a:ext cx="557639" cy="557784"/>
          </a:xfrm>
          <a:prstGeom prst="rect">
            <a:avLst/>
          </a:prstGeom>
          <a:noFill/>
        </p:spPr>
        <p:txBody>
          <a:bodyPr anchor="ctr" anchorCtr="0"/>
          <a:lstStyle>
            <a:lvl1pPr marL="0" indent="0" algn="ctr">
              <a:buNone/>
              <a:defRPr sz="1200">
                <a:solidFill>
                  <a:sysClr val="windowText" lastClr="000000"/>
                </a:solidFill>
              </a:defRPr>
            </a:lvl1pPr>
          </a:lstStyle>
          <a:p>
            <a:r>
              <a:rPr lang="en-US"/>
              <a:t>Click icon to add picture</a:t>
            </a:r>
          </a:p>
        </p:txBody>
      </p:sp>
      <p:sp>
        <p:nvSpPr>
          <p:cNvPr id="21" name="Text Placeholder 18">
            <a:extLst>
              <a:ext uri="{FF2B5EF4-FFF2-40B4-BE49-F238E27FC236}">
                <a16:creationId xmlns:a16="http://schemas.microsoft.com/office/drawing/2014/main" id="{C81190BF-8515-463D-8EEE-B466C4C562AC}"/>
              </a:ext>
            </a:extLst>
          </p:cNvPr>
          <p:cNvSpPr>
            <a:spLocks noGrp="1"/>
          </p:cNvSpPr>
          <p:nvPr>
            <p:ph type="body" sz="quarter" idx="17"/>
          </p:nvPr>
        </p:nvSpPr>
        <p:spPr>
          <a:xfrm>
            <a:off x="1627654" y="3553755"/>
            <a:ext cx="3655454" cy="882078"/>
          </a:xfrm>
        </p:spPr>
        <p:txBody>
          <a:bodyPr anchor="ctr" anchorCtr="0">
            <a:normAutofit/>
          </a:bodyPr>
          <a:lstStyle>
            <a:lvl1pPr marL="0" indent="0">
              <a:buNone/>
              <a:defRPr sz="1200"/>
            </a:lvl1pPr>
            <a:lvl2pPr marL="228531" indent="0">
              <a:buNone/>
              <a:defRPr sz="1400"/>
            </a:lvl2pPr>
            <a:lvl3pPr marL="457063" indent="0">
              <a:buNone/>
              <a:defRPr sz="1400"/>
            </a:lvl3pPr>
            <a:lvl4pPr marL="685594" indent="0">
              <a:buNone/>
              <a:defRPr sz="1400"/>
            </a:lvl4pPr>
            <a:lvl5pPr marL="914126" indent="0">
              <a:buNone/>
              <a:defRPr sz="1400"/>
            </a:lvl5pPr>
          </a:lstStyle>
          <a:p>
            <a:pPr lvl="0"/>
            <a:r>
              <a:rPr lang="en-US"/>
              <a:t>Click to edit Master text styles</a:t>
            </a:r>
          </a:p>
        </p:txBody>
      </p:sp>
    </p:spTree>
    <p:extLst>
      <p:ext uri="{BB962C8B-B14F-4D97-AF65-F5344CB8AC3E}">
        <p14:creationId xmlns:p14="http://schemas.microsoft.com/office/powerpoint/2010/main" val="398553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C0EF-8441-4024-8A12-5F0E038CF395}"/>
              </a:ext>
            </a:extLst>
          </p:cNvPr>
          <p:cNvSpPr>
            <a:spLocks noGrp="1"/>
          </p:cNvSpPr>
          <p:nvPr>
            <p:ph type="title"/>
          </p:nvPr>
        </p:nvSpPr>
        <p:spPr>
          <a:xfrm>
            <a:off x="246824" y="356616"/>
            <a:ext cx="11555006" cy="9966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70C1A0B-86FB-478B-BF78-F00E43E69859}"/>
              </a:ext>
            </a:extLst>
          </p:cNvPr>
          <p:cNvSpPr>
            <a:spLocks noGrp="1"/>
          </p:cNvSpPr>
          <p:nvPr>
            <p:ph sz="half" idx="1"/>
          </p:nvPr>
        </p:nvSpPr>
        <p:spPr>
          <a:xfrm>
            <a:off x="246823" y="1597231"/>
            <a:ext cx="5622096" cy="457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EBEA2-3410-41EE-97A5-1417DFF62B4A}"/>
              </a:ext>
            </a:extLst>
          </p:cNvPr>
          <p:cNvSpPr>
            <a:spLocks noGrp="1"/>
          </p:cNvSpPr>
          <p:nvPr>
            <p:ph sz="half" idx="2"/>
          </p:nvPr>
        </p:nvSpPr>
        <p:spPr>
          <a:xfrm>
            <a:off x="6177914" y="1597231"/>
            <a:ext cx="5623916" cy="457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EEF990A-6A39-4361-9DE0-DED0B3CF8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3164D-FA37-453B-AC0E-D5FC9754B156}"/>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25763589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7D20-0295-4EE8-8035-F5E45B19BDFB}"/>
              </a:ext>
            </a:extLst>
          </p:cNvPr>
          <p:cNvSpPr>
            <a:spLocks noGrp="1"/>
          </p:cNvSpPr>
          <p:nvPr>
            <p:ph type="title"/>
          </p:nvPr>
        </p:nvSpPr>
        <p:spPr>
          <a:xfrm>
            <a:off x="250510" y="354015"/>
            <a:ext cx="11557412" cy="999288"/>
          </a:xfrm>
        </p:spPr>
        <p:txBody>
          <a:bodyPr anchor="t" anchorCtr="0"/>
          <a:lstStyle/>
          <a:p>
            <a:r>
              <a:rPr lang="en-US"/>
              <a:t>Click to edit Master title style</a:t>
            </a:r>
          </a:p>
        </p:txBody>
      </p:sp>
      <p:sp>
        <p:nvSpPr>
          <p:cNvPr id="4" name="Content Placeholder 3">
            <a:extLst>
              <a:ext uri="{FF2B5EF4-FFF2-40B4-BE49-F238E27FC236}">
                <a16:creationId xmlns:a16="http://schemas.microsoft.com/office/drawing/2014/main" id="{58B7A797-AC53-41EC-8470-FEC67885A2AB}"/>
              </a:ext>
            </a:extLst>
          </p:cNvPr>
          <p:cNvSpPr>
            <a:spLocks noGrp="1"/>
          </p:cNvSpPr>
          <p:nvPr>
            <p:ph sz="half" idx="2"/>
          </p:nvPr>
        </p:nvSpPr>
        <p:spPr>
          <a:xfrm>
            <a:off x="250511" y="1173080"/>
            <a:ext cx="11557413" cy="4917206"/>
          </a:xfrm>
        </p:spPr>
        <p:txBody>
          <a:bodyPr anchor="ctr" anchorCtr="1"/>
          <a:lstStyle>
            <a:lvl1pPr>
              <a:lnSpc>
                <a:spcPct val="85000"/>
              </a:lnSpc>
              <a:defRPr>
                <a:latin typeface="Silka SemiBold" panose="00000700000000000000" pitchFamily="50" charset="0"/>
              </a:defRPr>
            </a:lvl1pPr>
            <a:lvl2pPr>
              <a:lnSpc>
                <a:spcPct val="85000"/>
              </a:lnSpc>
              <a:defRPr/>
            </a:lvl2pPr>
            <a:lvl3pPr>
              <a:lnSpc>
                <a:spcPct val="85000"/>
              </a:lnSpc>
              <a:defRPr/>
            </a:lvl3pPr>
            <a:lvl4pPr>
              <a:lnSpc>
                <a:spcPct val="85000"/>
              </a:lnSpc>
              <a:defRPr/>
            </a:lvl4pPr>
            <a:lvl5pPr>
              <a:lnSpc>
                <a:spcPct val="8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81C4373-878E-423D-80B5-FB776D1600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748ED-5FD6-4853-B578-82B63DF824A1}"/>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413595200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092623-070B-44C2-9675-CBA1FFCE8816}"/>
              </a:ext>
            </a:extLst>
          </p:cNvPr>
          <p:cNvPicPr>
            <a:picLocks noChangeAspect="1"/>
          </p:cNvPicPr>
          <p:nvPr userDrawn="1"/>
        </p:nvPicPr>
        <p:blipFill>
          <a:blip r:embed="rId2">
            <a:extLst>
              <a:ext uri="{28A0092B-C50C-407E-A947-70E740481C1C}">
                <a14:useLocalDpi xmlns:a14="http://schemas.microsoft.com/office/drawing/2010/main" val="0"/>
              </a:ext>
            </a:extLst>
          </a:blip>
          <a:srcRect l="127" r="127"/>
          <a:stretch/>
        </p:blipFill>
        <p:spPr>
          <a:xfrm>
            <a:off x="22156" y="0"/>
            <a:ext cx="12156408" cy="6858000"/>
          </a:xfrm>
          <a:prstGeom prst="rect">
            <a:avLst/>
          </a:prstGeom>
        </p:spPr>
      </p:pic>
      <p:sp>
        <p:nvSpPr>
          <p:cNvPr id="6" name="Slide Number Placeholder 5">
            <a:extLst>
              <a:ext uri="{FF2B5EF4-FFF2-40B4-BE49-F238E27FC236}">
                <a16:creationId xmlns:a16="http://schemas.microsoft.com/office/drawing/2014/main" id="{8DB3E0F4-82E1-4121-A573-F81C6B7B7F76}"/>
              </a:ext>
            </a:extLst>
          </p:cNvPr>
          <p:cNvSpPr>
            <a:spLocks noGrp="1"/>
          </p:cNvSpPr>
          <p:nvPr>
            <p:ph type="sldNum" sz="quarter" idx="12"/>
          </p:nvPr>
        </p:nvSpPr>
        <p:spPr/>
        <p:txBody>
          <a:bodyPr/>
          <a:lstStyle/>
          <a:p>
            <a:fld id="{26731706-F76B-49F5-8613-541372E21A2C}"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68B21C6A-34CE-4506-ABD7-36D2CF1CEA27}"/>
              </a:ext>
            </a:extLst>
          </p:cNvPr>
          <p:cNvPicPr>
            <a:picLocks noChangeAspect="1"/>
          </p:cNvPicPr>
          <p:nvPr userDrawn="1"/>
        </p:nvPicPr>
        <p:blipFill>
          <a:blip r:embed="rId3"/>
          <a:stretch>
            <a:fillRect/>
          </a:stretch>
        </p:blipFill>
        <p:spPr>
          <a:xfrm>
            <a:off x="4951710" y="5478861"/>
            <a:ext cx="2285405" cy="718840"/>
          </a:xfrm>
          <a:prstGeom prst="rect">
            <a:avLst/>
          </a:prstGeom>
        </p:spPr>
      </p:pic>
      <p:sp>
        <p:nvSpPr>
          <p:cNvPr id="15" name="Title 14">
            <a:extLst>
              <a:ext uri="{FF2B5EF4-FFF2-40B4-BE49-F238E27FC236}">
                <a16:creationId xmlns:a16="http://schemas.microsoft.com/office/drawing/2014/main" id="{937C329A-DF24-4571-BA77-83772C7E4784}"/>
              </a:ext>
            </a:extLst>
          </p:cNvPr>
          <p:cNvSpPr>
            <a:spLocks noGrp="1"/>
          </p:cNvSpPr>
          <p:nvPr>
            <p:ph type="ctrTitle"/>
          </p:nvPr>
        </p:nvSpPr>
        <p:spPr>
          <a:xfrm>
            <a:off x="3067521" y="421640"/>
            <a:ext cx="6013154" cy="3467050"/>
          </a:xfrm>
          <a:custGeom>
            <a:avLst/>
            <a:gdLst>
              <a:gd name="connsiteX0" fmla="*/ 3007360 w 6014720"/>
              <a:gd name="connsiteY0" fmla="*/ 0 h 3467050"/>
              <a:gd name="connsiteX1" fmla="*/ 6014720 w 6014720"/>
              <a:gd name="connsiteY1" fmla="*/ 3007360 h 3467050"/>
              <a:gd name="connsiteX2" fmla="*/ 5980068 w 6014720"/>
              <a:gd name="connsiteY2" fmla="*/ 3465351 h 3467050"/>
              <a:gd name="connsiteX3" fmla="*/ 5979765 w 6014720"/>
              <a:gd name="connsiteY3" fmla="*/ 3467050 h 3467050"/>
              <a:gd name="connsiteX4" fmla="*/ 34955 w 6014720"/>
              <a:gd name="connsiteY4" fmla="*/ 3467050 h 3467050"/>
              <a:gd name="connsiteX5" fmla="*/ 34652 w 6014720"/>
              <a:gd name="connsiteY5" fmla="*/ 3465351 h 3467050"/>
              <a:gd name="connsiteX6" fmla="*/ 0 w 6014720"/>
              <a:gd name="connsiteY6" fmla="*/ 3007360 h 3467050"/>
              <a:gd name="connsiteX7" fmla="*/ 3007360 w 6014720"/>
              <a:gd name="connsiteY7" fmla="*/ 0 h 34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4720" h="3467050">
                <a:moveTo>
                  <a:pt x="3007360" y="0"/>
                </a:moveTo>
                <a:cubicBezTo>
                  <a:pt x="4668279" y="0"/>
                  <a:pt x="6014720" y="1346441"/>
                  <a:pt x="6014720" y="3007360"/>
                </a:cubicBezTo>
                <a:cubicBezTo>
                  <a:pt x="6014720" y="3163071"/>
                  <a:pt x="6002886" y="3316018"/>
                  <a:pt x="5980068" y="3465351"/>
                </a:cubicBezTo>
                <a:lnTo>
                  <a:pt x="5979765" y="3467050"/>
                </a:lnTo>
                <a:lnTo>
                  <a:pt x="34955" y="3467050"/>
                </a:lnTo>
                <a:lnTo>
                  <a:pt x="34652" y="3465351"/>
                </a:lnTo>
                <a:cubicBezTo>
                  <a:pt x="11834" y="3316018"/>
                  <a:pt x="0" y="3163071"/>
                  <a:pt x="0" y="3007360"/>
                </a:cubicBezTo>
                <a:cubicBezTo>
                  <a:pt x="0" y="1346441"/>
                  <a:pt x="1346441" y="0"/>
                  <a:pt x="3007360" y="0"/>
                </a:cubicBezTo>
                <a:close/>
              </a:path>
            </a:pathLst>
          </a:custGeom>
        </p:spPr>
        <p:txBody>
          <a:bodyPr wrap="square" anchor="b">
            <a:noAutofit/>
          </a:bodyPr>
          <a:lstStyle>
            <a:lvl1pPr algn="ctr">
              <a:defRPr sz="5998">
                <a:solidFill>
                  <a:schemeClr val="tx2"/>
                </a:solidFill>
              </a:defRPr>
            </a:lvl1pPr>
          </a:lstStyle>
          <a:p>
            <a:r>
              <a:rPr lang="en-US"/>
              <a:t>Click to edit Master title style</a:t>
            </a:r>
          </a:p>
        </p:txBody>
      </p:sp>
      <p:sp>
        <p:nvSpPr>
          <p:cNvPr id="18" name="Subtitle 17">
            <a:extLst>
              <a:ext uri="{FF2B5EF4-FFF2-40B4-BE49-F238E27FC236}">
                <a16:creationId xmlns:a16="http://schemas.microsoft.com/office/drawing/2014/main" id="{EF9D93D4-D4D7-441F-B9A8-EFD4CAB084D9}"/>
              </a:ext>
            </a:extLst>
          </p:cNvPr>
          <p:cNvSpPr>
            <a:spLocks noGrp="1"/>
          </p:cNvSpPr>
          <p:nvPr>
            <p:ph type="subTitle" idx="1"/>
          </p:nvPr>
        </p:nvSpPr>
        <p:spPr>
          <a:xfrm>
            <a:off x="3119840" y="3977640"/>
            <a:ext cx="5908518" cy="1097280"/>
          </a:xfrm>
          <a:custGeom>
            <a:avLst/>
            <a:gdLst>
              <a:gd name="connsiteX0" fmla="*/ 0 w 5910057"/>
              <a:gd name="connsiteY0" fmla="*/ 0 h 1097280"/>
              <a:gd name="connsiteX1" fmla="*/ 5910057 w 5910057"/>
              <a:gd name="connsiteY1" fmla="*/ 0 h 1097280"/>
              <a:gd name="connsiteX2" fmla="*/ 5901289 w 5910057"/>
              <a:gd name="connsiteY2" fmla="*/ 57448 h 1097280"/>
              <a:gd name="connsiteX3" fmla="*/ 5599416 w 5910057"/>
              <a:gd name="connsiteY3" fmla="*/ 884847 h 1097280"/>
              <a:gd name="connsiteX4" fmla="*/ 5470359 w 5910057"/>
              <a:gd name="connsiteY4" fmla="*/ 1097280 h 1097280"/>
              <a:gd name="connsiteX5" fmla="*/ 439697 w 5910057"/>
              <a:gd name="connsiteY5" fmla="*/ 1097280 h 1097280"/>
              <a:gd name="connsiteX6" fmla="*/ 310640 w 5910057"/>
              <a:gd name="connsiteY6" fmla="*/ 884847 h 1097280"/>
              <a:gd name="connsiteX7" fmla="*/ 8767 w 5910057"/>
              <a:gd name="connsiteY7" fmla="*/ 57448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0057" h="1097280">
                <a:moveTo>
                  <a:pt x="0" y="0"/>
                </a:moveTo>
                <a:lnTo>
                  <a:pt x="5910057" y="0"/>
                </a:lnTo>
                <a:lnTo>
                  <a:pt x="5901289" y="57448"/>
                </a:lnTo>
                <a:cubicBezTo>
                  <a:pt x="5841198" y="351106"/>
                  <a:pt x="5738306" y="629173"/>
                  <a:pt x="5599416" y="884847"/>
                </a:cubicBezTo>
                <a:lnTo>
                  <a:pt x="5470359" y="1097280"/>
                </a:lnTo>
                <a:lnTo>
                  <a:pt x="439697" y="1097280"/>
                </a:lnTo>
                <a:lnTo>
                  <a:pt x="310640" y="884847"/>
                </a:lnTo>
                <a:cubicBezTo>
                  <a:pt x="171750" y="629173"/>
                  <a:pt x="68858" y="351106"/>
                  <a:pt x="8767" y="57448"/>
                </a:cubicBezTo>
                <a:close/>
              </a:path>
            </a:pathLst>
          </a:custGeom>
        </p:spPr>
        <p:txBody>
          <a:bodyPr wrap="square">
            <a:noAutofit/>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Tree>
    <p:extLst>
      <p:ext uri="{BB962C8B-B14F-4D97-AF65-F5344CB8AC3E}">
        <p14:creationId xmlns:p14="http://schemas.microsoft.com/office/powerpoint/2010/main" val="161814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951F40-E5E4-48B1-B642-500F5FE77E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210" y="2291"/>
            <a:ext cx="12156406" cy="6840538"/>
          </a:xfrm>
          <a:prstGeom prst="rect">
            <a:avLst/>
          </a:prstGeom>
        </p:spPr>
      </p:pic>
      <p:sp>
        <p:nvSpPr>
          <p:cNvPr id="6" name="Slide Number Placeholder 5">
            <a:extLst>
              <a:ext uri="{FF2B5EF4-FFF2-40B4-BE49-F238E27FC236}">
                <a16:creationId xmlns:a16="http://schemas.microsoft.com/office/drawing/2014/main" id="{EF1DF5F4-BA4F-4109-9B56-505F72B9F0F8}"/>
              </a:ext>
            </a:extLst>
          </p:cNvPr>
          <p:cNvSpPr>
            <a:spLocks noGrp="1"/>
          </p:cNvSpPr>
          <p:nvPr>
            <p:ph type="sldNum" sz="quarter" idx="12"/>
          </p:nvPr>
        </p:nvSpPr>
        <p:spPr/>
        <p:txBody>
          <a:bodyPr/>
          <a:lstStyle/>
          <a:p>
            <a:fld id="{26731706-F76B-49F5-8613-541372E21A2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CC278FA8-14E1-4844-AC91-68ADDAFEF5A3}"/>
              </a:ext>
            </a:extLst>
          </p:cNvPr>
          <p:cNvPicPr>
            <a:picLocks noChangeAspect="1"/>
          </p:cNvPicPr>
          <p:nvPr userDrawn="1"/>
        </p:nvPicPr>
        <p:blipFill>
          <a:blip r:embed="rId3"/>
          <a:stretch>
            <a:fillRect/>
          </a:stretch>
        </p:blipFill>
        <p:spPr>
          <a:xfrm>
            <a:off x="5294521" y="5724925"/>
            <a:ext cx="1599783" cy="503188"/>
          </a:xfrm>
          <a:prstGeom prst="rect">
            <a:avLst/>
          </a:prstGeom>
        </p:spPr>
      </p:pic>
      <p:sp>
        <p:nvSpPr>
          <p:cNvPr id="7" name="Title 6">
            <a:extLst>
              <a:ext uri="{FF2B5EF4-FFF2-40B4-BE49-F238E27FC236}">
                <a16:creationId xmlns:a16="http://schemas.microsoft.com/office/drawing/2014/main" id="{50FADEA1-93B8-46D3-BBA3-03C5A374A1E3}"/>
              </a:ext>
            </a:extLst>
          </p:cNvPr>
          <p:cNvSpPr>
            <a:spLocks noGrp="1"/>
          </p:cNvSpPr>
          <p:nvPr>
            <p:ph type="ctrTitle"/>
          </p:nvPr>
        </p:nvSpPr>
        <p:spPr>
          <a:xfrm>
            <a:off x="2839272" y="189268"/>
            <a:ext cx="6500292" cy="4065334"/>
          </a:xfrm>
          <a:custGeom>
            <a:avLst/>
            <a:gdLst>
              <a:gd name="connsiteX0" fmla="*/ 2525109 w 6014720"/>
              <a:gd name="connsiteY0" fmla="*/ 0 h 3760674"/>
              <a:gd name="connsiteX1" fmla="*/ 3509931 w 6014720"/>
              <a:gd name="connsiteY1" fmla="*/ 0 h 3760674"/>
              <a:gd name="connsiteX2" fmla="*/ 3625656 w 6014720"/>
              <a:gd name="connsiteY2" fmla="*/ 20666 h 3760674"/>
              <a:gd name="connsiteX3" fmla="*/ 6000271 w 6014720"/>
              <a:gd name="connsiteY3" fmla="*/ 2517343 h 3760674"/>
              <a:gd name="connsiteX4" fmla="*/ 6014720 w 6014720"/>
              <a:gd name="connsiteY4" fmla="*/ 2631049 h 3760674"/>
              <a:gd name="connsiteX5" fmla="*/ 6014720 w 6014720"/>
              <a:gd name="connsiteY5" fmla="*/ 3322713 h 3760674"/>
              <a:gd name="connsiteX6" fmla="*/ 6000271 w 6014720"/>
              <a:gd name="connsiteY6" fmla="*/ 3436420 h 3760674"/>
              <a:gd name="connsiteX7" fmla="*/ 5973735 w 6014720"/>
              <a:gd name="connsiteY7" fmla="*/ 3585017 h 3760674"/>
              <a:gd name="connsiteX8" fmla="*/ 5928568 w 6014720"/>
              <a:gd name="connsiteY8" fmla="*/ 3760674 h 3760674"/>
              <a:gd name="connsiteX9" fmla="*/ 106472 w 6014720"/>
              <a:gd name="connsiteY9" fmla="*/ 3760674 h 3760674"/>
              <a:gd name="connsiteX10" fmla="*/ 61305 w 6014720"/>
              <a:gd name="connsiteY10" fmla="*/ 3585017 h 3760674"/>
              <a:gd name="connsiteX11" fmla="*/ 0 w 6014720"/>
              <a:gd name="connsiteY11" fmla="*/ 2976881 h 3760674"/>
              <a:gd name="connsiteX12" fmla="*/ 2409385 w 6014720"/>
              <a:gd name="connsiteY12" fmla="*/ 20666 h 376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4720" h="3760674">
                <a:moveTo>
                  <a:pt x="2525109" y="0"/>
                </a:moveTo>
                <a:lnTo>
                  <a:pt x="3509931" y="0"/>
                </a:lnTo>
                <a:lnTo>
                  <a:pt x="3625656" y="20666"/>
                </a:lnTo>
                <a:cubicBezTo>
                  <a:pt x="4853364" y="271892"/>
                  <a:pt x="5809482" y="1268698"/>
                  <a:pt x="6000271" y="2517343"/>
                </a:cubicBezTo>
                <a:lnTo>
                  <a:pt x="6014720" y="2631049"/>
                </a:lnTo>
                <a:lnTo>
                  <a:pt x="6014720" y="3322713"/>
                </a:lnTo>
                <a:lnTo>
                  <a:pt x="6000271" y="3436420"/>
                </a:lnTo>
                <a:cubicBezTo>
                  <a:pt x="5992640" y="3486365"/>
                  <a:pt x="5983784" y="3535908"/>
                  <a:pt x="5973735" y="3585017"/>
                </a:cubicBezTo>
                <a:lnTo>
                  <a:pt x="5928568" y="3760674"/>
                </a:lnTo>
                <a:lnTo>
                  <a:pt x="106472" y="3760674"/>
                </a:lnTo>
                <a:lnTo>
                  <a:pt x="61305" y="3585017"/>
                </a:lnTo>
                <a:cubicBezTo>
                  <a:pt x="21109" y="3388583"/>
                  <a:pt x="0" y="3185197"/>
                  <a:pt x="0" y="2976881"/>
                </a:cubicBezTo>
                <a:cubicBezTo>
                  <a:pt x="0" y="1518667"/>
                  <a:pt x="1034352" y="302039"/>
                  <a:pt x="2409385" y="20666"/>
                </a:cubicBezTo>
                <a:close/>
              </a:path>
            </a:pathLst>
          </a:custGeom>
        </p:spPr>
        <p:txBody>
          <a:bodyPr wrap="square" anchor="b">
            <a:normAutofit/>
          </a:bodyPr>
          <a:lstStyle>
            <a:lvl1pPr algn="ctr">
              <a:defRPr sz="5998">
                <a:solidFill>
                  <a:schemeClr val="tx2"/>
                </a:solidFill>
              </a:defRPr>
            </a:lvl1pPr>
          </a:lstStyle>
          <a:p>
            <a:r>
              <a:rPr lang="en-US"/>
              <a:t>Click to edit Master title style</a:t>
            </a:r>
          </a:p>
        </p:txBody>
      </p:sp>
      <p:sp>
        <p:nvSpPr>
          <p:cNvPr id="8" name="Subtitle 7">
            <a:extLst>
              <a:ext uri="{FF2B5EF4-FFF2-40B4-BE49-F238E27FC236}">
                <a16:creationId xmlns:a16="http://schemas.microsoft.com/office/drawing/2014/main" id="{4547C3D9-B792-426A-9760-BF181DC01E57}"/>
              </a:ext>
            </a:extLst>
          </p:cNvPr>
          <p:cNvSpPr>
            <a:spLocks noGrp="1"/>
          </p:cNvSpPr>
          <p:nvPr>
            <p:ph type="subTitle" idx="1"/>
          </p:nvPr>
        </p:nvSpPr>
        <p:spPr>
          <a:xfrm>
            <a:off x="2968485" y="4334703"/>
            <a:ext cx="6241864" cy="1186173"/>
          </a:xfrm>
          <a:custGeom>
            <a:avLst/>
            <a:gdLst>
              <a:gd name="connsiteX0" fmla="*/ 0 w 5775596"/>
              <a:gd name="connsiteY0" fmla="*/ 0 h 1097280"/>
              <a:gd name="connsiteX1" fmla="*/ 5775596 w 5775596"/>
              <a:gd name="connsiteY1" fmla="*/ 0 h 1097280"/>
              <a:gd name="connsiteX2" fmla="*/ 5769656 w 5775596"/>
              <a:gd name="connsiteY2" fmla="*/ 23101 h 1097280"/>
              <a:gd name="connsiteX3" fmla="*/ 5216263 w 5775596"/>
              <a:gd name="connsiteY3" fmla="*/ 1045206 h 1097280"/>
              <a:gd name="connsiteX4" fmla="*/ 5168935 w 5775596"/>
              <a:gd name="connsiteY4" fmla="*/ 1097280 h 1097280"/>
              <a:gd name="connsiteX5" fmla="*/ 606661 w 5775596"/>
              <a:gd name="connsiteY5" fmla="*/ 1097280 h 1097280"/>
              <a:gd name="connsiteX6" fmla="*/ 559333 w 5775596"/>
              <a:gd name="connsiteY6" fmla="*/ 1045206 h 1097280"/>
              <a:gd name="connsiteX7" fmla="*/ 5940 w 5775596"/>
              <a:gd name="connsiteY7" fmla="*/ 2310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5596" h="1097280">
                <a:moveTo>
                  <a:pt x="0" y="0"/>
                </a:moveTo>
                <a:lnTo>
                  <a:pt x="5775596" y="0"/>
                </a:lnTo>
                <a:lnTo>
                  <a:pt x="5769656" y="23101"/>
                </a:lnTo>
                <a:cubicBezTo>
                  <a:pt x="5652102" y="401051"/>
                  <a:pt x="5462244" y="747146"/>
                  <a:pt x="5216263" y="1045206"/>
                </a:cubicBezTo>
                <a:lnTo>
                  <a:pt x="5168935" y="1097280"/>
                </a:lnTo>
                <a:lnTo>
                  <a:pt x="606661" y="1097280"/>
                </a:lnTo>
                <a:lnTo>
                  <a:pt x="559333" y="1045206"/>
                </a:lnTo>
                <a:cubicBezTo>
                  <a:pt x="313352" y="747146"/>
                  <a:pt x="123495" y="401051"/>
                  <a:pt x="5940" y="23101"/>
                </a:cubicBezTo>
                <a:close/>
              </a:path>
            </a:pathLst>
          </a:custGeom>
        </p:spPr>
        <p:txBody>
          <a:bodyPr wrap="square">
            <a:normAutofit/>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Tree>
    <p:extLst>
      <p:ext uri="{BB962C8B-B14F-4D97-AF65-F5344CB8AC3E}">
        <p14:creationId xmlns:p14="http://schemas.microsoft.com/office/powerpoint/2010/main" val="101796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3_Section Generic 3 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8B45B8-39B8-3F03-F639-D1658D5D4A68}"/>
              </a:ext>
            </a:extLst>
          </p:cNvPr>
          <p:cNvSpPr/>
          <p:nvPr userDrawn="1"/>
        </p:nvSpPr>
        <p:spPr>
          <a:xfrm>
            <a:off x="1" y="6741335"/>
            <a:ext cx="12188825" cy="116666"/>
          </a:xfrm>
          <a:prstGeom prst="rect">
            <a:avLst/>
          </a:prstGeom>
          <a:solidFill>
            <a:srgbClr val="EF4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 name="Slide Number Placeholder 5">
            <a:extLst>
              <a:ext uri="{FF2B5EF4-FFF2-40B4-BE49-F238E27FC236}">
                <a16:creationId xmlns:a16="http://schemas.microsoft.com/office/drawing/2014/main" id="{EF1DF5F4-BA4F-4109-9B56-505F72B9F0F8}"/>
              </a:ext>
            </a:extLst>
          </p:cNvPr>
          <p:cNvSpPr>
            <a:spLocks noGrp="1"/>
          </p:cNvSpPr>
          <p:nvPr>
            <p:ph type="sldNum" sz="quarter" idx="12"/>
          </p:nvPr>
        </p:nvSpPr>
        <p:spPr/>
        <p:txBody>
          <a:bodyPr/>
          <a:lstStyle/>
          <a:p>
            <a:fld id="{26731706-F76B-49F5-8613-541372E21A2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CC278FA8-14E1-4844-AC91-68ADDAFEF5A3}"/>
              </a:ext>
            </a:extLst>
          </p:cNvPr>
          <p:cNvPicPr>
            <a:picLocks noChangeAspect="1"/>
          </p:cNvPicPr>
          <p:nvPr userDrawn="1"/>
        </p:nvPicPr>
        <p:blipFill>
          <a:blip r:embed="rId2"/>
          <a:stretch>
            <a:fillRect/>
          </a:stretch>
        </p:blipFill>
        <p:spPr>
          <a:xfrm>
            <a:off x="5294521" y="5724925"/>
            <a:ext cx="1599783" cy="503188"/>
          </a:xfrm>
          <a:prstGeom prst="rect">
            <a:avLst/>
          </a:prstGeom>
        </p:spPr>
      </p:pic>
      <p:sp>
        <p:nvSpPr>
          <p:cNvPr id="7" name="Title 6">
            <a:extLst>
              <a:ext uri="{FF2B5EF4-FFF2-40B4-BE49-F238E27FC236}">
                <a16:creationId xmlns:a16="http://schemas.microsoft.com/office/drawing/2014/main" id="{50FADEA1-93B8-46D3-BBA3-03C5A374A1E3}"/>
              </a:ext>
            </a:extLst>
          </p:cNvPr>
          <p:cNvSpPr>
            <a:spLocks noGrp="1"/>
          </p:cNvSpPr>
          <p:nvPr>
            <p:ph type="ctrTitle" hasCustomPrompt="1"/>
          </p:nvPr>
        </p:nvSpPr>
        <p:spPr>
          <a:xfrm>
            <a:off x="1295062" y="1901953"/>
            <a:ext cx="9598700" cy="3063755"/>
          </a:xfrm>
          <a:prstGeom prst="rect">
            <a:avLst/>
          </a:prstGeom>
        </p:spPr>
        <p:txBody>
          <a:bodyPr wrap="square" anchor="ctr" anchorCtr="0">
            <a:normAutofit/>
          </a:bodyPr>
          <a:lstStyle>
            <a:lvl1pPr algn="ctr">
              <a:defRPr sz="5998">
                <a:solidFill>
                  <a:schemeClr val="tx2"/>
                </a:solidFill>
              </a:defRPr>
            </a:lvl1pPr>
          </a:lstStyle>
          <a:p>
            <a:r>
              <a:rPr lang="en-US"/>
              <a:t>Click to edit</a:t>
            </a:r>
            <a:br>
              <a:rPr lang="en-US"/>
            </a:br>
            <a:r>
              <a:rPr lang="en-US"/>
              <a:t>Divider title style</a:t>
            </a:r>
            <a:br>
              <a:rPr lang="en-US"/>
            </a:br>
            <a:r>
              <a:rPr lang="en-US"/>
              <a:t>Three lines</a:t>
            </a:r>
          </a:p>
        </p:txBody>
      </p:sp>
      <p:pic>
        <p:nvPicPr>
          <p:cNvPr id="12" name="Picture 11">
            <a:extLst>
              <a:ext uri="{FF2B5EF4-FFF2-40B4-BE49-F238E27FC236}">
                <a16:creationId xmlns:a16="http://schemas.microsoft.com/office/drawing/2014/main" id="{057C2BFA-8544-0E7B-D0B1-61A97C18EDCF}"/>
              </a:ext>
            </a:extLst>
          </p:cNvPr>
          <p:cNvPicPr>
            <a:picLocks noChangeAspect="1"/>
          </p:cNvPicPr>
          <p:nvPr userDrawn="1"/>
        </p:nvPicPr>
        <p:blipFill>
          <a:blip r:embed="rId3"/>
          <a:srcRect/>
          <a:stretch/>
        </p:blipFill>
        <p:spPr>
          <a:xfrm>
            <a:off x="1" y="328"/>
            <a:ext cx="12188823" cy="1767367"/>
          </a:xfrm>
          <a:prstGeom prst="rect">
            <a:avLst/>
          </a:prstGeom>
        </p:spPr>
      </p:pic>
      <p:sp>
        <p:nvSpPr>
          <p:cNvPr id="2" name="Subtitle 7">
            <a:extLst>
              <a:ext uri="{FF2B5EF4-FFF2-40B4-BE49-F238E27FC236}">
                <a16:creationId xmlns:a16="http://schemas.microsoft.com/office/drawing/2014/main" id="{70945DA8-F776-23F9-652F-370978782087}"/>
              </a:ext>
            </a:extLst>
          </p:cNvPr>
          <p:cNvSpPr>
            <a:spLocks noGrp="1"/>
          </p:cNvSpPr>
          <p:nvPr>
            <p:ph type="subTitle" idx="1"/>
          </p:nvPr>
        </p:nvSpPr>
        <p:spPr>
          <a:xfrm>
            <a:off x="1295061" y="5063093"/>
            <a:ext cx="9598699" cy="661833"/>
          </a:xfrm>
          <a:prstGeom prst="rect">
            <a:avLst/>
          </a:prstGeom>
        </p:spPr>
        <p:txBody>
          <a:bodyPr wrap="square">
            <a:normAutofit/>
          </a:bodyPr>
          <a:lstStyle>
            <a:lvl1pPr marL="0" indent="0" algn="ctr">
              <a:buNone/>
              <a:defRPr sz="2399">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Tree>
    <p:extLst>
      <p:ext uri="{BB962C8B-B14F-4D97-AF65-F5344CB8AC3E}">
        <p14:creationId xmlns:p14="http://schemas.microsoft.com/office/powerpoint/2010/main" val="36790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618C-16D0-4149-A96E-26EC2912BE0F}"/>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4E604C-1A2E-4E78-A651-96BB7FAB02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0AA49E8-0A6E-4D98-8BB6-036966D37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BC36D-ABB1-45E2-8B99-4DE6BFD721EA}"/>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117092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618C-16D0-4149-A96E-26EC2912BE0F}"/>
              </a:ext>
            </a:extLst>
          </p:cNvPr>
          <p:cNvSpPr>
            <a:spLocks noGrp="1"/>
          </p:cNvSpPr>
          <p:nvPr>
            <p:ph type="title"/>
          </p:nvPr>
        </p:nvSpPr>
        <p:spPr>
          <a:xfrm>
            <a:off x="841029" y="1133856"/>
            <a:ext cx="5088834" cy="5043106"/>
          </a:xfrm>
        </p:spPr>
        <p:txBody>
          <a:bodyPr anchor="t" anchorCtr="0"/>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4E604C-1A2E-4E78-A651-96BB7FAB0279}"/>
              </a:ext>
            </a:extLst>
          </p:cNvPr>
          <p:cNvSpPr>
            <a:spLocks noGrp="1"/>
          </p:cNvSpPr>
          <p:nvPr>
            <p:ph idx="1"/>
          </p:nvPr>
        </p:nvSpPr>
        <p:spPr>
          <a:xfrm>
            <a:off x="6579591" y="681040"/>
            <a:ext cx="5088834" cy="5495923"/>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0AA49E8-0A6E-4D98-8BB6-036966D37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BC36D-ABB1-45E2-8B99-4DE6BFD721EA}"/>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295506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2673580"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3304695"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6233906"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4">
            <a:extLst>
              <a:ext uri="{FF2B5EF4-FFF2-40B4-BE49-F238E27FC236}">
                <a16:creationId xmlns:a16="http://schemas.microsoft.com/office/drawing/2014/main" id="{03495036-E9C0-CCD2-E1B2-A2015F8BE70B}"/>
              </a:ext>
            </a:extLst>
          </p:cNvPr>
          <p:cNvSpPr>
            <a:spLocks noGrp="1"/>
          </p:cNvSpPr>
          <p:nvPr>
            <p:ph sz="half" idx="14"/>
          </p:nvPr>
        </p:nvSpPr>
        <p:spPr>
          <a:xfrm>
            <a:off x="9143029"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746A3D09-14FF-C460-977D-AE705D2B10A9}"/>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AACA8C55-161F-DE41-2794-023369E7C3A7}"/>
              </a:ext>
            </a:extLst>
          </p:cNvPr>
          <p:cNvGrpSpPr/>
          <p:nvPr/>
        </p:nvGrpSpPr>
        <p:grpSpPr>
          <a:xfrm>
            <a:off x="3304695" y="188867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8867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8867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566C005C-8AE5-F570-F0E3-182C5F943077}"/>
              </a:ext>
            </a:extLst>
          </p:cNvPr>
          <p:cNvGrpSpPr/>
          <p:nvPr userDrawn="1"/>
        </p:nvGrpSpPr>
        <p:grpSpPr>
          <a:xfrm>
            <a:off x="380398" y="1888671"/>
            <a:ext cx="2673580" cy="144735"/>
            <a:chOff x="380497" y="1888670"/>
            <a:chExt cx="2674276" cy="144735"/>
          </a:xfrm>
        </p:grpSpPr>
        <p:pic>
          <p:nvPicPr>
            <p:cNvPr id="14" name="Graphic 13">
              <a:extLst>
                <a:ext uri="{FF2B5EF4-FFF2-40B4-BE49-F238E27FC236}">
                  <a16:creationId xmlns:a16="http://schemas.microsoft.com/office/drawing/2014/main" id="{0E55AA90-A748-F9EC-24DF-C55481E66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BADBE2C3-3784-AECC-907E-15B7C6E21CF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6" name="Picture 15" descr="A black background with yellow letters&#10;&#10;AI-generated content may be incorrect.">
            <a:extLst>
              <a:ext uri="{FF2B5EF4-FFF2-40B4-BE49-F238E27FC236}">
                <a16:creationId xmlns:a16="http://schemas.microsoft.com/office/drawing/2014/main" id="{BF5A30D4-79F9-827E-BCB3-5051EAD4F7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3" name="Group 22">
            <a:extLst>
              <a:ext uri="{FF2B5EF4-FFF2-40B4-BE49-F238E27FC236}">
                <a16:creationId xmlns:a16="http://schemas.microsoft.com/office/drawing/2014/main" id="{CD17BDAC-76A1-7F0F-3C18-BA19E5546D3D}"/>
              </a:ext>
            </a:extLst>
          </p:cNvPr>
          <p:cNvGrpSpPr/>
          <p:nvPr userDrawn="1"/>
        </p:nvGrpSpPr>
        <p:grpSpPr>
          <a:xfrm>
            <a:off x="380398" y="6476612"/>
            <a:ext cx="11424298" cy="271909"/>
            <a:chOff x="380497" y="6476611"/>
            <a:chExt cx="11427274" cy="271909"/>
          </a:xfrm>
        </p:grpSpPr>
        <p:cxnSp>
          <p:nvCxnSpPr>
            <p:cNvPr id="24" name="Straight Connector 23">
              <a:extLst>
                <a:ext uri="{FF2B5EF4-FFF2-40B4-BE49-F238E27FC236}">
                  <a16:creationId xmlns:a16="http://schemas.microsoft.com/office/drawing/2014/main" id="{059C96AA-C3BD-2816-FD18-12C49214DF4C}"/>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B5FFB38-056D-9AD5-6FEA-CB849453197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2E1B153F-8421-DF4D-C872-BF9D2CB2A86F}"/>
              </a:ext>
            </a:extLst>
          </p:cNvPr>
          <p:cNvGrpSpPr/>
          <p:nvPr userDrawn="1"/>
        </p:nvGrpSpPr>
        <p:grpSpPr>
          <a:xfrm>
            <a:off x="3304695" y="1888671"/>
            <a:ext cx="2673580" cy="144735"/>
            <a:chOff x="380497" y="1888670"/>
            <a:chExt cx="2674276" cy="144735"/>
          </a:xfrm>
        </p:grpSpPr>
        <p:pic>
          <p:nvPicPr>
            <p:cNvPr id="34" name="Graphic 33">
              <a:extLst>
                <a:ext uri="{FF2B5EF4-FFF2-40B4-BE49-F238E27FC236}">
                  <a16:creationId xmlns:a16="http://schemas.microsoft.com/office/drawing/2014/main" id="{4E605685-1449-0587-4C7F-76E802CF3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2B06B98-3063-859B-39EC-035B95B47F6C}"/>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6" name="Group 35">
            <a:extLst>
              <a:ext uri="{FF2B5EF4-FFF2-40B4-BE49-F238E27FC236}">
                <a16:creationId xmlns:a16="http://schemas.microsoft.com/office/drawing/2014/main" id="{6F225DC9-FA81-B7E9-4FD9-C8DA6D2A1083}"/>
              </a:ext>
            </a:extLst>
          </p:cNvPr>
          <p:cNvGrpSpPr/>
          <p:nvPr userDrawn="1"/>
        </p:nvGrpSpPr>
        <p:grpSpPr>
          <a:xfrm>
            <a:off x="6233906" y="1888671"/>
            <a:ext cx="2673580" cy="144735"/>
            <a:chOff x="380497" y="1888670"/>
            <a:chExt cx="2674276" cy="144735"/>
          </a:xfrm>
        </p:grpSpPr>
        <p:pic>
          <p:nvPicPr>
            <p:cNvPr id="37" name="Graphic 36">
              <a:extLst>
                <a:ext uri="{FF2B5EF4-FFF2-40B4-BE49-F238E27FC236}">
                  <a16:creationId xmlns:a16="http://schemas.microsoft.com/office/drawing/2014/main" id="{408E13BD-E50F-8654-A7DF-B324ED60C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8" name="Straight Connector 37">
              <a:extLst>
                <a:ext uri="{FF2B5EF4-FFF2-40B4-BE49-F238E27FC236}">
                  <a16:creationId xmlns:a16="http://schemas.microsoft.com/office/drawing/2014/main" id="{7F0581A2-B04A-D0D2-7516-84DCC94FBF29}"/>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9" name="Group 38">
            <a:extLst>
              <a:ext uri="{FF2B5EF4-FFF2-40B4-BE49-F238E27FC236}">
                <a16:creationId xmlns:a16="http://schemas.microsoft.com/office/drawing/2014/main" id="{BA3048E8-68B3-D0EC-287A-23E87F12F541}"/>
              </a:ext>
            </a:extLst>
          </p:cNvPr>
          <p:cNvGrpSpPr/>
          <p:nvPr userDrawn="1"/>
        </p:nvGrpSpPr>
        <p:grpSpPr>
          <a:xfrm>
            <a:off x="9143028" y="1888671"/>
            <a:ext cx="2673580" cy="144735"/>
            <a:chOff x="380497" y="1888670"/>
            <a:chExt cx="2674276" cy="144735"/>
          </a:xfrm>
        </p:grpSpPr>
        <p:pic>
          <p:nvPicPr>
            <p:cNvPr id="40" name="Graphic 39">
              <a:extLst>
                <a:ext uri="{FF2B5EF4-FFF2-40B4-BE49-F238E27FC236}">
                  <a16:creationId xmlns:a16="http://schemas.microsoft.com/office/drawing/2014/main" id="{246BBC04-0CEB-6962-46F0-70A67D30F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1" name="Straight Connector 40">
              <a:extLst>
                <a:ext uri="{FF2B5EF4-FFF2-40B4-BE49-F238E27FC236}">
                  <a16:creationId xmlns:a16="http://schemas.microsoft.com/office/drawing/2014/main" id="{FD2D5A72-3AF9-0AFF-AEC8-4BB0C22292D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79664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wo text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7D20-0295-4EE8-8035-F5E45B19BDFB}"/>
              </a:ext>
            </a:extLst>
          </p:cNvPr>
          <p:cNvSpPr>
            <a:spLocks noGrp="1"/>
          </p:cNvSpPr>
          <p:nvPr>
            <p:ph type="title"/>
          </p:nvPr>
        </p:nvSpPr>
        <p:spPr>
          <a:xfrm>
            <a:off x="250511" y="354015"/>
            <a:ext cx="11101920" cy="999288"/>
          </a:xfrm>
        </p:spPr>
        <p:txBody>
          <a:bodyPr anchor="t" anchorCtr="0"/>
          <a:lstStyle/>
          <a:p>
            <a:r>
              <a:rPr lang="en-US"/>
              <a:t>Click to edit Master title style</a:t>
            </a:r>
          </a:p>
        </p:txBody>
      </p:sp>
      <p:sp>
        <p:nvSpPr>
          <p:cNvPr id="4" name="Content Placeholder 3">
            <a:extLst>
              <a:ext uri="{FF2B5EF4-FFF2-40B4-BE49-F238E27FC236}">
                <a16:creationId xmlns:a16="http://schemas.microsoft.com/office/drawing/2014/main" id="{58B7A797-AC53-41EC-8470-FEC67885A2AB}"/>
              </a:ext>
            </a:extLst>
          </p:cNvPr>
          <p:cNvSpPr>
            <a:spLocks noGrp="1"/>
          </p:cNvSpPr>
          <p:nvPr>
            <p:ph sz="half" idx="2"/>
          </p:nvPr>
        </p:nvSpPr>
        <p:spPr>
          <a:xfrm>
            <a:off x="517224" y="1552742"/>
            <a:ext cx="4845058" cy="4631491"/>
          </a:xfrm>
        </p:spPr>
        <p:txBody>
          <a:bodyPr/>
          <a:lstStyle>
            <a:lvl1pPr>
              <a:lnSpc>
                <a:spcPct val="85000"/>
              </a:lnSpc>
              <a:defRPr b="1">
                <a:latin typeface="+mn-lt"/>
              </a:defRPr>
            </a:lvl1pPr>
            <a:lvl2pPr>
              <a:lnSpc>
                <a:spcPct val="85000"/>
              </a:lnSpc>
              <a:defRPr>
                <a:latin typeface="+mn-lt"/>
              </a:defRPr>
            </a:lvl2pPr>
            <a:lvl3pPr>
              <a:lnSpc>
                <a:spcPct val="85000"/>
              </a:lnSpc>
              <a:defRPr>
                <a:latin typeface="+mn-lt"/>
              </a:defRPr>
            </a:lvl3pPr>
            <a:lvl4pPr>
              <a:lnSpc>
                <a:spcPct val="85000"/>
              </a:lnSpc>
              <a:defRPr>
                <a:latin typeface="+mn-lt"/>
              </a:defRPr>
            </a:lvl4pPr>
            <a:lvl5pPr>
              <a:lnSpc>
                <a:spcPct val="85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3E65C979-6CD1-4F94-80DB-94A0D65EF75C}"/>
              </a:ext>
            </a:extLst>
          </p:cNvPr>
          <p:cNvSpPr>
            <a:spLocks noGrp="1"/>
          </p:cNvSpPr>
          <p:nvPr>
            <p:ph sz="quarter" idx="4"/>
          </p:nvPr>
        </p:nvSpPr>
        <p:spPr>
          <a:xfrm>
            <a:off x="6417176" y="1552742"/>
            <a:ext cx="4845058" cy="4631491"/>
          </a:xfrm>
        </p:spPr>
        <p:txBody>
          <a:bodyPr/>
          <a:lstStyle>
            <a:lvl1pPr>
              <a:lnSpc>
                <a:spcPct val="85000"/>
              </a:lnSpc>
              <a:defRPr b="1">
                <a:latin typeface="+mn-lt"/>
              </a:defRPr>
            </a:lvl1pPr>
            <a:lvl2pPr>
              <a:lnSpc>
                <a:spcPct val="85000"/>
              </a:lnSpc>
              <a:defRPr>
                <a:latin typeface="+mn-lt"/>
              </a:defRPr>
            </a:lvl2pPr>
            <a:lvl3pPr>
              <a:lnSpc>
                <a:spcPct val="85000"/>
              </a:lnSpc>
              <a:defRPr>
                <a:latin typeface="+mn-lt"/>
              </a:defRPr>
            </a:lvl3pPr>
            <a:lvl4pPr>
              <a:lnSpc>
                <a:spcPct val="85000"/>
              </a:lnSpc>
              <a:defRPr>
                <a:latin typeface="+mn-lt"/>
              </a:defRPr>
            </a:lvl4pPr>
            <a:lvl5pPr>
              <a:lnSpc>
                <a:spcPct val="85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81C4373-878E-423D-80B5-FB776D1600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748ED-5FD6-4853-B578-82B63DF824A1}"/>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289113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7D20-0295-4EE8-8035-F5E45B19BDFB}"/>
              </a:ext>
            </a:extLst>
          </p:cNvPr>
          <p:cNvSpPr>
            <a:spLocks noGrp="1"/>
          </p:cNvSpPr>
          <p:nvPr>
            <p:ph type="title"/>
          </p:nvPr>
        </p:nvSpPr>
        <p:spPr>
          <a:xfrm>
            <a:off x="246824" y="356617"/>
            <a:ext cx="1155500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97247A-FCC8-4C80-9D8D-7CD2E589089E}"/>
              </a:ext>
            </a:extLst>
          </p:cNvPr>
          <p:cNvSpPr>
            <a:spLocks noGrp="1"/>
          </p:cNvSpPr>
          <p:nvPr>
            <p:ph type="body" idx="1"/>
          </p:nvPr>
        </p:nvSpPr>
        <p:spPr>
          <a:xfrm>
            <a:off x="246823" y="1681164"/>
            <a:ext cx="5622096" cy="721995"/>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7A797-AC53-41EC-8470-FEC67885A2AB}"/>
              </a:ext>
            </a:extLst>
          </p:cNvPr>
          <p:cNvSpPr>
            <a:spLocks noGrp="1"/>
          </p:cNvSpPr>
          <p:nvPr>
            <p:ph sz="half" idx="2"/>
          </p:nvPr>
        </p:nvSpPr>
        <p:spPr>
          <a:xfrm>
            <a:off x="246823" y="2505075"/>
            <a:ext cx="562209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9E74E-EA05-481C-AE96-462024CC4C62}"/>
              </a:ext>
            </a:extLst>
          </p:cNvPr>
          <p:cNvSpPr>
            <a:spLocks noGrp="1"/>
          </p:cNvSpPr>
          <p:nvPr>
            <p:ph type="body" sz="quarter" idx="3"/>
          </p:nvPr>
        </p:nvSpPr>
        <p:spPr>
          <a:xfrm>
            <a:off x="6170592" y="1681164"/>
            <a:ext cx="5622096" cy="721995"/>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65C979-6CD1-4F94-80DB-94A0D65EF75C}"/>
              </a:ext>
            </a:extLst>
          </p:cNvPr>
          <p:cNvSpPr>
            <a:spLocks noGrp="1"/>
          </p:cNvSpPr>
          <p:nvPr>
            <p:ph sz="quarter" idx="4"/>
          </p:nvPr>
        </p:nvSpPr>
        <p:spPr>
          <a:xfrm>
            <a:off x="6170592" y="2505075"/>
            <a:ext cx="562209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81C4373-878E-423D-80B5-FB776D1600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748ED-5FD6-4853-B578-82B63DF824A1}"/>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2438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D76-5F42-496B-9710-769FEAF01B2A}"/>
              </a:ext>
            </a:extLst>
          </p:cNvPr>
          <p:cNvSpPr>
            <a:spLocks noGrp="1"/>
          </p:cNvSpPr>
          <p:nvPr>
            <p:ph type="title"/>
          </p:nvPr>
        </p:nvSpPr>
        <p:spPr>
          <a:xfrm>
            <a:off x="841029" y="1133856"/>
            <a:ext cx="5091882" cy="4873752"/>
          </a:xfrm>
        </p:spPr>
        <p:txBody>
          <a:bodyPr anchor="t" anchorCtr="0"/>
          <a:lstStyle/>
          <a:p>
            <a:r>
              <a:rPr lang="en-US"/>
              <a:t>Click to edit Master title style</a:t>
            </a:r>
          </a:p>
        </p:txBody>
      </p:sp>
      <p:sp>
        <p:nvSpPr>
          <p:cNvPr id="4" name="Footer Placeholder 3">
            <a:extLst>
              <a:ext uri="{FF2B5EF4-FFF2-40B4-BE49-F238E27FC236}">
                <a16:creationId xmlns:a16="http://schemas.microsoft.com/office/drawing/2014/main" id="{7AC634B3-171A-49D7-B65C-2C6347EF85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9C1A5C-8B38-420C-8113-9F96FD9A3F06}"/>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67504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07A05F-1261-42EA-A34E-FF0FB9CD0C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03170-474F-4C34-A766-2DE06646BC48}"/>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313850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D8CD-FCA5-4B58-BC2F-ABBCA91FA20E}"/>
              </a:ext>
            </a:extLst>
          </p:cNvPr>
          <p:cNvSpPr>
            <a:spLocks noGrp="1"/>
          </p:cNvSpPr>
          <p:nvPr>
            <p:ph type="title"/>
          </p:nvPr>
        </p:nvSpPr>
        <p:spPr>
          <a:xfrm>
            <a:off x="841029" y="685800"/>
            <a:ext cx="5110165" cy="1527048"/>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381E63CA-66EC-4FAA-8F29-A8F9CA0D0121}"/>
              </a:ext>
            </a:extLst>
          </p:cNvPr>
          <p:cNvSpPr>
            <a:spLocks noGrp="1"/>
          </p:cNvSpPr>
          <p:nvPr>
            <p:ph idx="1"/>
          </p:nvPr>
        </p:nvSpPr>
        <p:spPr>
          <a:xfrm>
            <a:off x="6553471" y="685801"/>
            <a:ext cx="4798959" cy="5175250"/>
          </a:xfrm>
        </p:spPr>
        <p:txBody>
          <a:bodyPr anchor="ctr" anchorCtr="0">
            <a:normAutofit/>
          </a:bodyPr>
          <a:lstStyle>
            <a:lvl1pPr>
              <a:defRPr sz="1400"/>
            </a:lvl1pPr>
            <a:lvl2pPr>
              <a:defRPr sz="1400"/>
            </a:lvl2pPr>
            <a:lvl3pPr>
              <a:defRPr sz="1400"/>
            </a:lvl3pPr>
            <a:lvl4pPr>
              <a:defRPr sz="1400"/>
            </a:lvl4pPr>
            <a:lvl5pPr>
              <a:defRPr sz="1400"/>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EA428-48E8-40F6-9C08-65A57C60BDB1}"/>
              </a:ext>
            </a:extLst>
          </p:cNvPr>
          <p:cNvSpPr>
            <a:spLocks noGrp="1"/>
          </p:cNvSpPr>
          <p:nvPr>
            <p:ph type="body" sz="half" idx="2"/>
          </p:nvPr>
        </p:nvSpPr>
        <p:spPr>
          <a:xfrm>
            <a:off x="841029" y="2345377"/>
            <a:ext cx="5110165" cy="3523611"/>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47E50FE-7893-4EE2-8BCA-EAD8F886BC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620AC-E0AB-4C83-8B0F-EADE6E0A13E0}"/>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319553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2754-69F3-414A-B2BB-39E643D1CEBE}"/>
              </a:ext>
            </a:extLst>
          </p:cNvPr>
          <p:cNvSpPr>
            <a:spLocks noGrp="1"/>
          </p:cNvSpPr>
          <p:nvPr>
            <p:ph type="title"/>
          </p:nvPr>
        </p:nvSpPr>
        <p:spPr>
          <a:xfrm>
            <a:off x="839570" y="354014"/>
            <a:ext cx="3931213" cy="1703386"/>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3B0A3399-B2CF-4ABE-8783-85493E510BFD}"/>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a:extLst>
              <a:ext uri="{FF2B5EF4-FFF2-40B4-BE49-F238E27FC236}">
                <a16:creationId xmlns:a16="http://schemas.microsoft.com/office/drawing/2014/main" id="{541FB563-F917-41E8-98D2-FAA7E2322B03}"/>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603D24-220B-4C53-8DC0-5D060B392D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94189-F1A0-4E38-9DCF-106CBB25DC86}"/>
              </a:ext>
            </a:extLst>
          </p:cNvPr>
          <p:cNvSpPr>
            <a:spLocks noGrp="1"/>
          </p:cNvSpPr>
          <p:nvPr>
            <p:ph type="sldNum" sz="quarter" idx="12"/>
          </p:nvPr>
        </p:nvSpPr>
        <p:spPr/>
        <p:txBody>
          <a:bodyPr/>
          <a:lstStyle/>
          <a:p>
            <a:fld id="{26731706-F76B-49F5-8613-541372E21A2C}" type="slidenum">
              <a:rPr lang="en-US" smtClean="0"/>
              <a:t>‹#›</a:t>
            </a:fld>
            <a:endParaRPr lang="en-US"/>
          </a:p>
        </p:txBody>
      </p:sp>
    </p:spTree>
    <p:extLst>
      <p:ext uri="{BB962C8B-B14F-4D97-AF65-F5344CB8AC3E}">
        <p14:creationId xmlns:p14="http://schemas.microsoft.com/office/powerpoint/2010/main" val="267594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82161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ver 1 subhead above">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1068983"/>
            <a:ext cx="8506051" cy="797641"/>
          </a:xfrm>
        </p:spPr>
        <p:txBody>
          <a:bodyPr anchor="b" anchorCtr="0">
            <a:normAutofit/>
          </a:bodyPr>
          <a:lstStyle>
            <a:lvl1pPr>
              <a:defRPr sz="2399"/>
            </a:lvl1pPr>
          </a:lstStyle>
          <a:p>
            <a:pPr lvl="0"/>
            <a:r>
              <a:rPr lang="en-US"/>
              <a:t>Click to edit </a:t>
            </a:r>
            <a:br>
              <a:rPr lang="en-US"/>
            </a:br>
            <a:r>
              <a:rPr lang="en-US"/>
              <a:t>Master text styles</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96538"/>
            <a:ext cx="7679767" cy="3151037"/>
          </a:xfrm>
        </p:spPr>
        <p:txBody>
          <a:bodyPr anchor="t"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58969"/>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138982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Cover 1 subhead below">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5" y="1276719"/>
            <a:ext cx="7678960" cy="3151037"/>
          </a:xfrm>
        </p:spPr>
        <p:txBody>
          <a:bodyPr anchor="b"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4492714"/>
            <a:ext cx="8506051" cy="797641"/>
          </a:xfrm>
        </p:spPr>
        <p:txBody>
          <a:bodyPr anchor="t" anchorCtr="0">
            <a:normAutofit/>
          </a:bodyPr>
          <a:lstStyle>
            <a:lvl1pPr>
              <a:defRPr sz="2399"/>
            </a:lvl1pPr>
          </a:lstStyle>
          <a:p>
            <a:pPr lvl="0"/>
            <a:r>
              <a:rPr lang="en-US"/>
              <a:t>Click to edit </a:t>
            </a:r>
            <a:br>
              <a:rPr lang="en-US"/>
            </a:br>
            <a:r>
              <a:rPr lang="en-US"/>
              <a:t>Master text styles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61863"/>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76858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9" name="Picture 8" descr="A group of colorful triangles&#10;&#10;AI-generated content may be incorrect.">
            <a:extLst>
              <a:ext uri="{FF2B5EF4-FFF2-40B4-BE49-F238E27FC236}">
                <a16:creationId xmlns:a16="http://schemas.microsoft.com/office/drawing/2014/main" id="{A4D3E9CB-024E-3A4B-20F0-F057638A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colorful triangles&#10;&#10;AI-generated content may be incorrect.">
            <a:extLst>
              <a:ext uri="{FF2B5EF4-FFF2-40B4-BE49-F238E27FC236}">
                <a16:creationId xmlns:a16="http://schemas.microsoft.com/office/drawing/2014/main" id="{047F7B2F-8918-C713-6CFF-BE0D1A0136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BE10D7BC-6191-5F96-987B-50573498D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37256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DEE36-7CD8-F44D-9F9A-15CB7F2C2B07}"/>
              </a:ext>
            </a:extLst>
          </p:cNvPr>
          <p:cNvSpPr>
            <a:spLocks noGrp="1"/>
          </p:cNvSpPr>
          <p:nvPr>
            <p:ph sz="quarter" idx="4"/>
          </p:nvPr>
        </p:nvSpPr>
        <p:spPr>
          <a:xfrm>
            <a:off x="6222755"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263C4D9-2AB0-E4C7-E86E-76E8DCD544F8}"/>
              </a:ext>
            </a:extLst>
          </p:cNvPr>
          <p:cNvGrpSpPr/>
          <p:nvPr userDrawn="1"/>
        </p:nvGrpSpPr>
        <p:grpSpPr>
          <a:xfrm>
            <a:off x="380398" y="2361368"/>
            <a:ext cx="5586203" cy="144735"/>
            <a:chOff x="380497" y="1888670"/>
            <a:chExt cx="5587658" cy="144735"/>
          </a:xfrm>
        </p:grpSpPr>
        <p:pic>
          <p:nvPicPr>
            <p:cNvPr id="11" name="Graphic 10">
              <a:extLst>
                <a:ext uri="{FF2B5EF4-FFF2-40B4-BE49-F238E27FC236}">
                  <a16:creationId xmlns:a16="http://schemas.microsoft.com/office/drawing/2014/main" id="{2903E0F8-C7ED-1B13-ED6B-E277422BE6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3075B4E7-0D77-E012-7E23-87EA7013E64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FCD837BB-CE87-5C05-8967-F0B0346548C9}"/>
              </a:ext>
            </a:extLst>
          </p:cNvPr>
          <p:cNvGrpSpPr/>
          <p:nvPr userDrawn="1"/>
        </p:nvGrpSpPr>
        <p:grpSpPr>
          <a:xfrm>
            <a:off x="6218493" y="2361368"/>
            <a:ext cx="5586203" cy="144735"/>
            <a:chOff x="380497" y="1888670"/>
            <a:chExt cx="5587658" cy="144735"/>
          </a:xfrm>
        </p:grpSpPr>
        <p:pic>
          <p:nvPicPr>
            <p:cNvPr id="23" name="Graphic 22">
              <a:extLst>
                <a:ext uri="{FF2B5EF4-FFF2-40B4-BE49-F238E27FC236}">
                  <a16:creationId xmlns:a16="http://schemas.microsoft.com/office/drawing/2014/main" id="{33F2B534-27BE-4655-22D4-3D1B5949E2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7A454379-96DB-93C4-CB10-7BF16DA0ED0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5" name="Picture 24" descr="A black background with yellow letters&#10;&#10;AI-generated content may be incorrect.">
            <a:extLst>
              <a:ext uri="{FF2B5EF4-FFF2-40B4-BE49-F238E27FC236}">
                <a16:creationId xmlns:a16="http://schemas.microsoft.com/office/drawing/2014/main" id="{7F7EDB6B-572D-8694-C76F-AD31D32A3E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2CFEECD9-51DA-A4D3-15F2-52A74C8CAC1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328ACDC-5AEC-25F7-C28A-DD8F9FDB34FF}"/>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42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Cover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group of small colorful triangles&#10;&#10;AI-generated content may be incorrect.">
            <a:extLst>
              <a:ext uri="{FF2B5EF4-FFF2-40B4-BE49-F238E27FC236}">
                <a16:creationId xmlns:a16="http://schemas.microsoft.com/office/drawing/2014/main" id="{66105DE4-63EA-6029-504C-779E1C40F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small colorful triangles&#10;&#10;AI-generated content may be incorrect.">
            <a:extLst>
              <a:ext uri="{FF2B5EF4-FFF2-40B4-BE49-F238E27FC236}">
                <a16:creationId xmlns:a16="http://schemas.microsoft.com/office/drawing/2014/main" id="{C7C17C34-B00A-10E5-5476-E3D0E7556D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8C67CC05-33B2-741F-EE03-E94D895A2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406557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Cover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black background with pink and purple triangles&#10;&#10;AI-generated content may be incorrect.">
            <a:extLst>
              <a:ext uri="{FF2B5EF4-FFF2-40B4-BE49-F238E27FC236}">
                <a16:creationId xmlns:a16="http://schemas.microsoft.com/office/drawing/2014/main" id="{3ED8A5B8-61F0-931B-C414-D9DEAA90C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black background with pink and purple triangles&#10;&#10;AI-generated content may be incorrect.">
            <a:extLst>
              <a:ext uri="{FF2B5EF4-FFF2-40B4-BE49-F238E27FC236}">
                <a16:creationId xmlns:a16="http://schemas.microsoft.com/office/drawing/2014/main" id="{8AB37247-C9B6-5E4C-5F2E-11E9AEF2E7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6F79AD69-9269-B608-82C9-499C1D25D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42569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Cover 5">
    <p:bg>
      <p:bgPr>
        <a:solidFill>
          <a:srgbClr val="FF6E8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group of yellow triangles on a black background&#10;&#10;AI-generated content may be incorrect.">
            <a:extLst>
              <a:ext uri="{FF2B5EF4-FFF2-40B4-BE49-F238E27FC236}">
                <a16:creationId xmlns:a16="http://schemas.microsoft.com/office/drawing/2014/main" id="{87FE131A-F29A-2C8F-B8CF-4AF8CF1DD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yellow triangles on a black background&#10;&#10;AI-generated content may be incorrect.">
            <a:extLst>
              <a:ext uri="{FF2B5EF4-FFF2-40B4-BE49-F238E27FC236}">
                <a16:creationId xmlns:a16="http://schemas.microsoft.com/office/drawing/2014/main" id="{B8F64F53-AA48-3D39-09C3-D2C68AE5A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F0A4FDAE-3535-5C62-BD4F-0797956355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143808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Cover 6">
    <p:bg>
      <p:bgPr>
        <a:solidFill>
          <a:srgbClr val="A805F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bg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black background with orange hearts&#10;&#10;AI-generated content may be incorrect.">
            <a:extLst>
              <a:ext uri="{FF2B5EF4-FFF2-40B4-BE49-F238E27FC236}">
                <a16:creationId xmlns:a16="http://schemas.microsoft.com/office/drawing/2014/main" id="{966320B1-D09A-24F4-F28D-95C4B6C73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pic>
        <p:nvPicPr>
          <p:cNvPr id="4" name="Picture 3" descr="A black background with orange hearts&#10;&#10;AI-generated content may be incorrect.">
            <a:extLst>
              <a:ext uri="{FF2B5EF4-FFF2-40B4-BE49-F238E27FC236}">
                <a16:creationId xmlns:a16="http://schemas.microsoft.com/office/drawing/2014/main" id="{A1AD9DA6-0BCA-EE99-3423-51D4F75F08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6" name="Picture 5">
            <a:extLst>
              <a:ext uri="{FF2B5EF4-FFF2-40B4-BE49-F238E27FC236}">
                <a16:creationId xmlns:a16="http://schemas.microsoft.com/office/drawing/2014/main" id="{3F895973-2D07-609D-F4C0-CF8FAC1E51C8}"/>
              </a:ext>
            </a:extLst>
          </p:cNvPr>
          <p:cNvPicPr>
            <a:picLocks noChangeAspect="1"/>
          </p:cNvPicPr>
          <p:nvPr userDrawn="1"/>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spTree>
    <p:extLst>
      <p:ext uri="{BB962C8B-B14F-4D97-AF65-F5344CB8AC3E}">
        <p14:creationId xmlns:p14="http://schemas.microsoft.com/office/powerpoint/2010/main" val="39710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Cover 7">
    <p:bg>
      <p:bgPr>
        <a:solidFill>
          <a:srgbClr val="FF8E65"/>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5" name="Picture 4" descr="A yellow and black background&#10;&#10;AI-generated content may be incorrect.">
            <a:extLst>
              <a:ext uri="{FF2B5EF4-FFF2-40B4-BE49-F238E27FC236}">
                <a16:creationId xmlns:a16="http://schemas.microsoft.com/office/drawing/2014/main" id="{A0167C0E-BF90-138A-0C4B-52B98A2A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yellow and black background&#10;&#10;AI-generated content may be incorrect.">
            <a:extLst>
              <a:ext uri="{FF2B5EF4-FFF2-40B4-BE49-F238E27FC236}">
                <a16:creationId xmlns:a16="http://schemas.microsoft.com/office/drawing/2014/main" id="{6E1091CC-D209-D104-59A7-DD525087D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64E61D71-C9FF-64FB-3663-52CE0C586A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5243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Cover 8">
    <p:bg>
      <p:bgPr>
        <a:solidFill>
          <a:srgbClr val="FFCD2E"/>
        </a:solidFill>
        <a:effectLst/>
      </p:bgPr>
    </p:bg>
    <p:spTree>
      <p:nvGrpSpPr>
        <p:cNvPr id="1" name=""/>
        <p:cNvGrpSpPr/>
        <p:nvPr/>
      </p:nvGrpSpPr>
      <p:grpSpPr>
        <a:xfrm>
          <a:off x="0" y="0"/>
          <a:ext cx="0" cy="0"/>
          <a:chOff x="0" y="0"/>
          <a:chExt cx="0" cy="0"/>
        </a:xfrm>
      </p:grpSpPr>
      <p:pic>
        <p:nvPicPr>
          <p:cNvPr id="5" name="Picture 4" descr="A black background with pink triangles&#10;&#10;AI-generated content may be incorrect.">
            <a:extLst>
              <a:ext uri="{FF2B5EF4-FFF2-40B4-BE49-F238E27FC236}">
                <a16:creationId xmlns:a16="http://schemas.microsoft.com/office/drawing/2014/main" id="{E1D125B0-D938-8A00-B098-16B879936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black background with pink triangles&#10;&#10;AI-generated content may be incorrect.">
            <a:extLst>
              <a:ext uri="{FF2B5EF4-FFF2-40B4-BE49-F238E27FC236}">
                <a16:creationId xmlns:a16="http://schemas.microsoft.com/office/drawing/2014/main" id="{72A822AF-5287-73EA-12C9-7D24D8962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19F4D74F-35A8-2898-EAAA-6ECE893B4C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66257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5059"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spTree>
    <p:extLst>
      <p:ext uri="{BB962C8B-B14F-4D97-AF65-F5344CB8AC3E}">
        <p14:creationId xmlns:p14="http://schemas.microsoft.com/office/powerpoint/2010/main" val="42681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1835"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spTree>
    <p:extLst>
      <p:ext uri="{BB962C8B-B14F-4D97-AF65-F5344CB8AC3E}">
        <p14:creationId xmlns:p14="http://schemas.microsoft.com/office/powerpoint/2010/main" val="187600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Title, Subhead,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4" name="Text Placeholder 2">
            <a:extLst>
              <a:ext uri="{FF2B5EF4-FFF2-40B4-BE49-F238E27FC236}">
                <a16:creationId xmlns:a16="http://schemas.microsoft.com/office/drawing/2014/main" id="{1EDCB4B0-5E33-4EB1-412F-6078EC7EA966}"/>
              </a:ext>
            </a:extLst>
          </p:cNvPr>
          <p:cNvSpPr>
            <a:spLocks noGrp="1"/>
          </p:cNvSpPr>
          <p:nvPr>
            <p:ph type="body" idx="14"/>
          </p:nvPr>
        </p:nvSpPr>
        <p:spPr>
          <a:xfrm>
            <a:off x="380398" y="1681163"/>
            <a:ext cx="754183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654105"/>
            <a:ext cx="7541835" cy="3519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2" name="Picture 11" descr="A black background with yellow letters&#10;&#10;AI-generated content may be incorrect.">
            <a:extLst>
              <a:ext uri="{FF2B5EF4-FFF2-40B4-BE49-F238E27FC236}">
                <a16:creationId xmlns:a16="http://schemas.microsoft.com/office/drawing/2014/main" id="{5675FA56-3525-FC5D-E8A2-7D44A88E9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8EFE52AC-21A6-5D0A-4575-A83201A51181}"/>
              </a:ext>
            </a:extLst>
          </p:cNvPr>
          <p:cNvGrpSpPr/>
          <p:nvPr/>
        </p:nvGrpSpPr>
        <p:grpSpPr>
          <a:xfrm>
            <a:off x="380398" y="2361368"/>
            <a:ext cx="11424298" cy="144735"/>
            <a:chOff x="380497" y="1888670"/>
            <a:chExt cx="11427274" cy="144735"/>
          </a:xfrm>
        </p:grpSpPr>
        <p:pic>
          <p:nvPicPr>
            <p:cNvPr id="16" name="Graphic 15">
              <a:extLst>
                <a:ext uri="{FF2B5EF4-FFF2-40B4-BE49-F238E27FC236}">
                  <a16:creationId xmlns:a16="http://schemas.microsoft.com/office/drawing/2014/main" id="{C7041BC4-A2CC-4604-6F15-781B5AF007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EF87E2FC-295C-A080-3B46-81E067864305}"/>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Picture 6" descr="A black background with yellow letters&#10;&#10;AI-generated content may be incorrect.">
            <a:extLst>
              <a:ext uri="{FF2B5EF4-FFF2-40B4-BE49-F238E27FC236}">
                <a16:creationId xmlns:a16="http://schemas.microsoft.com/office/drawing/2014/main" id="{88558B93-52CF-25DE-F981-372C9F739D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8" name="Straight Connector 7">
            <a:extLst>
              <a:ext uri="{FF2B5EF4-FFF2-40B4-BE49-F238E27FC236}">
                <a16:creationId xmlns:a16="http://schemas.microsoft.com/office/drawing/2014/main" id="{2B03A40E-B7D2-CE41-79A0-4BD75943E44B}"/>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19DB3E-FA2C-7959-BF1D-A44A615157C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3D1EF0A0-202F-F7CC-5760-F951C18EC9E2}"/>
              </a:ext>
            </a:extLst>
          </p:cNvPr>
          <p:cNvGrpSpPr/>
          <p:nvPr userDrawn="1"/>
        </p:nvGrpSpPr>
        <p:grpSpPr>
          <a:xfrm>
            <a:off x="380398" y="2361368"/>
            <a:ext cx="11424298" cy="144735"/>
            <a:chOff x="380497" y="1888670"/>
            <a:chExt cx="11427274" cy="144735"/>
          </a:xfrm>
        </p:grpSpPr>
        <p:pic>
          <p:nvPicPr>
            <p:cNvPr id="18" name="Graphic 17">
              <a:extLst>
                <a:ext uri="{FF2B5EF4-FFF2-40B4-BE49-F238E27FC236}">
                  <a16:creationId xmlns:a16="http://schemas.microsoft.com/office/drawing/2014/main" id="{F35CA3CB-7BF9-F055-CDD1-18F05E3C38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781826EB-03F8-B938-E11B-10CED06FC488}"/>
                </a:ext>
              </a:extLst>
            </p:cNvPr>
            <p:cNvCxnSpPr>
              <a:cxnSpLocks/>
            </p:cNvCxnSpPr>
            <p:nvPr userDrawn="1"/>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208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Section Header 01">
    <p:bg>
      <p:bgPr>
        <a:solidFill>
          <a:srgbClr val="A805FB"/>
        </a:solidFill>
        <a:effectLst/>
      </p:bgPr>
    </p:bg>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C83E9EE1-C186-DCD5-661F-A95214832B62}"/>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bg1"/>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bg1"/>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16" r="16"/>
          <a:stretch/>
        </p:blipFill>
        <p:spPr bwMode="black">
          <a:xfrm>
            <a:off x="382204" y="6556212"/>
            <a:ext cx="798372"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A6C21695-69AB-B5ED-C6E8-A03FF8973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7" name="Picture 6">
            <a:extLst>
              <a:ext uri="{FF2B5EF4-FFF2-40B4-BE49-F238E27FC236}">
                <a16:creationId xmlns:a16="http://schemas.microsoft.com/office/drawing/2014/main" id="{10A1F118-2535-8149-AAED-004F4ADE80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6" r="16"/>
          <a:stretch/>
        </p:blipFill>
        <p:spPr bwMode="black">
          <a:xfrm>
            <a:off x="382204" y="6556212"/>
            <a:ext cx="798372" cy="227696"/>
          </a:xfrm>
          <a:prstGeom prst="rect">
            <a:avLst/>
          </a:prstGeom>
        </p:spPr>
      </p:pic>
      <p:cxnSp>
        <p:nvCxnSpPr>
          <p:cNvPr id="8" name="Straight Connector 7">
            <a:extLst>
              <a:ext uri="{FF2B5EF4-FFF2-40B4-BE49-F238E27FC236}">
                <a16:creationId xmlns:a16="http://schemas.microsoft.com/office/drawing/2014/main" id="{4B4E2641-02C3-2D6E-0455-C697753020BD}"/>
              </a:ext>
            </a:extLst>
          </p:cNvPr>
          <p:cNvCxnSpPr>
            <a:cxnSpLocks/>
          </p:cNvCxnSpPr>
          <p:nvPr userDrawn="1"/>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2AC284-F2FD-4D71-A316-5717952CE396}"/>
              </a:ext>
            </a:extLst>
          </p:cNvPr>
          <p:cNvCxnSpPr>
            <a:cxnSpLocks/>
          </p:cNvCxnSpPr>
          <p:nvPr userDrawn="1"/>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77E339C2-E1AD-9766-C71A-72D707CCFB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79190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2798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2798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175473"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175473"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62AEE85C-EA26-06A9-CB76-E97830CAA415}"/>
              </a:ext>
            </a:extLst>
          </p:cNvPr>
          <p:cNvGrpSpPr/>
          <p:nvPr/>
        </p:nvGrpSpPr>
        <p:grpSpPr>
          <a:xfrm>
            <a:off x="380399" y="2361368"/>
            <a:ext cx="3653915" cy="144735"/>
            <a:chOff x="380497" y="1888670"/>
            <a:chExt cx="3654867" cy="144735"/>
          </a:xfrm>
        </p:grpSpPr>
        <p:pic>
          <p:nvPicPr>
            <p:cNvPr id="11" name="Graphic 10">
              <a:extLst>
                <a:ext uri="{FF2B5EF4-FFF2-40B4-BE49-F238E27FC236}">
                  <a16:creationId xmlns:a16="http://schemas.microsoft.com/office/drawing/2014/main" id="{621B0EEB-FDD0-3E37-DCFC-AFA5FF2D6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5347C66F-24FB-EC6C-0C55-4F41DED29598}"/>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FEBDC82-CFFB-6BFA-32A2-6B67E5974FE3}"/>
              </a:ext>
            </a:extLst>
          </p:cNvPr>
          <p:cNvGrpSpPr/>
          <p:nvPr/>
        </p:nvGrpSpPr>
        <p:grpSpPr>
          <a:xfrm>
            <a:off x="4278713" y="2361368"/>
            <a:ext cx="3653915" cy="144735"/>
            <a:chOff x="380497" y="1888670"/>
            <a:chExt cx="3654867" cy="144735"/>
          </a:xfrm>
        </p:grpSpPr>
        <p:pic>
          <p:nvPicPr>
            <p:cNvPr id="24" name="Graphic 23">
              <a:extLst>
                <a:ext uri="{FF2B5EF4-FFF2-40B4-BE49-F238E27FC236}">
                  <a16:creationId xmlns:a16="http://schemas.microsoft.com/office/drawing/2014/main" id="{B8DA7B25-FC5B-45DE-22F0-02F5FAD712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953E413-CE3C-E191-D264-22C10766A91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6" name="Group 25">
            <a:extLst>
              <a:ext uri="{FF2B5EF4-FFF2-40B4-BE49-F238E27FC236}">
                <a16:creationId xmlns:a16="http://schemas.microsoft.com/office/drawing/2014/main" id="{19181796-06A7-BF46-8FAC-915233F5216D}"/>
              </a:ext>
            </a:extLst>
          </p:cNvPr>
          <p:cNvGrpSpPr/>
          <p:nvPr/>
        </p:nvGrpSpPr>
        <p:grpSpPr>
          <a:xfrm>
            <a:off x="8175474" y="2361368"/>
            <a:ext cx="3653915" cy="144735"/>
            <a:chOff x="380497" y="1888670"/>
            <a:chExt cx="3654867" cy="144735"/>
          </a:xfrm>
        </p:grpSpPr>
        <p:pic>
          <p:nvPicPr>
            <p:cNvPr id="27" name="Graphic 26">
              <a:extLst>
                <a:ext uri="{FF2B5EF4-FFF2-40B4-BE49-F238E27FC236}">
                  <a16:creationId xmlns:a16="http://schemas.microsoft.com/office/drawing/2014/main" id="{603D9F37-DD70-159B-26A7-BC7E456EB2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1620B67-FC72-2216-76D6-C1211A9AE5F3}"/>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6F80164C-B617-40A7-3385-990B8205D3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4" name="Straight Connector 13">
            <a:extLst>
              <a:ext uri="{FF2B5EF4-FFF2-40B4-BE49-F238E27FC236}">
                <a16:creationId xmlns:a16="http://schemas.microsoft.com/office/drawing/2014/main" id="{E45F8F62-8B54-3F36-9255-5DB551F85E8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F8152A0-6EE6-EFEC-6744-5DB55BA3E1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0453E43-F384-1F2D-A29F-917DED7FA78C}"/>
              </a:ext>
            </a:extLst>
          </p:cNvPr>
          <p:cNvGrpSpPr/>
          <p:nvPr userDrawn="1"/>
        </p:nvGrpSpPr>
        <p:grpSpPr>
          <a:xfrm>
            <a:off x="380399" y="2361368"/>
            <a:ext cx="3653915" cy="144735"/>
            <a:chOff x="380497" y="1888670"/>
            <a:chExt cx="3654867" cy="144735"/>
          </a:xfrm>
        </p:grpSpPr>
        <p:pic>
          <p:nvPicPr>
            <p:cNvPr id="17" name="Graphic 16">
              <a:extLst>
                <a:ext uri="{FF2B5EF4-FFF2-40B4-BE49-F238E27FC236}">
                  <a16:creationId xmlns:a16="http://schemas.microsoft.com/office/drawing/2014/main" id="{322078FA-4F1E-B29E-3DEF-520D5C1582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48E8B79E-0FF4-C1BA-3029-C195283B6C76}"/>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7B395509-9321-7478-35B2-11D29B110BCA}"/>
              </a:ext>
            </a:extLst>
          </p:cNvPr>
          <p:cNvGrpSpPr/>
          <p:nvPr userDrawn="1"/>
        </p:nvGrpSpPr>
        <p:grpSpPr>
          <a:xfrm>
            <a:off x="4278713" y="2361368"/>
            <a:ext cx="3653915" cy="144735"/>
            <a:chOff x="380497" y="1888670"/>
            <a:chExt cx="3654867" cy="144735"/>
          </a:xfrm>
        </p:grpSpPr>
        <p:pic>
          <p:nvPicPr>
            <p:cNvPr id="31" name="Graphic 30">
              <a:extLst>
                <a:ext uri="{FF2B5EF4-FFF2-40B4-BE49-F238E27FC236}">
                  <a16:creationId xmlns:a16="http://schemas.microsoft.com/office/drawing/2014/main" id="{2E10CF47-72F7-3DB8-C9FF-EFDEEE6BBE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495D9601-4ED5-8231-3B41-A189E379BD85}"/>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060B9D5D-0EE5-B10D-D23A-221460C6FA31}"/>
              </a:ext>
            </a:extLst>
          </p:cNvPr>
          <p:cNvGrpSpPr/>
          <p:nvPr userDrawn="1"/>
        </p:nvGrpSpPr>
        <p:grpSpPr>
          <a:xfrm>
            <a:off x="8175474" y="2361368"/>
            <a:ext cx="3653915" cy="144735"/>
            <a:chOff x="380497" y="1888670"/>
            <a:chExt cx="3654867" cy="144735"/>
          </a:xfrm>
        </p:grpSpPr>
        <p:pic>
          <p:nvPicPr>
            <p:cNvPr id="34" name="Graphic 33">
              <a:extLst>
                <a:ext uri="{FF2B5EF4-FFF2-40B4-BE49-F238E27FC236}">
                  <a16:creationId xmlns:a16="http://schemas.microsoft.com/office/drawing/2014/main" id="{C6B95369-5E6D-94B1-AD17-E9A29C8B1F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B09155A2-3618-DBDA-5B19-289683E79D37}"/>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90179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Section Header 02">
    <p:bg>
      <p:bgPr>
        <a:solidFill>
          <a:srgbClr val="DD37D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rgbClr val="1E1405"/>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29BFAF33-CAC3-4543-3A9D-57C59B223801}"/>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5" name="Graphic 14">
            <a:extLst>
              <a:ext uri="{FF2B5EF4-FFF2-40B4-BE49-F238E27FC236}">
                <a16:creationId xmlns:a16="http://schemas.microsoft.com/office/drawing/2014/main" id="{33A09832-2448-B9CE-110F-7FD615B6FA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EED172AA-C4B2-00BF-73F3-480A0F5147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9" name="Group 8">
            <a:extLst>
              <a:ext uri="{FF2B5EF4-FFF2-40B4-BE49-F238E27FC236}">
                <a16:creationId xmlns:a16="http://schemas.microsoft.com/office/drawing/2014/main" id="{510CE6E1-D251-8A92-CCF1-35DECAFB42A6}"/>
              </a:ext>
            </a:extLst>
          </p:cNvPr>
          <p:cNvGrpSpPr/>
          <p:nvPr userDrawn="1"/>
        </p:nvGrpSpPr>
        <p:grpSpPr>
          <a:xfrm>
            <a:off x="380398" y="6476612"/>
            <a:ext cx="11424298" cy="271909"/>
            <a:chOff x="380497" y="6476611"/>
            <a:chExt cx="11427274" cy="271909"/>
          </a:xfrm>
        </p:grpSpPr>
        <p:cxnSp>
          <p:nvCxnSpPr>
            <p:cNvPr id="10" name="Straight Connector 9">
              <a:extLst>
                <a:ext uri="{FF2B5EF4-FFF2-40B4-BE49-F238E27FC236}">
                  <a16:creationId xmlns:a16="http://schemas.microsoft.com/office/drawing/2014/main" id="{31C1019B-C021-DC81-C4B6-DB675DA49F72}"/>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89ED4AE-1034-ACD9-E223-E5936DDDD970}"/>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Graphic 15">
            <a:extLst>
              <a:ext uri="{FF2B5EF4-FFF2-40B4-BE49-F238E27FC236}">
                <a16:creationId xmlns:a16="http://schemas.microsoft.com/office/drawing/2014/main" id="{E395E4CB-37B4-A8A2-7DCF-4089F926C5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8234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Section Header 03">
    <p:bg>
      <p:bgPr>
        <a:solidFill>
          <a:srgbClr val="FF6E8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B3C69FDE-BDD1-D709-8538-E690AC617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1D399FA5-0053-3130-9962-A4E7B5F74B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9" name="Straight Connector 8">
            <a:extLst>
              <a:ext uri="{FF2B5EF4-FFF2-40B4-BE49-F238E27FC236}">
                <a16:creationId xmlns:a16="http://schemas.microsoft.com/office/drawing/2014/main" id="{89433C3F-99EB-2855-57D4-67888C91F67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83905D-CE19-9A28-0A45-EB37E65CA53E}"/>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970F766A-4ED6-68BC-7BCE-774ECB1515D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324032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Section Header 04">
    <p:bg>
      <p:bgPr>
        <a:solidFill>
          <a:srgbClr val="FF8E65"/>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FDEBF293-E19D-39D1-23C5-6C889C2A4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A1208829-5796-1892-39D3-E5053EA5DB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9" name="Straight Connector 8">
            <a:extLst>
              <a:ext uri="{FF2B5EF4-FFF2-40B4-BE49-F238E27FC236}">
                <a16:creationId xmlns:a16="http://schemas.microsoft.com/office/drawing/2014/main" id="{AD2C6070-214C-2F1A-5408-FFC615B33C91}"/>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C3060EF-E671-7A30-8AAD-02174E0E9D68}"/>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F34861E6-44FB-C298-8EA0-77A1FE5096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65817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Section Header 05">
    <p:bg>
      <p:bgPr>
        <a:solidFill>
          <a:srgbClr val="FFCD2E"/>
        </a:solidFill>
        <a:effectLst/>
      </p:bgPr>
    </p:bg>
    <p:spTree>
      <p:nvGrpSpPr>
        <p:cNvPr id="1" name=""/>
        <p:cNvGrpSpPr/>
        <p:nvPr/>
      </p:nvGrpSpPr>
      <p:grpSpPr>
        <a:xfrm>
          <a:off x="0" y="0"/>
          <a:ext cx="0" cy="0"/>
          <a:chOff x="0" y="0"/>
          <a:chExt cx="0" cy="0"/>
        </a:xfrm>
      </p:grpSpPr>
      <p:sp>
        <p:nvSpPr>
          <p:cNvPr id="7" name="Section number">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Secondary header">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477E529B-21D1-720F-7D7A-D8AA86D22602}"/>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8" name="Graphic 7">
            <a:extLst>
              <a:ext uri="{FF2B5EF4-FFF2-40B4-BE49-F238E27FC236}">
                <a16:creationId xmlns:a16="http://schemas.microsoft.com/office/drawing/2014/main" id="{7CFEEFFF-12D5-3AA4-3B8C-36878D3A3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9" name="Picture 8">
            <a:extLst>
              <a:ext uri="{FF2B5EF4-FFF2-40B4-BE49-F238E27FC236}">
                <a16:creationId xmlns:a16="http://schemas.microsoft.com/office/drawing/2014/main" id="{46A87C96-59B4-FE11-FBF1-DD733B1E09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10" name="Group 9">
            <a:extLst>
              <a:ext uri="{FF2B5EF4-FFF2-40B4-BE49-F238E27FC236}">
                <a16:creationId xmlns:a16="http://schemas.microsoft.com/office/drawing/2014/main" id="{F482B5C4-A818-2212-CF11-573B57334AE5}"/>
              </a:ext>
            </a:extLst>
          </p:cNvPr>
          <p:cNvGrpSpPr/>
          <p:nvPr userDrawn="1"/>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8A68BF6F-32B3-38AF-8BC6-C848F6AD827B}"/>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EC61893-1FE9-0DBF-2FED-F8BF4E5773C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Graphic 15">
            <a:extLst>
              <a:ext uri="{FF2B5EF4-FFF2-40B4-BE49-F238E27FC236}">
                <a16:creationId xmlns:a16="http://schemas.microsoft.com/office/drawing/2014/main" id="{8FD4B55C-CB65-2373-3C8A-1A39327717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53312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F06F6B-677F-094F-188F-9B79A5B10459}"/>
              </a:ext>
            </a:extLst>
          </p:cNvPr>
          <p:cNvSpPr>
            <a:spLocks noGrp="1"/>
          </p:cNvSpPr>
          <p:nvPr>
            <p:ph type="body" idx="1" hasCustomPrompt="1"/>
          </p:nvPr>
        </p:nvSpPr>
        <p:spPr>
          <a:xfrm>
            <a:off x="380398" y="674476"/>
            <a:ext cx="5378822" cy="1184304"/>
          </a:xfrm>
        </p:spPr>
        <p:txBody>
          <a:bodyPr/>
          <a:lstStyle>
            <a:lvl1pPr marL="0" indent="0">
              <a:lnSpc>
                <a:spcPct val="100000"/>
              </a:lnSpc>
              <a:spcBef>
                <a:spcPts val="0"/>
              </a:spcBef>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Optional Chapter Title</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80398" y="2346637"/>
            <a:ext cx="5378822" cy="2852737"/>
          </a:xfrm>
        </p:spPr>
        <p:txBody>
          <a:bodyPr anchor="t" anchorCtr="0"/>
          <a:lstStyle>
            <a:lvl1pPr>
              <a:defRPr sz="5098" b="0">
                <a:solidFill>
                  <a:srgbClr val="1E1405"/>
                </a:solidFill>
              </a:defRPr>
            </a:lvl1pPr>
          </a:lstStyle>
          <a:p>
            <a:r>
              <a:rPr lang="en-US"/>
              <a:t>Click to edit Master divider style</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CE39B78C-1CC9-21E8-88C6-4C643F3C8632}"/>
              </a:ext>
            </a:extLst>
          </p:cNvPr>
          <p:cNvGrpSpPr/>
          <p:nvPr/>
        </p:nvGrpSpPr>
        <p:grpSpPr>
          <a:xfrm flipH="1">
            <a:off x="380398" y="366261"/>
            <a:ext cx="5582213" cy="144735"/>
            <a:chOff x="380497" y="1888670"/>
            <a:chExt cx="5583667" cy="144735"/>
          </a:xfrm>
        </p:grpSpPr>
        <p:pic>
          <p:nvPicPr>
            <p:cNvPr id="10" name="Graphic 9">
              <a:extLst>
                <a:ext uri="{FF2B5EF4-FFF2-40B4-BE49-F238E27FC236}">
                  <a16:creationId xmlns:a16="http://schemas.microsoft.com/office/drawing/2014/main" id="{06616CC2-B334-0B63-2DA3-A0D00FBEF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188D420D-357E-2455-EE93-B28A71B89EA8}"/>
                </a:ext>
              </a:extLst>
            </p:cNvPr>
            <p:cNvCxnSpPr>
              <a:cxnSpLocks/>
            </p:cNvCxnSpPr>
            <p:nvPr/>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Picture Placeholder 6">
            <a:extLst>
              <a:ext uri="{FF2B5EF4-FFF2-40B4-BE49-F238E27FC236}">
                <a16:creationId xmlns:a16="http://schemas.microsoft.com/office/drawing/2014/main" id="{BF75A44F-714D-2F4D-BF57-C57E96F9E693}"/>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pic>
        <p:nvPicPr>
          <p:cNvPr id="4" name="Picture 3">
            <a:extLst>
              <a:ext uri="{FF2B5EF4-FFF2-40B4-BE49-F238E27FC236}">
                <a16:creationId xmlns:a16="http://schemas.microsoft.com/office/drawing/2014/main" id="{DA74F43A-B94B-62D2-5BF8-243890FD30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8" name="Straight Connector 7">
            <a:extLst>
              <a:ext uri="{FF2B5EF4-FFF2-40B4-BE49-F238E27FC236}">
                <a16:creationId xmlns:a16="http://schemas.microsoft.com/office/drawing/2014/main" id="{44B8CB0F-DC27-1E6F-8A02-9C84BA22D9A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3ED85B2-66A0-C198-9C6E-7EBE811A94F3}"/>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D921AAB3-8139-7B7E-C6BD-B4BF5685FE75}"/>
              </a:ext>
            </a:extLst>
          </p:cNvPr>
          <p:cNvGrpSpPr/>
          <p:nvPr userDrawn="1"/>
        </p:nvGrpSpPr>
        <p:grpSpPr>
          <a:xfrm flipH="1">
            <a:off x="380398" y="366261"/>
            <a:ext cx="5582213" cy="144735"/>
            <a:chOff x="380497" y="1888670"/>
            <a:chExt cx="5583667" cy="144735"/>
          </a:xfrm>
        </p:grpSpPr>
        <p:pic>
          <p:nvPicPr>
            <p:cNvPr id="17" name="Graphic 16">
              <a:extLst>
                <a:ext uri="{FF2B5EF4-FFF2-40B4-BE49-F238E27FC236}">
                  <a16:creationId xmlns:a16="http://schemas.microsoft.com/office/drawing/2014/main" id="{6CADED3E-FDA9-6BCD-A837-03246F3BB6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8081C14C-FF13-1DCF-B6F2-D8B7945F42B7}"/>
                </a:ext>
              </a:extLst>
            </p:cNvPr>
            <p:cNvCxnSpPr>
              <a:cxnSpLocks/>
            </p:cNvCxnSpPr>
            <p:nvPr userDrawn="1"/>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6242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9D10C-27B8-59CC-C06D-F18337E45BDE}"/>
              </a:ext>
            </a:extLst>
          </p:cNvPr>
          <p:cNvSpPr>
            <a:spLocks noGrp="1"/>
          </p:cNvSpPr>
          <p:nvPr>
            <p:ph sz="half" idx="2"/>
          </p:nvPr>
        </p:nvSpPr>
        <p:spPr>
          <a:xfrm>
            <a:off x="6237450" y="2188029"/>
            <a:ext cx="556724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1888671"/>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AAF7B070-A6FC-CA0D-407B-78A8BF3BCAAE}"/>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4E076927-7A86-C7DA-BD4D-B248979A07F4}"/>
              </a:ext>
            </a:extLst>
          </p:cNvPr>
          <p:cNvGrpSpPr/>
          <p:nvPr userDrawn="1"/>
        </p:nvGrpSpPr>
        <p:grpSpPr>
          <a:xfrm>
            <a:off x="380398" y="1888671"/>
            <a:ext cx="5586203" cy="144735"/>
            <a:chOff x="380497" y="1888670"/>
            <a:chExt cx="5587658" cy="144735"/>
          </a:xfrm>
        </p:grpSpPr>
        <p:pic>
          <p:nvPicPr>
            <p:cNvPr id="9" name="Graphic 8">
              <a:extLst>
                <a:ext uri="{FF2B5EF4-FFF2-40B4-BE49-F238E27FC236}">
                  <a16:creationId xmlns:a16="http://schemas.microsoft.com/office/drawing/2014/main" id="{BD444D2B-3486-1CF7-90CA-ACF1D3820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3" name="Straight Connector 12">
              <a:extLst>
                <a:ext uri="{FF2B5EF4-FFF2-40B4-BE49-F238E27FC236}">
                  <a16:creationId xmlns:a16="http://schemas.microsoft.com/office/drawing/2014/main" id="{1FF3D211-722E-72FA-E2B9-9FF51802C43F}"/>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3325BB5B-1A76-C8FD-1AD2-C37623156DCF}"/>
              </a:ext>
            </a:extLst>
          </p:cNvPr>
          <p:cNvGrpSpPr/>
          <p:nvPr userDrawn="1"/>
        </p:nvGrpSpPr>
        <p:grpSpPr>
          <a:xfrm>
            <a:off x="6218493" y="1888671"/>
            <a:ext cx="5586203" cy="144735"/>
            <a:chOff x="380497" y="1888670"/>
            <a:chExt cx="5587658" cy="144735"/>
          </a:xfrm>
        </p:grpSpPr>
        <p:pic>
          <p:nvPicPr>
            <p:cNvPr id="15" name="Graphic 14">
              <a:extLst>
                <a:ext uri="{FF2B5EF4-FFF2-40B4-BE49-F238E27FC236}">
                  <a16:creationId xmlns:a16="http://schemas.microsoft.com/office/drawing/2014/main" id="{1439D9E9-8768-FA8E-8144-0ABA5DDD9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614A364-A8AC-BB92-4DCB-CEB2438F473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5F1E9B80-8A39-7FE4-D62F-C17C55C04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5" name="Group 24">
            <a:extLst>
              <a:ext uri="{FF2B5EF4-FFF2-40B4-BE49-F238E27FC236}">
                <a16:creationId xmlns:a16="http://schemas.microsoft.com/office/drawing/2014/main" id="{0703F006-E27A-EBA0-73F1-42673F0A7308}"/>
              </a:ext>
            </a:extLst>
          </p:cNvPr>
          <p:cNvGrpSpPr/>
          <p:nvPr userDrawn="1"/>
        </p:nvGrpSpPr>
        <p:grpSpPr>
          <a:xfrm>
            <a:off x="380398" y="6476612"/>
            <a:ext cx="11424298" cy="271909"/>
            <a:chOff x="380497" y="6476611"/>
            <a:chExt cx="11427274" cy="271909"/>
          </a:xfrm>
        </p:grpSpPr>
        <p:cxnSp>
          <p:nvCxnSpPr>
            <p:cNvPr id="26" name="Straight Connector 25">
              <a:extLst>
                <a:ext uri="{FF2B5EF4-FFF2-40B4-BE49-F238E27FC236}">
                  <a16:creationId xmlns:a16="http://schemas.microsoft.com/office/drawing/2014/main" id="{99B96EC6-934B-9EE5-D6F3-2C5E9EA11E5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B17AD8-D695-1B9A-A8DD-4A6F15ABE2C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0896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3626678"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4279801"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8175473"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1888671"/>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3172BF11-636F-0860-09BF-75B0B02638EF}"/>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ACE09BF-0390-B5DF-26BE-17225E405559}"/>
              </a:ext>
            </a:extLst>
          </p:cNvPr>
          <p:cNvGrpSpPr/>
          <p:nvPr/>
        </p:nvGrpSpPr>
        <p:grpSpPr>
          <a:xfrm>
            <a:off x="4278713" y="1888671"/>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1888671"/>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7428C6DD-2C9B-745F-D139-4F1F756496BA}"/>
              </a:ext>
            </a:extLst>
          </p:cNvPr>
          <p:cNvGrpSpPr/>
          <p:nvPr userDrawn="1"/>
        </p:nvGrpSpPr>
        <p:grpSpPr>
          <a:xfrm>
            <a:off x="380399" y="1888671"/>
            <a:ext cx="3653915" cy="144735"/>
            <a:chOff x="380497" y="1888670"/>
            <a:chExt cx="3654867" cy="144735"/>
          </a:xfrm>
        </p:grpSpPr>
        <p:pic>
          <p:nvPicPr>
            <p:cNvPr id="13" name="Graphic 12">
              <a:extLst>
                <a:ext uri="{FF2B5EF4-FFF2-40B4-BE49-F238E27FC236}">
                  <a16:creationId xmlns:a16="http://schemas.microsoft.com/office/drawing/2014/main" id="{BC4639FB-A5DE-2A35-BC6F-DC499787F6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6FE50E4-7371-7DBD-EE7B-3869144324E6}"/>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8" name="Picture 17" descr="A black background with yellow letters&#10;&#10;AI-generated content may be incorrect.">
            <a:extLst>
              <a:ext uri="{FF2B5EF4-FFF2-40B4-BE49-F238E27FC236}">
                <a16:creationId xmlns:a16="http://schemas.microsoft.com/office/drawing/2014/main" id="{0BA6C764-40EB-0F5F-4EE1-09E0546D35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9" name="Group 18">
            <a:extLst>
              <a:ext uri="{FF2B5EF4-FFF2-40B4-BE49-F238E27FC236}">
                <a16:creationId xmlns:a16="http://schemas.microsoft.com/office/drawing/2014/main" id="{D608008A-CA20-3752-3C7B-428037226146}"/>
              </a:ext>
            </a:extLst>
          </p:cNvPr>
          <p:cNvGrpSpPr/>
          <p:nvPr userDrawn="1"/>
        </p:nvGrpSpPr>
        <p:grpSpPr>
          <a:xfrm>
            <a:off x="380398" y="6476612"/>
            <a:ext cx="11424298" cy="271909"/>
            <a:chOff x="380497" y="6476611"/>
            <a:chExt cx="11427274" cy="271909"/>
          </a:xfrm>
        </p:grpSpPr>
        <p:cxnSp>
          <p:nvCxnSpPr>
            <p:cNvPr id="27" name="Straight Connector 26">
              <a:extLst>
                <a:ext uri="{FF2B5EF4-FFF2-40B4-BE49-F238E27FC236}">
                  <a16:creationId xmlns:a16="http://schemas.microsoft.com/office/drawing/2014/main" id="{33F2AF47-ED25-D8C2-8A03-FACB62A9B43A}"/>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74BEA4-0255-A280-13B7-4EDEF5D1E75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A069BBF9-1C4A-239F-E916-7BC978856431}"/>
              </a:ext>
            </a:extLst>
          </p:cNvPr>
          <p:cNvGrpSpPr/>
          <p:nvPr userDrawn="1"/>
        </p:nvGrpSpPr>
        <p:grpSpPr>
          <a:xfrm>
            <a:off x="4278713" y="1888671"/>
            <a:ext cx="3653915" cy="144735"/>
            <a:chOff x="380497" y="1888670"/>
            <a:chExt cx="3654867" cy="144735"/>
          </a:xfrm>
        </p:grpSpPr>
        <p:pic>
          <p:nvPicPr>
            <p:cNvPr id="30" name="Graphic 29">
              <a:extLst>
                <a:ext uri="{FF2B5EF4-FFF2-40B4-BE49-F238E27FC236}">
                  <a16:creationId xmlns:a16="http://schemas.microsoft.com/office/drawing/2014/main" id="{CD41C990-D8B9-4526-191E-04782F8BE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29936BA4-B41A-29FD-438E-59DF9C7F1E7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2" name="Group 31">
            <a:extLst>
              <a:ext uri="{FF2B5EF4-FFF2-40B4-BE49-F238E27FC236}">
                <a16:creationId xmlns:a16="http://schemas.microsoft.com/office/drawing/2014/main" id="{50310C80-9975-3C8C-2307-6680002E2F0C}"/>
              </a:ext>
            </a:extLst>
          </p:cNvPr>
          <p:cNvGrpSpPr/>
          <p:nvPr userDrawn="1"/>
        </p:nvGrpSpPr>
        <p:grpSpPr>
          <a:xfrm>
            <a:off x="8175474" y="1888671"/>
            <a:ext cx="3653915" cy="144735"/>
            <a:chOff x="380497" y="1888670"/>
            <a:chExt cx="3654867" cy="144735"/>
          </a:xfrm>
        </p:grpSpPr>
        <p:pic>
          <p:nvPicPr>
            <p:cNvPr id="33" name="Graphic 32">
              <a:extLst>
                <a:ext uri="{FF2B5EF4-FFF2-40B4-BE49-F238E27FC236}">
                  <a16:creationId xmlns:a16="http://schemas.microsoft.com/office/drawing/2014/main" id="{DDCCBE78-20C8-1E01-A9BA-58A7D58096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4" name="Straight Connector 33">
              <a:extLst>
                <a:ext uri="{FF2B5EF4-FFF2-40B4-BE49-F238E27FC236}">
                  <a16:creationId xmlns:a16="http://schemas.microsoft.com/office/drawing/2014/main" id="{FA322CB2-FB79-A57A-67CE-8016EC5E5C9C}"/>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86162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2673580"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3304695"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6233906"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4">
            <a:extLst>
              <a:ext uri="{FF2B5EF4-FFF2-40B4-BE49-F238E27FC236}">
                <a16:creationId xmlns:a16="http://schemas.microsoft.com/office/drawing/2014/main" id="{03495036-E9C0-CCD2-E1B2-A2015F8BE70B}"/>
              </a:ext>
            </a:extLst>
          </p:cNvPr>
          <p:cNvSpPr>
            <a:spLocks noGrp="1"/>
          </p:cNvSpPr>
          <p:nvPr>
            <p:ph sz="half" idx="14"/>
          </p:nvPr>
        </p:nvSpPr>
        <p:spPr>
          <a:xfrm>
            <a:off x="9143029"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746A3D09-14FF-C460-977D-AE705D2B10A9}"/>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AACA8C55-161F-DE41-2794-023369E7C3A7}"/>
              </a:ext>
            </a:extLst>
          </p:cNvPr>
          <p:cNvGrpSpPr/>
          <p:nvPr/>
        </p:nvGrpSpPr>
        <p:grpSpPr>
          <a:xfrm>
            <a:off x="3304695" y="188867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8867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8867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566C005C-8AE5-F570-F0E3-182C5F943077}"/>
              </a:ext>
            </a:extLst>
          </p:cNvPr>
          <p:cNvGrpSpPr/>
          <p:nvPr userDrawn="1"/>
        </p:nvGrpSpPr>
        <p:grpSpPr>
          <a:xfrm>
            <a:off x="380398" y="1888671"/>
            <a:ext cx="2673580" cy="144735"/>
            <a:chOff x="380497" y="1888670"/>
            <a:chExt cx="2674276" cy="144735"/>
          </a:xfrm>
        </p:grpSpPr>
        <p:pic>
          <p:nvPicPr>
            <p:cNvPr id="14" name="Graphic 13">
              <a:extLst>
                <a:ext uri="{FF2B5EF4-FFF2-40B4-BE49-F238E27FC236}">
                  <a16:creationId xmlns:a16="http://schemas.microsoft.com/office/drawing/2014/main" id="{0E55AA90-A748-F9EC-24DF-C55481E66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BADBE2C3-3784-AECC-907E-15B7C6E21CF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6" name="Picture 15" descr="A black background with yellow letters&#10;&#10;AI-generated content may be incorrect.">
            <a:extLst>
              <a:ext uri="{FF2B5EF4-FFF2-40B4-BE49-F238E27FC236}">
                <a16:creationId xmlns:a16="http://schemas.microsoft.com/office/drawing/2014/main" id="{BF5A30D4-79F9-827E-BCB3-5051EAD4F7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3" name="Group 22">
            <a:extLst>
              <a:ext uri="{FF2B5EF4-FFF2-40B4-BE49-F238E27FC236}">
                <a16:creationId xmlns:a16="http://schemas.microsoft.com/office/drawing/2014/main" id="{CD17BDAC-76A1-7F0F-3C18-BA19E5546D3D}"/>
              </a:ext>
            </a:extLst>
          </p:cNvPr>
          <p:cNvGrpSpPr/>
          <p:nvPr userDrawn="1"/>
        </p:nvGrpSpPr>
        <p:grpSpPr>
          <a:xfrm>
            <a:off x="380398" y="6476612"/>
            <a:ext cx="11424298" cy="271909"/>
            <a:chOff x="380497" y="6476611"/>
            <a:chExt cx="11427274" cy="271909"/>
          </a:xfrm>
        </p:grpSpPr>
        <p:cxnSp>
          <p:nvCxnSpPr>
            <p:cNvPr id="24" name="Straight Connector 23">
              <a:extLst>
                <a:ext uri="{FF2B5EF4-FFF2-40B4-BE49-F238E27FC236}">
                  <a16:creationId xmlns:a16="http://schemas.microsoft.com/office/drawing/2014/main" id="{059C96AA-C3BD-2816-FD18-12C49214DF4C}"/>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B5FFB38-056D-9AD5-6FEA-CB849453197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2E1B153F-8421-DF4D-C872-BF9D2CB2A86F}"/>
              </a:ext>
            </a:extLst>
          </p:cNvPr>
          <p:cNvGrpSpPr/>
          <p:nvPr userDrawn="1"/>
        </p:nvGrpSpPr>
        <p:grpSpPr>
          <a:xfrm>
            <a:off x="3304695" y="1888671"/>
            <a:ext cx="2673580" cy="144735"/>
            <a:chOff x="380497" y="1888670"/>
            <a:chExt cx="2674276" cy="144735"/>
          </a:xfrm>
        </p:grpSpPr>
        <p:pic>
          <p:nvPicPr>
            <p:cNvPr id="34" name="Graphic 33">
              <a:extLst>
                <a:ext uri="{FF2B5EF4-FFF2-40B4-BE49-F238E27FC236}">
                  <a16:creationId xmlns:a16="http://schemas.microsoft.com/office/drawing/2014/main" id="{4E605685-1449-0587-4C7F-76E802CF3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2B06B98-3063-859B-39EC-035B95B47F6C}"/>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6" name="Group 35">
            <a:extLst>
              <a:ext uri="{FF2B5EF4-FFF2-40B4-BE49-F238E27FC236}">
                <a16:creationId xmlns:a16="http://schemas.microsoft.com/office/drawing/2014/main" id="{6F225DC9-FA81-B7E9-4FD9-C8DA6D2A1083}"/>
              </a:ext>
            </a:extLst>
          </p:cNvPr>
          <p:cNvGrpSpPr/>
          <p:nvPr userDrawn="1"/>
        </p:nvGrpSpPr>
        <p:grpSpPr>
          <a:xfrm>
            <a:off x="6233906" y="1888671"/>
            <a:ext cx="2673580" cy="144735"/>
            <a:chOff x="380497" y="1888670"/>
            <a:chExt cx="2674276" cy="144735"/>
          </a:xfrm>
        </p:grpSpPr>
        <p:pic>
          <p:nvPicPr>
            <p:cNvPr id="37" name="Graphic 36">
              <a:extLst>
                <a:ext uri="{FF2B5EF4-FFF2-40B4-BE49-F238E27FC236}">
                  <a16:creationId xmlns:a16="http://schemas.microsoft.com/office/drawing/2014/main" id="{408E13BD-E50F-8654-A7DF-B324ED60C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8" name="Straight Connector 37">
              <a:extLst>
                <a:ext uri="{FF2B5EF4-FFF2-40B4-BE49-F238E27FC236}">
                  <a16:creationId xmlns:a16="http://schemas.microsoft.com/office/drawing/2014/main" id="{7F0581A2-B04A-D0D2-7516-84DCC94FBF29}"/>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9" name="Group 38">
            <a:extLst>
              <a:ext uri="{FF2B5EF4-FFF2-40B4-BE49-F238E27FC236}">
                <a16:creationId xmlns:a16="http://schemas.microsoft.com/office/drawing/2014/main" id="{BA3048E8-68B3-D0EC-287A-23E87F12F541}"/>
              </a:ext>
            </a:extLst>
          </p:cNvPr>
          <p:cNvGrpSpPr/>
          <p:nvPr userDrawn="1"/>
        </p:nvGrpSpPr>
        <p:grpSpPr>
          <a:xfrm>
            <a:off x="9143028" y="1888671"/>
            <a:ext cx="2673580" cy="144735"/>
            <a:chOff x="380497" y="1888670"/>
            <a:chExt cx="2674276" cy="144735"/>
          </a:xfrm>
        </p:grpSpPr>
        <p:pic>
          <p:nvPicPr>
            <p:cNvPr id="40" name="Graphic 39">
              <a:extLst>
                <a:ext uri="{FF2B5EF4-FFF2-40B4-BE49-F238E27FC236}">
                  <a16:creationId xmlns:a16="http://schemas.microsoft.com/office/drawing/2014/main" id="{246BBC04-0CEB-6962-46F0-70A67D30F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1" name="Straight Connector 40">
              <a:extLst>
                <a:ext uri="{FF2B5EF4-FFF2-40B4-BE49-F238E27FC236}">
                  <a16:creationId xmlns:a16="http://schemas.microsoft.com/office/drawing/2014/main" id="{FD2D5A72-3AF9-0AFF-AEC8-4BB0C22292D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55913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DEE36-7CD8-F44D-9F9A-15CB7F2C2B07}"/>
              </a:ext>
            </a:extLst>
          </p:cNvPr>
          <p:cNvSpPr>
            <a:spLocks noGrp="1"/>
          </p:cNvSpPr>
          <p:nvPr>
            <p:ph sz="quarter" idx="4"/>
          </p:nvPr>
        </p:nvSpPr>
        <p:spPr>
          <a:xfrm>
            <a:off x="6222755"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263C4D9-2AB0-E4C7-E86E-76E8DCD544F8}"/>
              </a:ext>
            </a:extLst>
          </p:cNvPr>
          <p:cNvGrpSpPr/>
          <p:nvPr userDrawn="1"/>
        </p:nvGrpSpPr>
        <p:grpSpPr>
          <a:xfrm>
            <a:off x="380398" y="2361368"/>
            <a:ext cx="5586203" cy="144735"/>
            <a:chOff x="380497" y="1888670"/>
            <a:chExt cx="5587658" cy="144735"/>
          </a:xfrm>
        </p:grpSpPr>
        <p:pic>
          <p:nvPicPr>
            <p:cNvPr id="11" name="Graphic 10">
              <a:extLst>
                <a:ext uri="{FF2B5EF4-FFF2-40B4-BE49-F238E27FC236}">
                  <a16:creationId xmlns:a16="http://schemas.microsoft.com/office/drawing/2014/main" id="{2903E0F8-C7ED-1B13-ED6B-E277422BE6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3075B4E7-0D77-E012-7E23-87EA7013E64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FCD837BB-CE87-5C05-8967-F0B0346548C9}"/>
              </a:ext>
            </a:extLst>
          </p:cNvPr>
          <p:cNvGrpSpPr/>
          <p:nvPr userDrawn="1"/>
        </p:nvGrpSpPr>
        <p:grpSpPr>
          <a:xfrm>
            <a:off x="6218493" y="2361368"/>
            <a:ext cx="5586203" cy="144735"/>
            <a:chOff x="380497" y="1888670"/>
            <a:chExt cx="5587658" cy="144735"/>
          </a:xfrm>
        </p:grpSpPr>
        <p:pic>
          <p:nvPicPr>
            <p:cNvPr id="23" name="Graphic 22">
              <a:extLst>
                <a:ext uri="{FF2B5EF4-FFF2-40B4-BE49-F238E27FC236}">
                  <a16:creationId xmlns:a16="http://schemas.microsoft.com/office/drawing/2014/main" id="{33F2B534-27BE-4655-22D4-3D1B5949E2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7A454379-96DB-93C4-CB10-7BF16DA0ED0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5" name="Picture 24" descr="A black background with yellow letters&#10;&#10;AI-generated content may be incorrect.">
            <a:extLst>
              <a:ext uri="{FF2B5EF4-FFF2-40B4-BE49-F238E27FC236}">
                <a16:creationId xmlns:a16="http://schemas.microsoft.com/office/drawing/2014/main" id="{7F7EDB6B-572D-8694-C76F-AD31D32A3E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2CFEECD9-51DA-A4D3-15F2-52A74C8CAC1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328ACDC-5AEC-25F7-C28A-DD8F9FDB34FF}"/>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3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2798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2798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175473"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175473"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62AEE85C-EA26-06A9-CB76-E97830CAA415}"/>
              </a:ext>
            </a:extLst>
          </p:cNvPr>
          <p:cNvGrpSpPr/>
          <p:nvPr/>
        </p:nvGrpSpPr>
        <p:grpSpPr>
          <a:xfrm>
            <a:off x="380399" y="2361368"/>
            <a:ext cx="3653915" cy="144735"/>
            <a:chOff x="380497" y="1888670"/>
            <a:chExt cx="3654867" cy="144735"/>
          </a:xfrm>
        </p:grpSpPr>
        <p:pic>
          <p:nvPicPr>
            <p:cNvPr id="11" name="Graphic 10">
              <a:extLst>
                <a:ext uri="{FF2B5EF4-FFF2-40B4-BE49-F238E27FC236}">
                  <a16:creationId xmlns:a16="http://schemas.microsoft.com/office/drawing/2014/main" id="{621B0EEB-FDD0-3E37-DCFC-AFA5FF2D6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5347C66F-24FB-EC6C-0C55-4F41DED29598}"/>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FEBDC82-CFFB-6BFA-32A2-6B67E5974FE3}"/>
              </a:ext>
            </a:extLst>
          </p:cNvPr>
          <p:cNvGrpSpPr/>
          <p:nvPr/>
        </p:nvGrpSpPr>
        <p:grpSpPr>
          <a:xfrm>
            <a:off x="4278713" y="2361368"/>
            <a:ext cx="3653915" cy="144735"/>
            <a:chOff x="380497" y="1888670"/>
            <a:chExt cx="3654867" cy="144735"/>
          </a:xfrm>
        </p:grpSpPr>
        <p:pic>
          <p:nvPicPr>
            <p:cNvPr id="24" name="Graphic 23">
              <a:extLst>
                <a:ext uri="{FF2B5EF4-FFF2-40B4-BE49-F238E27FC236}">
                  <a16:creationId xmlns:a16="http://schemas.microsoft.com/office/drawing/2014/main" id="{B8DA7B25-FC5B-45DE-22F0-02F5FAD712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953E413-CE3C-E191-D264-22C10766A91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6" name="Group 25">
            <a:extLst>
              <a:ext uri="{FF2B5EF4-FFF2-40B4-BE49-F238E27FC236}">
                <a16:creationId xmlns:a16="http://schemas.microsoft.com/office/drawing/2014/main" id="{19181796-06A7-BF46-8FAC-915233F5216D}"/>
              </a:ext>
            </a:extLst>
          </p:cNvPr>
          <p:cNvGrpSpPr/>
          <p:nvPr/>
        </p:nvGrpSpPr>
        <p:grpSpPr>
          <a:xfrm>
            <a:off x="8175474" y="2361368"/>
            <a:ext cx="3653915" cy="144735"/>
            <a:chOff x="380497" y="1888670"/>
            <a:chExt cx="3654867" cy="144735"/>
          </a:xfrm>
        </p:grpSpPr>
        <p:pic>
          <p:nvPicPr>
            <p:cNvPr id="27" name="Graphic 26">
              <a:extLst>
                <a:ext uri="{FF2B5EF4-FFF2-40B4-BE49-F238E27FC236}">
                  <a16:creationId xmlns:a16="http://schemas.microsoft.com/office/drawing/2014/main" id="{603D9F37-DD70-159B-26A7-BC7E456EB2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1620B67-FC72-2216-76D6-C1211A9AE5F3}"/>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6F80164C-B617-40A7-3385-990B8205D3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4" name="Straight Connector 13">
            <a:extLst>
              <a:ext uri="{FF2B5EF4-FFF2-40B4-BE49-F238E27FC236}">
                <a16:creationId xmlns:a16="http://schemas.microsoft.com/office/drawing/2014/main" id="{E45F8F62-8B54-3F36-9255-5DB551F85E8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F8152A0-6EE6-EFEC-6744-5DB55BA3E1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0453E43-F384-1F2D-A29F-917DED7FA78C}"/>
              </a:ext>
            </a:extLst>
          </p:cNvPr>
          <p:cNvGrpSpPr/>
          <p:nvPr userDrawn="1"/>
        </p:nvGrpSpPr>
        <p:grpSpPr>
          <a:xfrm>
            <a:off x="380399" y="2361368"/>
            <a:ext cx="3653915" cy="144735"/>
            <a:chOff x="380497" y="1888670"/>
            <a:chExt cx="3654867" cy="144735"/>
          </a:xfrm>
        </p:grpSpPr>
        <p:pic>
          <p:nvPicPr>
            <p:cNvPr id="17" name="Graphic 16">
              <a:extLst>
                <a:ext uri="{FF2B5EF4-FFF2-40B4-BE49-F238E27FC236}">
                  <a16:creationId xmlns:a16="http://schemas.microsoft.com/office/drawing/2014/main" id="{322078FA-4F1E-B29E-3DEF-520D5C1582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48E8B79E-0FF4-C1BA-3029-C195283B6C76}"/>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7B395509-9321-7478-35B2-11D29B110BCA}"/>
              </a:ext>
            </a:extLst>
          </p:cNvPr>
          <p:cNvGrpSpPr/>
          <p:nvPr userDrawn="1"/>
        </p:nvGrpSpPr>
        <p:grpSpPr>
          <a:xfrm>
            <a:off x="4278713" y="2361368"/>
            <a:ext cx="3653915" cy="144735"/>
            <a:chOff x="380497" y="1888670"/>
            <a:chExt cx="3654867" cy="144735"/>
          </a:xfrm>
        </p:grpSpPr>
        <p:pic>
          <p:nvPicPr>
            <p:cNvPr id="31" name="Graphic 30">
              <a:extLst>
                <a:ext uri="{FF2B5EF4-FFF2-40B4-BE49-F238E27FC236}">
                  <a16:creationId xmlns:a16="http://schemas.microsoft.com/office/drawing/2014/main" id="{2E10CF47-72F7-3DB8-C9FF-EFDEEE6BBE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495D9601-4ED5-8231-3B41-A189E379BD85}"/>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060B9D5D-0EE5-B10D-D23A-221460C6FA31}"/>
              </a:ext>
            </a:extLst>
          </p:cNvPr>
          <p:cNvGrpSpPr/>
          <p:nvPr userDrawn="1"/>
        </p:nvGrpSpPr>
        <p:grpSpPr>
          <a:xfrm>
            <a:off x="8175474" y="2361368"/>
            <a:ext cx="3653915" cy="144735"/>
            <a:chOff x="380497" y="1888670"/>
            <a:chExt cx="3654867" cy="144735"/>
          </a:xfrm>
        </p:grpSpPr>
        <p:pic>
          <p:nvPicPr>
            <p:cNvPr id="34" name="Graphic 33">
              <a:extLst>
                <a:ext uri="{FF2B5EF4-FFF2-40B4-BE49-F238E27FC236}">
                  <a16:creationId xmlns:a16="http://schemas.microsoft.com/office/drawing/2014/main" id="{C6B95369-5E6D-94B1-AD17-E9A29C8B1F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B09155A2-3618-DBDA-5B19-289683E79D37}"/>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23115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mparison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3309266"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3309266"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6234584"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6234584"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4">
            <a:extLst>
              <a:ext uri="{FF2B5EF4-FFF2-40B4-BE49-F238E27FC236}">
                <a16:creationId xmlns:a16="http://schemas.microsoft.com/office/drawing/2014/main" id="{8AB0E052-2CB4-03A0-9E92-A7B1BC6CE843}"/>
              </a:ext>
            </a:extLst>
          </p:cNvPr>
          <p:cNvSpPr>
            <a:spLocks noGrp="1"/>
          </p:cNvSpPr>
          <p:nvPr>
            <p:ph type="body" sz="quarter" idx="16"/>
          </p:nvPr>
        </p:nvSpPr>
        <p:spPr>
          <a:xfrm>
            <a:off x="9141619"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50" name="Content Placeholder 4">
            <a:extLst>
              <a:ext uri="{FF2B5EF4-FFF2-40B4-BE49-F238E27FC236}">
                <a16:creationId xmlns:a16="http://schemas.microsoft.com/office/drawing/2014/main" id="{A6C06E7D-49CE-2817-27C2-7204503F5C90}"/>
              </a:ext>
            </a:extLst>
          </p:cNvPr>
          <p:cNvSpPr>
            <a:spLocks noGrp="1"/>
          </p:cNvSpPr>
          <p:nvPr>
            <p:ph sz="quarter" idx="17"/>
          </p:nvPr>
        </p:nvSpPr>
        <p:spPr>
          <a:xfrm>
            <a:off x="9141619"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0CC59F3D-CADC-65AF-0C47-9E154174E541}"/>
              </a:ext>
            </a:extLst>
          </p:cNvPr>
          <p:cNvGrpSpPr/>
          <p:nvPr/>
        </p:nvGrpSpPr>
        <p:grpSpPr>
          <a:xfrm>
            <a:off x="380398" y="2361368"/>
            <a:ext cx="2673580" cy="144735"/>
            <a:chOff x="380497" y="1888670"/>
            <a:chExt cx="2674276" cy="144735"/>
          </a:xfrm>
        </p:grpSpPr>
        <p:pic>
          <p:nvPicPr>
            <p:cNvPr id="38" name="Graphic 37">
              <a:extLst>
                <a:ext uri="{FF2B5EF4-FFF2-40B4-BE49-F238E27FC236}">
                  <a16:creationId xmlns:a16="http://schemas.microsoft.com/office/drawing/2014/main" id="{66952A62-9677-ADC8-7290-750284A709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9CBF0561-B0CC-FA09-A0EB-3CBAE7DE289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D73CF680-8459-9A87-6450-DDA03D7F20EE}"/>
              </a:ext>
            </a:extLst>
          </p:cNvPr>
          <p:cNvGrpSpPr/>
          <p:nvPr/>
        </p:nvGrpSpPr>
        <p:grpSpPr>
          <a:xfrm>
            <a:off x="3304695" y="2361368"/>
            <a:ext cx="2673580" cy="144735"/>
            <a:chOff x="380497" y="1888670"/>
            <a:chExt cx="2674276" cy="144735"/>
          </a:xfrm>
        </p:grpSpPr>
        <p:pic>
          <p:nvPicPr>
            <p:cNvPr id="41" name="Graphic 40">
              <a:extLst>
                <a:ext uri="{FF2B5EF4-FFF2-40B4-BE49-F238E27FC236}">
                  <a16:creationId xmlns:a16="http://schemas.microsoft.com/office/drawing/2014/main" id="{F571A8B3-F70F-8744-108B-33E391E3E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EBDADDD3-4FFC-D4A8-F16E-19DD157725B6}"/>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3" name="Group 42">
            <a:extLst>
              <a:ext uri="{FF2B5EF4-FFF2-40B4-BE49-F238E27FC236}">
                <a16:creationId xmlns:a16="http://schemas.microsoft.com/office/drawing/2014/main" id="{F0A3BD17-F612-56C5-9AA5-F0420DE9EA9B}"/>
              </a:ext>
            </a:extLst>
          </p:cNvPr>
          <p:cNvGrpSpPr/>
          <p:nvPr/>
        </p:nvGrpSpPr>
        <p:grpSpPr>
          <a:xfrm>
            <a:off x="6233906" y="2361368"/>
            <a:ext cx="2673580" cy="144735"/>
            <a:chOff x="380497" y="1888670"/>
            <a:chExt cx="2674276" cy="144735"/>
          </a:xfrm>
        </p:grpSpPr>
        <p:pic>
          <p:nvPicPr>
            <p:cNvPr id="44" name="Graphic 43">
              <a:extLst>
                <a:ext uri="{FF2B5EF4-FFF2-40B4-BE49-F238E27FC236}">
                  <a16:creationId xmlns:a16="http://schemas.microsoft.com/office/drawing/2014/main" id="{5DEC4604-AEF7-9027-35C4-7002F31EB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5" name="Straight Connector 44">
              <a:extLst>
                <a:ext uri="{FF2B5EF4-FFF2-40B4-BE49-F238E27FC236}">
                  <a16:creationId xmlns:a16="http://schemas.microsoft.com/office/drawing/2014/main" id="{E18F6E4B-55E7-4D83-455A-7625CF2C67B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6" name="Group 45">
            <a:extLst>
              <a:ext uri="{FF2B5EF4-FFF2-40B4-BE49-F238E27FC236}">
                <a16:creationId xmlns:a16="http://schemas.microsoft.com/office/drawing/2014/main" id="{481DA5ED-05BA-9740-4915-DB21E3C0EAC6}"/>
              </a:ext>
            </a:extLst>
          </p:cNvPr>
          <p:cNvGrpSpPr/>
          <p:nvPr/>
        </p:nvGrpSpPr>
        <p:grpSpPr>
          <a:xfrm>
            <a:off x="9143028" y="2361368"/>
            <a:ext cx="2673580" cy="144735"/>
            <a:chOff x="380497" y="1888670"/>
            <a:chExt cx="2674276" cy="144735"/>
          </a:xfrm>
        </p:grpSpPr>
        <p:pic>
          <p:nvPicPr>
            <p:cNvPr id="47" name="Graphic 46">
              <a:extLst>
                <a:ext uri="{FF2B5EF4-FFF2-40B4-BE49-F238E27FC236}">
                  <a16:creationId xmlns:a16="http://schemas.microsoft.com/office/drawing/2014/main" id="{CC1262D2-368D-1AC4-CD14-6FCA5E12A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8" name="Straight Connector 47">
              <a:extLst>
                <a:ext uri="{FF2B5EF4-FFF2-40B4-BE49-F238E27FC236}">
                  <a16:creationId xmlns:a16="http://schemas.microsoft.com/office/drawing/2014/main" id="{900462E4-F238-B3E1-B987-66117F440B52}"/>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7" name="Picture 6" descr="A black background with yellow letters&#10;&#10;AI-generated content may be incorrect.">
            <a:extLst>
              <a:ext uri="{FF2B5EF4-FFF2-40B4-BE49-F238E27FC236}">
                <a16:creationId xmlns:a16="http://schemas.microsoft.com/office/drawing/2014/main" id="{E2BAC33C-153E-9D0A-F95A-E20D5995C9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1" name="Straight Connector 10">
            <a:extLst>
              <a:ext uri="{FF2B5EF4-FFF2-40B4-BE49-F238E27FC236}">
                <a16:creationId xmlns:a16="http://schemas.microsoft.com/office/drawing/2014/main" id="{B21DF504-D1F5-122D-7B51-39D34F35CA87}"/>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DD24404-067A-7FD1-9BA7-B437E7E1081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D91DF6A0-338A-19D8-C291-C9F68E7EC4BC}"/>
              </a:ext>
            </a:extLst>
          </p:cNvPr>
          <p:cNvGrpSpPr/>
          <p:nvPr userDrawn="1"/>
        </p:nvGrpSpPr>
        <p:grpSpPr>
          <a:xfrm>
            <a:off x="380398" y="2361368"/>
            <a:ext cx="2673580" cy="144735"/>
            <a:chOff x="380497" y="1888670"/>
            <a:chExt cx="2674276" cy="144735"/>
          </a:xfrm>
        </p:grpSpPr>
        <p:pic>
          <p:nvPicPr>
            <p:cNvPr id="14" name="Graphic 13">
              <a:extLst>
                <a:ext uri="{FF2B5EF4-FFF2-40B4-BE49-F238E27FC236}">
                  <a16:creationId xmlns:a16="http://schemas.microsoft.com/office/drawing/2014/main" id="{94436816-1D72-8580-3A05-B7C1BE7FC8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E96811C-32FA-1375-2A60-485DDB6EA4D9}"/>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3EA53C1F-39AF-4471-E009-4106D0572491}"/>
              </a:ext>
            </a:extLst>
          </p:cNvPr>
          <p:cNvGrpSpPr/>
          <p:nvPr userDrawn="1"/>
        </p:nvGrpSpPr>
        <p:grpSpPr>
          <a:xfrm>
            <a:off x="3304695" y="2361368"/>
            <a:ext cx="2673580" cy="144735"/>
            <a:chOff x="380497" y="1888670"/>
            <a:chExt cx="2674276" cy="144735"/>
          </a:xfrm>
        </p:grpSpPr>
        <p:pic>
          <p:nvPicPr>
            <p:cNvPr id="17" name="Graphic 16">
              <a:extLst>
                <a:ext uri="{FF2B5EF4-FFF2-40B4-BE49-F238E27FC236}">
                  <a16:creationId xmlns:a16="http://schemas.microsoft.com/office/drawing/2014/main" id="{F7CB843F-B3B2-3207-F688-99483B9576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D91DFC23-B2C1-6D46-8770-61938C9EF5BB}"/>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11A29DAE-694B-1DF4-D5D1-A28B71BC258D}"/>
              </a:ext>
            </a:extLst>
          </p:cNvPr>
          <p:cNvGrpSpPr/>
          <p:nvPr userDrawn="1"/>
        </p:nvGrpSpPr>
        <p:grpSpPr>
          <a:xfrm>
            <a:off x="6233906" y="2361368"/>
            <a:ext cx="2673580" cy="144735"/>
            <a:chOff x="380497" y="1888670"/>
            <a:chExt cx="2674276" cy="144735"/>
          </a:xfrm>
        </p:grpSpPr>
        <p:pic>
          <p:nvPicPr>
            <p:cNvPr id="23" name="Graphic 22">
              <a:extLst>
                <a:ext uri="{FF2B5EF4-FFF2-40B4-BE49-F238E27FC236}">
                  <a16:creationId xmlns:a16="http://schemas.microsoft.com/office/drawing/2014/main" id="{83390E41-0E93-E6A2-E17C-EFC1E73C8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D37848B6-8CD9-3740-D1AA-E6744D380BE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D804E005-8A2B-EFA1-854F-749837D4E74E}"/>
              </a:ext>
            </a:extLst>
          </p:cNvPr>
          <p:cNvGrpSpPr/>
          <p:nvPr userDrawn="1"/>
        </p:nvGrpSpPr>
        <p:grpSpPr>
          <a:xfrm>
            <a:off x="9143028" y="2361368"/>
            <a:ext cx="2673580" cy="144735"/>
            <a:chOff x="380497" y="1888670"/>
            <a:chExt cx="2674276" cy="144735"/>
          </a:xfrm>
        </p:grpSpPr>
        <p:pic>
          <p:nvPicPr>
            <p:cNvPr id="26" name="Graphic 25">
              <a:extLst>
                <a:ext uri="{FF2B5EF4-FFF2-40B4-BE49-F238E27FC236}">
                  <a16:creationId xmlns:a16="http://schemas.microsoft.com/office/drawing/2014/main" id="{B773C2D2-133F-9989-74A6-100FF892A0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D971F9DC-6160-43C6-4365-2682647A0C1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30022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Comparison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3309266"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3309266"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6234584"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6234584"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4">
            <a:extLst>
              <a:ext uri="{FF2B5EF4-FFF2-40B4-BE49-F238E27FC236}">
                <a16:creationId xmlns:a16="http://schemas.microsoft.com/office/drawing/2014/main" id="{8AB0E052-2CB4-03A0-9E92-A7B1BC6CE843}"/>
              </a:ext>
            </a:extLst>
          </p:cNvPr>
          <p:cNvSpPr>
            <a:spLocks noGrp="1"/>
          </p:cNvSpPr>
          <p:nvPr>
            <p:ph type="body" sz="quarter" idx="16"/>
          </p:nvPr>
        </p:nvSpPr>
        <p:spPr>
          <a:xfrm>
            <a:off x="9141619"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50" name="Content Placeholder 4">
            <a:extLst>
              <a:ext uri="{FF2B5EF4-FFF2-40B4-BE49-F238E27FC236}">
                <a16:creationId xmlns:a16="http://schemas.microsoft.com/office/drawing/2014/main" id="{A6C06E7D-49CE-2817-27C2-7204503F5C90}"/>
              </a:ext>
            </a:extLst>
          </p:cNvPr>
          <p:cNvSpPr>
            <a:spLocks noGrp="1"/>
          </p:cNvSpPr>
          <p:nvPr>
            <p:ph sz="quarter" idx="17"/>
          </p:nvPr>
        </p:nvSpPr>
        <p:spPr>
          <a:xfrm>
            <a:off x="9141619"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0CC59F3D-CADC-65AF-0C47-9E154174E541}"/>
              </a:ext>
            </a:extLst>
          </p:cNvPr>
          <p:cNvGrpSpPr/>
          <p:nvPr/>
        </p:nvGrpSpPr>
        <p:grpSpPr>
          <a:xfrm>
            <a:off x="380398" y="2361368"/>
            <a:ext cx="2673580" cy="144735"/>
            <a:chOff x="380497" y="1888670"/>
            <a:chExt cx="2674276" cy="144735"/>
          </a:xfrm>
        </p:grpSpPr>
        <p:pic>
          <p:nvPicPr>
            <p:cNvPr id="38" name="Graphic 37">
              <a:extLst>
                <a:ext uri="{FF2B5EF4-FFF2-40B4-BE49-F238E27FC236}">
                  <a16:creationId xmlns:a16="http://schemas.microsoft.com/office/drawing/2014/main" id="{66952A62-9677-ADC8-7290-750284A709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9CBF0561-B0CC-FA09-A0EB-3CBAE7DE289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D73CF680-8459-9A87-6450-DDA03D7F20EE}"/>
              </a:ext>
            </a:extLst>
          </p:cNvPr>
          <p:cNvGrpSpPr/>
          <p:nvPr/>
        </p:nvGrpSpPr>
        <p:grpSpPr>
          <a:xfrm>
            <a:off x="3304695" y="2361368"/>
            <a:ext cx="2673580" cy="144735"/>
            <a:chOff x="380497" y="1888670"/>
            <a:chExt cx="2674276" cy="144735"/>
          </a:xfrm>
        </p:grpSpPr>
        <p:pic>
          <p:nvPicPr>
            <p:cNvPr id="41" name="Graphic 40">
              <a:extLst>
                <a:ext uri="{FF2B5EF4-FFF2-40B4-BE49-F238E27FC236}">
                  <a16:creationId xmlns:a16="http://schemas.microsoft.com/office/drawing/2014/main" id="{F571A8B3-F70F-8744-108B-33E391E3E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EBDADDD3-4FFC-D4A8-F16E-19DD157725B6}"/>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3" name="Group 42">
            <a:extLst>
              <a:ext uri="{FF2B5EF4-FFF2-40B4-BE49-F238E27FC236}">
                <a16:creationId xmlns:a16="http://schemas.microsoft.com/office/drawing/2014/main" id="{F0A3BD17-F612-56C5-9AA5-F0420DE9EA9B}"/>
              </a:ext>
            </a:extLst>
          </p:cNvPr>
          <p:cNvGrpSpPr/>
          <p:nvPr/>
        </p:nvGrpSpPr>
        <p:grpSpPr>
          <a:xfrm>
            <a:off x="6233906" y="2361368"/>
            <a:ext cx="2673580" cy="144735"/>
            <a:chOff x="380497" y="1888670"/>
            <a:chExt cx="2674276" cy="144735"/>
          </a:xfrm>
        </p:grpSpPr>
        <p:pic>
          <p:nvPicPr>
            <p:cNvPr id="44" name="Graphic 43">
              <a:extLst>
                <a:ext uri="{FF2B5EF4-FFF2-40B4-BE49-F238E27FC236}">
                  <a16:creationId xmlns:a16="http://schemas.microsoft.com/office/drawing/2014/main" id="{5DEC4604-AEF7-9027-35C4-7002F31EB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5" name="Straight Connector 44">
              <a:extLst>
                <a:ext uri="{FF2B5EF4-FFF2-40B4-BE49-F238E27FC236}">
                  <a16:creationId xmlns:a16="http://schemas.microsoft.com/office/drawing/2014/main" id="{E18F6E4B-55E7-4D83-455A-7625CF2C67B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6" name="Group 45">
            <a:extLst>
              <a:ext uri="{FF2B5EF4-FFF2-40B4-BE49-F238E27FC236}">
                <a16:creationId xmlns:a16="http://schemas.microsoft.com/office/drawing/2014/main" id="{481DA5ED-05BA-9740-4915-DB21E3C0EAC6}"/>
              </a:ext>
            </a:extLst>
          </p:cNvPr>
          <p:cNvGrpSpPr/>
          <p:nvPr/>
        </p:nvGrpSpPr>
        <p:grpSpPr>
          <a:xfrm>
            <a:off x="9143028" y="2361368"/>
            <a:ext cx="2673580" cy="144735"/>
            <a:chOff x="380497" y="1888670"/>
            <a:chExt cx="2674276" cy="144735"/>
          </a:xfrm>
        </p:grpSpPr>
        <p:pic>
          <p:nvPicPr>
            <p:cNvPr id="47" name="Graphic 46">
              <a:extLst>
                <a:ext uri="{FF2B5EF4-FFF2-40B4-BE49-F238E27FC236}">
                  <a16:creationId xmlns:a16="http://schemas.microsoft.com/office/drawing/2014/main" id="{CC1262D2-368D-1AC4-CD14-6FCA5E12A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8" name="Straight Connector 47">
              <a:extLst>
                <a:ext uri="{FF2B5EF4-FFF2-40B4-BE49-F238E27FC236}">
                  <a16:creationId xmlns:a16="http://schemas.microsoft.com/office/drawing/2014/main" id="{900462E4-F238-B3E1-B987-66117F440B52}"/>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7" name="Picture 6" descr="A black background with yellow letters&#10;&#10;AI-generated content may be incorrect.">
            <a:extLst>
              <a:ext uri="{FF2B5EF4-FFF2-40B4-BE49-F238E27FC236}">
                <a16:creationId xmlns:a16="http://schemas.microsoft.com/office/drawing/2014/main" id="{E2BAC33C-153E-9D0A-F95A-E20D5995C9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1" name="Straight Connector 10">
            <a:extLst>
              <a:ext uri="{FF2B5EF4-FFF2-40B4-BE49-F238E27FC236}">
                <a16:creationId xmlns:a16="http://schemas.microsoft.com/office/drawing/2014/main" id="{B21DF504-D1F5-122D-7B51-39D34F35CA87}"/>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DD24404-067A-7FD1-9BA7-B437E7E1081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D91DF6A0-338A-19D8-C291-C9F68E7EC4BC}"/>
              </a:ext>
            </a:extLst>
          </p:cNvPr>
          <p:cNvGrpSpPr/>
          <p:nvPr userDrawn="1"/>
        </p:nvGrpSpPr>
        <p:grpSpPr>
          <a:xfrm>
            <a:off x="380398" y="2361368"/>
            <a:ext cx="2673580" cy="144735"/>
            <a:chOff x="380497" y="1888670"/>
            <a:chExt cx="2674276" cy="144735"/>
          </a:xfrm>
        </p:grpSpPr>
        <p:pic>
          <p:nvPicPr>
            <p:cNvPr id="14" name="Graphic 13">
              <a:extLst>
                <a:ext uri="{FF2B5EF4-FFF2-40B4-BE49-F238E27FC236}">
                  <a16:creationId xmlns:a16="http://schemas.microsoft.com/office/drawing/2014/main" id="{94436816-1D72-8580-3A05-B7C1BE7FC8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E96811C-32FA-1375-2A60-485DDB6EA4D9}"/>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3EA53C1F-39AF-4471-E009-4106D0572491}"/>
              </a:ext>
            </a:extLst>
          </p:cNvPr>
          <p:cNvGrpSpPr/>
          <p:nvPr userDrawn="1"/>
        </p:nvGrpSpPr>
        <p:grpSpPr>
          <a:xfrm>
            <a:off x="3304695" y="2361368"/>
            <a:ext cx="2673580" cy="144735"/>
            <a:chOff x="380497" y="1888670"/>
            <a:chExt cx="2674276" cy="144735"/>
          </a:xfrm>
        </p:grpSpPr>
        <p:pic>
          <p:nvPicPr>
            <p:cNvPr id="17" name="Graphic 16">
              <a:extLst>
                <a:ext uri="{FF2B5EF4-FFF2-40B4-BE49-F238E27FC236}">
                  <a16:creationId xmlns:a16="http://schemas.microsoft.com/office/drawing/2014/main" id="{F7CB843F-B3B2-3207-F688-99483B9576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D91DFC23-B2C1-6D46-8770-61938C9EF5BB}"/>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11A29DAE-694B-1DF4-D5D1-A28B71BC258D}"/>
              </a:ext>
            </a:extLst>
          </p:cNvPr>
          <p:cNvGrpSpPr/>
          <p:nvPr userDrawn="1"/>
        </p:nvGrpSpPr>
        <p:grpSpPr>
          <a:xfrm>
            <a:off x="6233906" y="2361368"/>
            <a:ext cx="2673580" cy="144735"/>
            <a:chOff x="380497" y="1888670"/>
            <a:chExt cx="2674276" cy="144735"/>
          </a:xfrm>
        </p:grpSpPr>
        <p:pic>
          <p:nvPicPr>
            <p:cNvPr id="23" name="Graphic 22">
              <a:extLst>
                <a:ext uri="{FF2B5EF4-FFF2-40B4-BE49-F238E27FC236}">
                  <a16:creationId xmlns:a16="http://schemas.microsoft.com/office/drawing/2014/main" id="{83390E41-0E93-E6A2-E17C-EFC1E73C8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D37848B6-8CD9-3740-D1AA-E6744D380BE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D804E005-8A2B-EFA1-854F-749837D4E74E}"/>
              </a:ext>
            </a:extLst>
          </p:cNvPr>
          <p:cNvGrpSpPr/>
          <p:nvPr userDrawn="1"/>
        </p:nvGrpSpPr>
        <p:grpSpPr>
          <a:xfrm>
            <a:off x="9143028" y="2361368"/>
            <a:ext cx="2673580" cy="144735"/>
            <a:chOff x="380497" y="1888670"/>
            <a:chExt cx="2674276" cy="144735"/>
          </a:xfrm>
        </p:grpSpPr>
        <p:pic>
          <p:nvPicPr>
            <p:cNvPr id="26" name="Graphic 25">
              <a:extLst>
                <a:ext uri="{FF2B5EF4-FFF2-40B4-BE49-F238E27FC236}">
                  <a16:creationId xmlns:a16="http://schemas.microsoft.com/office/drawing/2014/main" id="{B773C2D2-133F-9989-74A6-100FF892A0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D971F9DC-6160-43C6-4365-2682647A0C1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91832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rgbClr val="F7EFE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5586203" cy="13346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5484F3C6-9EE2-B03E-D3EB-2081F2A9E147}"/>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721334D4-F8B2-6AA2-9ED0-E21188D62EAB}"/>
              </a:ext>
            </a:extLst>
          </p:cNvPr>
          <p:cNvGrpSpPr/>
          <p:nvPr userDrawn="1"/>
        </p:nvGrpSpPr>
        <p:grpSpPr>
          <a:xfrm>
            <a:off x="380398" y="1888671"/>
            <a:ext cx="5586203" cy="144735"/>
            <a:chOff x="380497" y="1888670"/>
            <a:chExt cx="5587658" cy="144735"/>
          </a:xfrm>
        </p:grpSpPr>
        <p:pic>
          <p:nvPicPr>
            <p:cNvPr id="5" name="Graphic 4">
              <a:extLst>
                <a:ext uri="{FF2B5EF4-FFF2-40B4-BE49-F238E27FC236}">
                  <a16:creationId xmlns:a16="http://schemas.microsoft.com/office/drawing/2014/main" id="{CBE011BA-1D01-C790-998A-F58B6E0F3E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4E28F25F-E799-2877-40C5-2EDE7520B73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9" name="Picture 8" descr="A black background with yellow letters&#10;&#10;AI-generated content may be incorrect.">
            <a:extLst>
              <a:ext uri="{FF2B5EF4-FFF2-40B4-BE49-F238E27FC236}">
                <a16:creationId xmlns:a16="http://schemas.microsoft.com/office/drawing/2014/main" id="{614C92F6-C51E-6354-78A7-D123103DDC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B8D3A68F-78C7-29E7-55E7-417D6B6292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3BBA462-FBD7-7F0B-A696-4D63A3D6028D}"/>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4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5577022" cy="13419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2A6C22A2-CF90-ADA3-59DA-B8FF475B987D}"/>
              </a:ext>
            </a:extLst>
          </p:cNvPr>
          <p:cNvSpPr>
            <a:spLocks noGrp="1"/>
          </p:cNvSpPr>
          <p:nvPr>
            <p:ph type="pic" sz="quarter" idx="14"/>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31F144B8-C201-C992-D8E2-B1727E0BB460}"/>
              </a:ext>
            </a:extLst>
          </p:cNvPr>
          <p:cNvGrpSpPr/>
          <p:nvPr userDrawn="1"/>
        </p:nvGrpSpPr>
        <p:grpSpPr>
          <a:xfrm>
            <a:off x="380398" y="2361368"/>
            <a:ext cx="5586203" cy="144735"/>
            <a:chOff x="380497" y="1888670"/>
            <a:chExt cx="5587658" cy="144735"/>
          </a:xfrm>
        </p:grpSpPr>
        <p:pic>
          <p:nvPicPr>
            <p:cNvPr id="7" name="Graphic 6">
              <a:extLst>
                <a:ext uri="{FF2B5EF4-FFF2-40B4-BE49-F238E27FC236}">
                  <a16:creationId xmlns:a16="http://schemas.microsoft.com/office/drawing/2014/main" id="{55260E33-C63D-5605-5EAB-DA250AD87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0" name="Straight Connector 9">
              <a:extLst>
                <a:ext uri="{FF2B5EF4-FFF2-40B4-BE49-F238E27FC236}">
                  <a16:creationId xmlns:a16="http://schemas.microsoft.com/office/drawing/2014/main" id="{B49EA30A-C026-089E-234C-7D197843C913}"/>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 name="Picture 10" descr="A black background with yellow letters&#10;&#10;AI-generated content may be incorrect.">
            <a:extLst>
              <a:ext uri="{FF2B5EF4-FFF2-40B4-BE49-F238E27FC236}">
                <a16:creationId xmlns:a16="http://schemas.microsoft.com/office/drawing/2014/main" id="{CDDA1878-3F42-DB54-EEEB-2CBAA5EEAE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2" name="Straight Connector 11">
            <a:extLst>
              <a:ext uri="{FF2B5EF4-FFF2-40B4-BE49-F238E27FC236}">
                <a16:creationId xmlns:a16="http://schemas.microsoft.com/office/drawing/2014/main" id="{3A672355-5AEC-B42F-DB3E-17775432EFC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6F872A4-1F40-5DAD-AA91-F99F1208FC7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05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wo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13437"/>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4213437"/>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Picture Placeholder 12">
            <a:extLst>
              <a:ext uri="{FF2B5EF4-FFF2-40B4-BE49-F238E27FC236}">
                <a16:creationId xmlns:a16="http://schemas.microsoft.com/office/drawing/2014/main" id="{EA4CEC01-9D43-A88D-C666-55AB9438E901}"/>
              </a:ext>
            </a:extLst>
          </p:cNvPr>
          <p:cNvSpPr>
            <a:spLocks noGrp="1"/>
          </p:cNvSpPr>
          <p:nvPr>
            <p:ph type="pic" sz="quarter" idx="16"/>
          </p:nvPr>
        </p:nvSpPr>
        <p:spPr>
          <a:xfrm>
            <a:off x="6234584" y="1905001"/>
            <a:ext cx="5586203" cy="2119562"/>
          </a:xfrm>
          <a:custGeom>
            <a:avLst/>
            <a:gdLst>
              <a:gd name="connsiteX0" fmla="*/ 0 w 5587658"/>
              <a:gd name="connsiteY0" fmla="*/ 0 h 2119562"/>
              <a:gd name="connsiteX1" fmla="*/ 5143945 w 5587658"/>
              <a:gd name="connsiteY1" fmla="*/ 0 h 2119562"/>
              <a:gd name="connsiteX2" fmla="*/ 5587658 w 5587658"/>
              <a:gd name="connsiteY2" fmla="*/ 221857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43945" y="0"/>
                </a:lnTo>
                <a:lnTo>
                  <a:pt x="5587658" y="221857"/>
                </a:lnTo>
                <a:lnTo>
                  <a:pt x="5587658" y="2119562"/>
                </a:lnTo>
                <a:lnTo>
                  <a:pt x="0" y="2119562"/>
                </a:lnTo>
                <a:close/>
              </a:path>
            </a:pathLst>
          </a:custGeom>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2D6CCA8D-C555-072B-80AD-C30622CC8C0D}"/>
              </a:ext>
            </a:extLst>
          </p:cNvPr>
          <p:cNvSpPr>
            <a:spLocks noGrp="1"/>
          </p:cNvSpPr>
          <p:nvPr>
            <p:ph type="pic" sz="quarter" idx="14"/>
          </p:nvPr>
        </p:nvSpPr>
        <p:spPr>
          <a:xfrm>
            <a:off x="380398" y="1905001"/>
            <a:ext cx="5586203" cy="2119562"/>
          </a:xfrm>
          <a:custGeom>
            <a:avLst/>
            <a:gdLst>
              <a:gd name="connsiteX0" fmla="*/ 0 w 5587658"/>
              <a:gd name="connsiteY0" fmla="*/ 0 h 2119562"/>
              <a:gd name="connsiteX1" fmla="*/ 5133869 w 5587658"/>
              <a:gd name="connsiteY1" fmla="*/ 0 h 2119562"/>
              <a:gd name="connsiteX2" fmla="*/ 5587658 w 5587658"/>
              <a:gd name="connsiteY2" fmla="*/ 226895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33869" y="0"/>
                </a:lnTo>
                <a:lnTo>
                  <a:pt x="5587658" y="226895"/>
                </a:lnTo>
                <a:lnTo>
                  <a:pt x="5587658" y="2119562"/>
                </a:lnTo>
                <a:lnTo>
                  <a:pt x="0" y="2119562"/>
                </a:lnTo>
                <a:close/>
              </a:path>
            </a:pathLst>
          </a:custGeom>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28E00178-44B1-9D0E-C2A1-B14B0BFA71D1}"/>
              </a:ext>
            </a:extLst>
          </p:cNvPr>
          <p:cNvGrpSpPr/>
          <p:nvPr userDrawn="1"/>
        </p:nvGrpSpPr>
        <p:grpSpPr>
          <a:xfrm>
            <a:off x="380398" y="4213437"/>
            <a:ext cx="5586203" cy="144735"/>
            <a:chOff x="380497" y="1888670"/>
            <a:chExt cx="5587658" cy="144735"/>
          </a:xfrm>
        </p:grpSpPr>
        <p:pic>
          <p:nvPicPr>
            <p:cNvPr id="5" name="Graphic 4">
              <a:extLst>
                <a:ext uri="{FF2B5EF4-FFF2-40B4-BE49-F238E27FC236}">
                  <a16:creationId xmlns:a16="http://schemas.microsoft.com/office/drawing/2014/main" id="{84BE302C-17F0-C6DF-A0C4-3BBE52F400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8705D191-4558-D9C3-0E92-C71E7DD4336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4E28E93D-40CE-6AAC-B8D6-D27CEFBE1E7D}"/>
              </a:ext>
            </a:extLst>
          </p:cNvPr>
          <p:cNvGrpSpPr/>
          <p:nvPr userDrawn="1"/>
        </p:nvGrpSpPr>
        <p:grpSpPr>
          <a:xfrm>
            <a:off x="6218493" y="4213437"/>
            <a:ext cx="5586203" cy="144735"/>
            <a:chOff x="380497" y="1888670"/>
            <a:chExt cx="5587658" cy="144735"/>
          </a:xfrm>
        </p:grpSpPr>
        <p:pic>
          <p:nvPicPr>
            <p:cNvPr id="15" name="Graphic 14">
              <a:extLst>
                <a:ext uri="{FF2B5EF4-FFF2-40B4-BE49-F238E27FC236}">
                  <a16:creationId xmlns:a16="http://schemas.microsoft.com/office/drawing/2014/main" id="{6A7C3DE5-86FF-DA97-B638-7680FC08BE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066F4785-AC42-6711-8340-92E7E782C9E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3926106F-DBF6-E67C-A72E-26360E6D3C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43B8A07B-8D1C-7BF1-064F-151CADA4FF56}"/>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074DFF-B72C-7F54-0691-42E17F0812B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58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Three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4213437"/>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a:xfrm>
            <a:off x="4278713" y="4213437"/>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4213437"/>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B8BD6315-BF66-AD46-AFCF-CE97F4ED60DD}"/>
              </a:ext>
            </a:extLst>
          </p:cNvPr>
          <p:cNvSpPr>
            <a:spLocks noGrp="1"/>
          </p:cNvSpPr>
          <p:nvPr>
            <p:ph type="pic" sz="quarter" idx="20"/>
          </p:nvPr>
        </p:nvSpPr>
        <p:spPr>
          <a:xfrm>
            <a:off x="8172607" y="1905001"/>
            <a:ext cx="3629223" cy="2119562"/>
          </a:xfrm>
          <a:custGeom>
            <a:avLst/>
            <a:gdLst>
              <a:gd name="connsiteX0" fmla="*/ 0 w 3630168"/>
              <a:gd name="connsiteY0" fmla="*/ 0 h 2119562"/>
              <a:gd name="connsiteX1" fmla="*/ 3193305 w 3630168"/>
              <a:gd name="connsiteY1" fmla="*/ 0 h 2119562"/>
              <a:gd name="connsiteX2" fmla="*/ 3630168 w 3630168"/>
              <a:gd name="connsiteY2" fmla="*/ 218432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193305" y="0"/>
                </a:lnTo>
                <a:lnTo>
                  <a:pt x="3630168" y="218432"/>
                </a:lnTo>
                <a:lnTo>
                  <a:pt x="3630168" y="2119562"/>
                </a:lnTo>
                <a:lnTo>
                  <a:pt x="0" y="2119562"/>
                </a:lnTo>
                <a:close/>
              </a:path>
            </a:pathLst>
          </a:custGeom>
        </p:spPr>
        <p:txBody>
          <a:bodyPr wrap="square">
            <a:noAutofit/>
          </a:bodyPr>
          <a:lstStyle/>
          <a:p>
            <a:r>
              <a:rPr lang="en-US"/>
              <a:t>Click icon to add picture</a:t>
            </a:r>
          </a:p>
        </p:txBody>
      </p:sp>
      <p:sp>
        <p:nvSpPr>
          <p:cNvPr id="17" name="Picture Placeholder 16">
            <a:extLst>
              <a:ext uri="{FF2B5EF4-FFF2-40B4-BE49-F238E27FC236}">
                <a16:creationId xmlns:a16="http://schemas.microsoft.com/office/drawing/2014/main" id="{20810140-B72D-E8CD-6507-696EB0FD8074}"/>
              </a:ext>
            </a:extLst>
          </p:cNvPr>
          <p:cNvSpPr>
            <a:spLocks noGrp="1"/>
          </p:cNvSpPr>
          <p:nvPr>
            <p:ph type="pic" sz="quarter" idx="18"/>
          </p:nvPr>
        </p:nvSpPr>
        <p:spPr>
          <a:xfrm>
            <a:off x="4278277" y="1905001"/>
            <a:ext cx="3629223" cy="2119562"/>
          </a:xfrm>
          <a:custGeom>
            <a:avLst/>
            <a:gdLst>
              <a:gd name="connsiteX0" fmla="*/ 0 w 3630168"/>
              <a:gd name="connsiteY0" fmla="*/ 0 h 2119562"/>
              <a:gd name="connsiteX1" fmla="*/ 3202638 w 3630168"/>
              <a:gd name="connsiteY1" fmla="*/ 0 h 2119562"/>
              <a:gd name="connsiteX2" fmla="*/ 3630168 w 3630168"/>
              <a:gd name="connsiteY2" fmla="*/ 213765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2638" y="0"/>
                </a:lnTo>
                <a:lnTo>
                  <a:pt x="3630168" y="213765"/>
                </a:lnTo>
                <a:lnTo>
                  <a:pt x="3630168" y="2119562"/>
                </a:lnTo>
                <a:lnTo>
                  <a:pt x="0" y="2119562"/>
                </a:lnTo>
                <a:close/>
              </a:path>
            </a:pathLst>
          </a:custGeom>
        </p:spPr>
        <p:txBody>
          <a:bodyPr wrap="square">
            <a:noAutofit/>
          </a:bodyPr>
          <a:lstStyle/>
          <a:p>
            <a:r>
              <a:rPr lang="en-US"/>
              <a:t>Click icon to add picture</a:t>
            </a:r>
          </a:p>
        </p:txBody>
      </p:sp>
      <p:sp>
        <p:nvSpPr>
          <p:cNvPr id="27" name="Picture Placeholder 26">
            <a:extLst>
              <a:ext uri="{FF2B5EF4-FFF2-40B4-BE49-F238E27FC236}">
                <a16:creationId xmlns:a16="http://schemas.microsoft.com/office/drawing/2014/main" id="{F5F20EEE-9503-47A9-B3CE-5FE8A136D715}"/>
              </a:ext>
            </a:extLst>
          </p:cNvPr>
          <p:cNvSpPr>
            <a:spLocks noGrp="1"/>
          </p:cNvSpPr>
          <p:nvPr>
            <p:ph type="pic" sz="quarter" idx="16"/>
          </p:nvPr>
        </p:nvSpPr>
        <p:spPr>
          <a:xfrm>
            <a:off x="380398" y="1905001"/>
            <a:ext cx="3629223" cy="2119562"/>
          </a:xfrm>
          <a:custGeom>
            <a:avLst/>
            <a:gdLst>
              <a:gd name="connsiteX0" fmla="*/ 0 w 3630168"/>
              <a:gd name="connsiteY0" fmla="*/ 0 h 2119562"/>
              <a:gd name="connsiteX1" fmla="*/ 3209169 w 3630168"/>
              <a:gd name="connsiteY1" fmla="*/ 0 h 2119562"/>
              <a:gd name="connsiteX2" fmla="*/ 3630168 w 3630168"/>
              <a:gd name="connsiteY2" fmla="*/ 210500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9169" y="0"/>
                </a:lnTo>
                <a:lnTo>
                  <a:pt x="3630168" y="210500"/>
                </a:lnTo>
                <a:lnTo>
                  <a:pt x="3630168" y="2119562"/>
                </a:lnTo>
                <a:lnTo>
                  <a:pt x="0" y="2119562"/>
                </a:lnTo>
                <a:close/>
              </a:path>
            </a:pathLst>
          </a:custGeom>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74CF4060-DF83-AF90-DD10-933D64F8D0ED}"/>
              </a:ext>
            </a:extLst>
          </p:cNvPr>
          <p:cNvGrpSpPr/>
          <p:nvPr userDrawn="1"/>
        </p:nvGrpSpPr>
        <p:grpSpPr>
          <a:xfrm>
            <a:off x="380399" y="4213437"/>
            <a:ext cx="3653915" cy="144735"/>
            <a:chOff x="380497" y="1888670"/>
            <a:chExt cx="3654867" cy="144735"/>
          </a:xfrm>
        </p:grpSpPr>
        <p:pic>
          <p:nvPicPr>
            <p:cNvPr id="4" name="Graphic 3">
              <a:extLst>
                <a:ext uri="{FF2B5EF4-FFF2-40B4-BE49-F238E27FC236}">
                  <a16:creationId xmlns:a16="http://schemas.microsoft.com/office/drawing/2014/main" id="{D1F77601-04AA-30EA-6E68-A4097D7714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C9E9A8BE-CA81-4789-D253-F5DF64973FC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D11D402D-8DC4-16B3-5783-6661EB2C52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8" name="Straight Connector 17">
            <a:extLst>
              <a:ext uri="{FF2B5EF4-FFF2-40B4-BE49-F238E27FC236}">
                <a16:creationId xmlns:a16="http://schemas.microsoft.com/office/drawing/2014/main" id="{EBCE2268-C1AD-97B2-78A3-DCE8EF75BCD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403565-4FA2-5F9F-B082-CB9E94A9033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2FDA829-547B-A48D-96C0-B492AA22E280}"/>
              </a:ext>
            </a:extLst>
          </p:cNvPr>
          <p:cNvGrpSpPr/>
          <p:nvPr userDrawn="1"/>
        </p:nvGrpSpPr>
        <p:grpSpPr>
          <a:xfrm>
            <a:off x="4278713" y="4213437"/>
            <a:ext cx="3653915" cy="144735"/>
            <a:chOff x="380497" y="1888670"/>
            <a:chExt cx="3654867" cy="144735"/>
          </a:xfrm>
        </p:grpSpPr>
        <p:pic>
          <p:nvPicPr>
            <p:cNvPr id="29" name="Graphic 28">
              <a:extLst>
                <a:ext uri="{FF2B5EF4-FFF2-40B4-BE49-F238E27FC236}">
                  <a16:creationId xmlns:a16="http://schemas.microsoft.com/office/drawing/2014/main" id="{04E13455-B52F-2A75-8B34-7182B8A56E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43018EB-0BA9-EF96-3A5A-0EE766FA5044}"/>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BA12E22-E9F4-358A-1B16-6D545A060E16}"/>
              </a:ext>
            </a:extLst>
          </p:cNvPr>
          <p:cNvGrpSpPr/>
          <p:nvPr userDrawn="1"/>
        </p:nvGrpSpPr>
        <p:grpSpPr>
          <a:xfrm>
            <a:off x="8175474" y="4213437"/>
            <a:ext cx="3653915" cy="144735"/>
            <a:chOff x="380497" y="1888670"/>
            <a:chExt cx="3654867" cy="144735"/>
          </a:xfrm>
        </p:grpSpPr>
        <p:pic>
          <p:nvPicPr>
            <p:cNvPr id="34" name="Graphic 33">
              <a:extLst>
                <a:ext uri="{FF2B5EF4-FFF2-40B4-BE49-F238E27FC236}">
                  <a16:creationId xmlns:a16="http://schemas.microsoft.com/office/drawing/2014/main" id="{7F4EE8CC-DB58-2CEC-B925-438BA4F56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2784A91-3D3D-B3F9-45E5-DB673102F1C9}"/>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39038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Four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13437"/>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13437"/>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13437"/>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13437"/>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63BF2D0E-DD68-DDCF-281C-1EE0BD0A43F5}"/>
              </a:ext>
            </a:extLst>
          </p:cNvPr>
          <p:cNvSpPr>
            <a:spLocks noGrp="1"/>
          </p:cNvSpPr>
          <p:nvPr>
            <p:ph type="pic" sz="quarter" idx="23"/>
          </p:nvPr>
        </p:nvSpPr>
        <p:spPr>
          <a:xfrm>
            <a:off x="9141619" y="1905001"/>
            <a:ext cx="2673580" cy="2119562"/>
          </a:xfrm>
          <a:custGeom>
            <a:avLst/>
            <a:gdLst>
              <a:gd name="connsiteX0" fmla="*/ 0 w 2674276"/>
              <a:gd name="connsiteY0" fmla="*/ 0 h 2119562"/>
              <a:gd name="connsiteX1" fmla="*/ 2248353 w 2674276"/>
              <a:gd name="connsiteY1" fmla="*/ 0 h 2119562"/>
              <a:gd name="connsiteX2" fmla="*/ 2674276 w 2674276"/>
              <a:gd name="connsiteY2" fmla="*/ 212962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8353" y="0"/>
                </a:lnTo>
                <a:lnTo>
                  <a:pt x="2674276" y="212962"/>
                </a:lnTo>
                <a:lnTo>
                  <a:pt x="2674276" y="2119562"/>
                </a:lnTo>
                <a:lnTo>
                  <a:pt x="0" y="2119562"/>
                </a:lnTo>
                <a:close/>
              </a:path>
            </a:pathLst>
          </a:custGeom>
          <a:ln>
            <a:noFill/>
          </a:ln>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E6D349BA-E2F3-A427-12F8-110DB77F219C}"/>
              </a:ext>
            </a:extLst>
          </p:cNvPr>
          <p:cNvSpPr>
            <a:spLocks noGrp="1"/>
          </p:cNvSpPr>
          <p:nvPr>
            <p:ph type="pic" sz="quarter" idx="21"/>
          </p:nvPr>
        </p:nvSpPr>
        <p:spPr>
          <a:xfrm>
            <a:off x="6233562" y="1905001"/>
            <a:ext cx="2673580" cy="2119562"/>
          </a:xfrm>
          <a:custGeom>
            <a:avLst/>
            <a:gdLst>
              <a:gd name="connsiteX0" fmla="*/ 0 w 2674276"/>
              <a:gd name="connsiteY0" fmla="*/ 0 h 2119562"/>
              <a:gd name="connsiteX1" fmla="*/ 2252802 w 2674276"/>
              <a:gd name="connsiteY1" fmla="*/ 0 h 2119562"/>
              <a:gd name="connsiteX2" fmla="*/ 2674276 w 2674276"/>
              <a:gd name="connsiteY2" fmla="*/ 210737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52802" y="0"/>
                </a:lnTo>
                <a:lnTo>
                  <a:pt x="2674276" y="210737"/>
                </a:lnTo>
                <a:lnTo>
                  <a:pt x="2674276" y="2119562"/>
                </a:lnTo>
                <a:lnTo>
                  <a:pt x="0" y="2119562"/>
                </a:lnTo>
                <a:close/>
              </a:path>
            </a:pathLst>
          </a:custGeom>
          <a:ln>
            <a:noFill/>
          </a:ln>
        </p:spPr>
        <p:txBody>
          <a:bodyPr wrap="square">
            <a:noAutofit/>
          </a:bodyPr>
          <a:lstStyle/>
          <a:p>
            <a:r>
              <a:rPr lang="en-US"/>
              <a:t>Click icon to add picture</a:t>
            </a:r>
          </a:p>
        </p:txBody>
      </p:sp>
      <p:sp>
        <p:nvSpPr>
          <p:cNvPr id="16" name="Picture Placeholder 15">
            <a:extLst>
              <a:ext uri="{FF2B5EF4-FFF2-40B4-BE49-F238E27FC236}">
                <a16:creationId xmlns:a16="http://schemas.microsoft.com/office/drawing/2014/main" id="{54A547DD-D88F-0478-EECB-194D3BA7B11D}"/>
              </a:ext>
            </a:extLst>
          </p:cNvPr>
          <p:cNvSpPr>
            <a:spLocks noGrp="1"/>
          </p:cNvSpPr>
          <p:nvPr>
            <p:ph type="pic" sz="quarter" idx="19"/>
          </p:nvPr>
        </p:nvSpPr>
        <p:spPr>
          <a:xfrm>
            <a:off x="3309266" y="1905001"/>
            <a:ext cx="2673580" cy="2119562"/>
          </a:xfrm>
          <a:custGeom>
            <a:avLst/>
            <a:gdLst>
              <a:gd name="connsiteX0" fmla="*/ 0 w 2674276"/>
              <a:gd name="connsiteY0" fmla="*/ 0 h 2119562"/>
              <a:gd name="connsiteX1" fmla="*/ 2240731 w 2674276"/>
              <a:gd name="connsiteY1" fmla="*/ 0 h 2119562"/>
              <a:gd name="connsiteX2" fmla="*/ 2674276 w 2674276"/>
              <a:gd name="connsiteY2" fmla="*/ 216773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0731" y="0"/>
                </a:lnTo>
                <a:lnTo>
                  <a:pt x="2674276" y="216773"/>
                </a:lnTo>
                <a:lnTo>
                  <a:pt x="2674276" y="2119562"/>
                </a:lnTo>
                <a:lnTo>
                  <a:pt x="0" y="2119562"/>
                </a:lnTo>
                <a:close/>
              </a:path>
            </a:pathLst>
          </a:custGeom>
          <a:ln>
            <a:noFill/>
          </a:ln>
        </p:spPr>
        <p:txBody>
          <a:bodyPr wrap="square">
            <a:noAutofit/>
          </a:bodyPr>
          <a:lstStyle/>
          <a:p>
            <a:r>
              <a:rPr lang="en-US"/>
              <a:t>Click icon to add picture</a:t>
            </a:r>
          </a:p>
        </p:txBody>
      </p:sp>
      <p:sp>
        <p:nvSpPr>
          <p:cNvPr id="23" name="Picture Placeholder 22">
            <a:extLst>
              <a:ext uri="{FF2B5EF4-FFF2-40B4-BE49-F238E27FC236}">
                <a16:creationId xmlns:a16="http://schemas.microsoft.com/office/drawing/2014/main" id="{810687CE-CC8B-8F07-E174-1E2AC8AD9A23}"/>
              </a:ext>
            </a:extLst>
          </p:cNvPr>
          <p:cNvSpPr>
            <a:spLocks noGrp="1"/>
          </p:cNvSpPr>
          <p:nvPr>
            <p:ph type="pic" sz="quarter" idx="17"/>
          </p:nvPr>
        </p:nvSpPr>
        <p:spPr>
          <a:xfrm>
            <a:off x="380398" y="1905001"/>
            <a:ext cx="2673580" cy="2119562"/>
          </a:xfrm>
          <a:custGeom>
            <a:avLst/>
            <a:gdLst>
              <a:gd name="connsiteX0" fmla="*/ 0 w 2674276"/>
              <a:gd name="connsiteY0" fmla="*/ 0 h 2119562"/>
              <a:gd name="connsiteX1" fmla="*/ 2247829 w 2674276"/>
              <a:gd name="connsiteY1" fmla="*/ 0 h 2119562"/>
              <a:gd name="connsiteX2" fmla="*/ 2674276 w 2674276"/>
              <a:gd name="connsiteY2" fmla="*/ 213224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7829" y="0"/>
                </a:lnTo>
                <a:lnTo>
                  <a:pt x="2674276" y="213224"/>
                </a:lnTo>
                <a:lnTo>
                  <a:pt x="2674276" y="2119562"/>
                </a:lnTo>
                <a:lnTo>
                  <a:pt x="0" y="2119562"/>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EC4D1DAF-80E0-0866-9F53-6467E4191092}"/>
              </a:ext>
            </a:extLst>
          </p:cNvPr>
          <p:cNvGrpSpPr/>
          <p:nvPr userDrawn="1"/>
        </p:nvGrpSpPr>
        <p:grpSpPr>
          <a:xfrm>
            <a:off x="380398" y="4213437"/>
            <a:ext cx="2673580" cy="144735"/>
            <a:chOff x="380497" y="1888670"/>
            <a:chExt cx="2674276" cy="144735"/>
          </a:xfrm>
        </p:grpSpPr>
        <p:pic>
          <p:nvPicPr>
            <p:cNvPr id="4" name="Graphic 3">
              <a:extLst>
                <a:ext uri="{FF2B5EF4-FFF2-40B4-BE49-F238E27FC236}">
                  <a16:creationId xmlns:a16="http://schemas.microsoft.com/office/drawing/2014/main" id="{B37177F7-EB96-C1BF-E0B8-F4438620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A9FDCEC6-FEBA-4B77-AC72-A6CA6D21BAA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20CF2193-038B-9F61-4755-31C8C6BF53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486FAC69-8C72-FCC7-4C2D-DBD1F3EC23D5}"/>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42E2AA-24A3-6FB3-A257-AC52AF2A6ECE}"/>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D9A7A04-0218-264F-032C-AD4DA0C93774}"/>
              </a:ext>
            </a:extLst>
          </p:cNvPr>
          <p:cNvGrpSpPr/>
          <p:nvPr userDrawn="1"/>
        </p:nvGrpSpPr>
        <p:grpSpPr>
          <a:xfrm>
            <a:off x="3304695" y="4213437"/>
            <a:ext cx="2673580" cy="144735"/>
            <a:chOff x="380497" y="1888670"/>
            <a:chExt cx="2674276" cy="144735"/>
          </a:xfrm>
        </p:grpSpPr>
        <p:pic>
          <p:nvPicPr>
            <p:cNvPr id="33" name="Graphic 32">
              <a:extLst>
                <a:ext uri="{FF2B5EF4-FFF2-40B4-BE49-F238E27FC236}">
                  <a16:creationId xmlns:a16="http://schemas.microsoft.com/office/drawing/2014/main" id="{0FD09A99-672E-2F04-1C85-86514566D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D6040E5-0C5D-9AB3-E2A9-8BB4F3AEF66A}"/>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36FB7E04-8594-2AB8-CAFE-E3AA03F81183}"/>
              </a:ext>
            </a:extLst>
          </p:cNvPr>
          <p:cNvGrpSpPr/>
          <p:nvPr userDrawn="1"/>
        </p:nvGrpSpPr>
        <p:grpSpPr>
          <a:xfrm>
            <a:off x="6233906" y="4213437"/>
            <a:ext cx="2673580" cy="144735"/>
            <a:chOff x="380497" y="1888670"/>
            <a:chExt cx="2674276" cy="144735"/>
          </a:xfrm>
        </p:grpSpPr>
        <p:pic>
          <p:nvPicPr>
            <p:cNvPr id="39" name="Graphic 38">
              <a:extLst>
                <a:ext uri="{FF2B5EF4-FFF2-40B4-BE49-F238E27FC236}">
                  <a16:creationId xmlns:a16="http://schemas.microsoft.com/office/drawing/2014/main" id="{DAC2F4F6-EA55-6B4C-7C33-E7C81355F6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0" name="Straight Connector 39">
              <a:extLst>
                <a:ext uri="{FF2B5EF4-FFF2-40B4-BE49-F238E27FC236}">
                  <a16:creationId xmlns:a16="http://schemas.microsoft.com/office/drawing/2014/main" id="{A812CCF9-6865-165F-2645-D22B59EA7F18}"/>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5FDB4020-F20F-8AB3-C638-5ACB7982BA95}"/>
              </a:ext>
            </a:extLst>
          </p:cNvPr>
          <p:cNvGrpSpPr/>
          <p:nvPr userDrawn="1"/>
        </p:nvGrpSpPr>
        <p:grpSpPr>
          <a:xfrm>
            <a:off x="9143028" y="4213437"/>
            <a:ext cx="2673580" cy="144735"/>
            <a:chOff x="380497" y="1888670"/>
            <a:chExt cx="2674276" cy="144735"/>
          </a:xfrm>
        </p:grpSpPr>
        <p:pic>
          <p:nvPicPr>
            <p:cNvPr id="42" name="Graphic 41">
              <a:extLst>
                <a:ext uri="{FF2B5EF4-FFF2-40B4-BE49-F238E27FC236}">
                  <a16:creationId xmlns:a16="http://schemas.microsoft.com/office/drawing/2014/main" id="{8AE7B0B4-C1DA-12DA-3E9E-6E9E4DCE63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1EF4221A-193E-9E8E-0521-55B2EE8B38C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5200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24" name="Picture Placeholder 23">
            <a:extLst>
              <a:ext uri="{FF2B5EF4-FFF2-40B4-BE49-F238E27FC236}">
                <a16:creationId xmlns:a16="http://schemas.microsoft.com/office/drawing/2014/main" id="{291DACCD-AFE1-1F42-FFEA-085E042018FC}"/>
              </a:ext>
            </a:extLst>
          </p:cNvPr>
          <p:cNvSpPr>
            <a:spLocks noGrp="1"/>
          </p:cNvSpPr>
          <p:nvPr>
            <p:ph type="pic" sz="quarter" idx="17"/>
          </p:nvPr>
        </p:nvSpPr>
        <p:spPr>
          <a:xfrm>
            <a:off x="380398"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98E747C0-BDA4-2D8E-ECBB-54DBD2882524}"/>
              </a:ext>
            </a:extLst>
          </p:cNvPr>
          <p:cNvSpPr>
            <a:spLocks noGrp="1"/>
          </p:cNvSpPr>
          <p:nvPr>
            <p:ph type="pic" sz="quarter" idx="23"/>
          </p:nvPr>
        </p:nvSpPr>
        <p:spPr>
          <a:xfrm>
            <a:off x="3314180"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8" name="Picture Placeholder 27">
            <a:extLst>
              <a:ext uri="{FF2B5EF4-FFF2-40B4-BE49-F238E27FC236}">
                <a16:creationId xmlns:a16="http://schemas.microsoft.com/office/drawing/2014/main" id="{F5FCDF17-9FA6-E9FF-C65F-6C4663E53900}"/>
              </a:ext>
            </a:extLst>
          </p:cNvPr>
          <p:cNvSpPr>
            <a:spLocks noGrp="1"/>
          </p:cNvSpPr>
          <p:nvPr>
            <p:ph type="pic" sz="quarter" idx="24"/>
          </p:nvPr>
        </p:nvSpPr>
        <p:spPr>
          <a:xfrm>
            <a:off x="6228974"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33" name="Picture Placeholder 32">
            <a:extLst>
              <a:ext uri="{FF2B5EF4-FFF2-40B4-BE49-F238E27FC236}">
                <a16:creationId xmlns:a16="http://schemas.microsoft.com/office/drawing/2014/main" id="{133CD7AD-F897-AE9D-4675-B54265D47BBB}"/>
              </a:ext>
            </a:extLst>
          </p:cNvPr>
          <p:cNvSpPr>
            <a:spLocks noGrp="1"/>
          </p:cNvSpPr>
          <p:nvPr>
            <p:ph type="pic" sz="quarter" idx="25"/>
          </p:nvPr>
        </p:nvSpPr>
        <p:spPr>
          <a:xfrm>
            <a:off x="9148829"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8C4DDBDA-7DF5-FFDE-DCDD-A31632F2B610}"/>
              </a:ext>
            </a:extLst>
          </p:cNvPr>
          <p:cNvGrpSpPr/>
          <p:nvPr userDrawn="1"/>
        </p:nvGrpSpPr>
        <p:grpSpPr>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704CDE96-E7B9-17ED-85AA-C0C68BBAB2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9" name="Straight Connector 8">
            <a:extLst>
              <a:ext uri="{FF2B5EF4-FFF2-40B4-BE49-F238E27FC236}">
                <a16:creationId xmlns:a16="http://schemas.microsoft.com/office/drawing/2014/main" id="{F87D9BD7-48AC-4496-A020-0AF27866A5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userDrawn="1"/>
        </p:nvGrpSpPr>
        <p:grpSpPr>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userDrawn="1"/>
        </p:nvGrpSpPr>
        <p:grpSpPr>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userDrawn="1"/>
        </p:nvGrpSpPr>
        <p:grpSpPr>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69397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1_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48" name="subtitle">
            <a:extLst>
              <a:ext uri="{FF2B5EF4-FFF2-40B4-BE49-F238E27FC236}">
                <a16:creationId xmlns:a16="http://schemas.microsoft.com/office/drawing/2014/main" id="{0B8A2AA5-AB6B-D22E-109D-2FC9E4F59A9D}"/>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 name="Group 2">
            <a:extLst>
              <a:ext uri="{FF2B5EF4-FFF2-40B4-BE49-F238E27FC236}">
                <a16:creationId xmlns:a16="http://schemas.microsoft.com/office/drawing/2014/main" id="{8C4DDBDA-7DF5-FFDE-DCDD-A31632F2B610}"/>
              </a:ext>
            </a:extLst>
          </p:cNvPr>
          <p:cNvGrpSpPr/>
          <p:nvPr userDrawn="1"/>
        </p:nvGrpSpPr>
        <p:grpSpPr>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704CDE96-E7B9-17ED-85AA-C0C68BBAB2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9" name="Straight Connector 8">
            <a:extLst>
              <a:ext uri="{FF2B5EF4-FFF2-40B4-BE49-F238E27FC236}">
                <a16:creationId xmlns:a16="http://schemas.microsoft.com/office/drawing/2014/main" id="{F87D9BD7-48AC-4496-A020-0AF27866A5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userDrawn="1"/>
        </p:nvGrpSpPr>
        <p:grpSpPr>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userDrawn="1"/>
        </p:nvGrpSpPr>
        <p:grpSpPr>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userDrawn="1"/>
        </p:nvGrpSpPr>
        <p:grpSpPr>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9" name="Picture Placeholder 48">
            <a:extLst>
              <a:ext uri="{FF2B5EF4-FFF2-40B4-BE49-F238E27FC236}">
                <a16:creationId xmlns:a16="http://schemas.microsoft.com/office/drawing/2014/main" id="{FFD5C261-CB08-4CB8-36DE-F7DA349356F5}"/>
              </a:ext>
            </a:extLst>
          </p:cNvPr>
          <p:cNvSpPr>
            <a:spLocks noGrp="1"/>
          </p:cNvSpPr>
          <p:nvPr>
            <p:ph type="pic" sz="quarter" idx="17"/>
          </p:nvPr>
        </p:nvSpPr>
        <p:spPr>
          <a:xfrm>
            <a:off x="380398"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0" name="Picture Placeholder 49">
            <a:extLst>
              <a:ext uri="{FF2B5EF4-FFF2-40B4-BE49-F238E27FC236}">
                <a16:creationId xmlns:a16="http://schemas.microsoft.com/office/drawing/2014/main" id="{8E89B0C5-1809-97F6-90CB-4EF3B1C44839}"/>
              </a:ext>
            </a:extLst>
          </p:cNvPr>
          <p:cNvSpPr>
            <a:spLocks noGrp="1"/>
          </p:cNvSpPr>
          <p:nvPr>
            <p:ph type="pic" sz="quarter" idx="27"/>
          </p:nvPr>
        </p:nvSpPr>
        <p:spPr>
          <a:xfrm>
            <a:off x="3311723"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1" name="Picture Placeholder 50">
            <a:extLst>
              <a:ext uri="{FF2B5EF4-FFF2-40B4-BE49-F238E27FC236}">
                <a16:creationId xmlns:a16="http://schemas.microsoft.com/office/drawing/2014/main" id="{7A8F1003-71FA-17A1-B481-8D3F5E6BAE5D}"/>
              </a:ext>
            </a:extLst>
          </p:cNvPr>
          <p:cNvSpPr>
            <a:spLocks noGrp="1"/>
          </p:cNvSpPr>
          <p:nvPr>
            <p:ph type="pic" sz="quarter" idx="28"/>
          </p:nvPr>
        </p:nvSpPr>
        <p:spPr>
          <a:xfrm>
            <a:off x="6226517"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2" name="Picture Placeholder 51">
            <a:extLst>
              <a:ext uri="{FF2B5EF4-FFF2-40B4-BE49-F238E27FC236}">
                <a16:creationId xmlns:a16="http://schemas.microsoft.com/office/drawing/2014/main" id="{D68304E0-A28B-A549-46F6-4CDB165B7618}"/>
              </a:ext>
            </a:extLst>
          </p:cNvPr>
          <p:cNvSpPr>
            <a:spLocks noGrp="1"/>
          </p:cNvSpPr>
          <p:nvPr>
            <p:ph type="pic" sz="quarter" idx="29"/>
          </p:nvPr>
        </p:nvSpPr>
        <p:spPr>
          <a:xfrm>
            <a:off x="9156760"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Tree>
    <p:extLst>
      <p:ext uri="{BB962C8B-B14F-4D97-AF65-F5344CB8AC3E}">
        <p14:creationId xmlns:p14="http://schemas.microsoft.com/office/powerpoint/2010/main" val="359987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Two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3292"/>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2433292"/>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Picture Placeholder 13">
            <a:extLst>
              <a:ext uri="{FF2B5EF4-FFF2-40B4-BE49-F238E27FC236}">
                <a16:creationId xmlns:a16="http://schemas.microsoft.com/office/drawing/2014/main" id="{CEC2A0CA-AD1A-EB4E-0DA0-33871D46C8C5}"/>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CCF9B7C-CDDC-21AC-79C8-EE1A5BDC9236}"/>
              </a:ext>
            </a:extLst>
          </p:cNvPr>
          <p:cNvSpPr>
            <a:spLocks noGrp="1"/>
          </p:cNvSpPr>
          <p:nvPr>
            <p:ph type="pic" sz="quarter" idx="17" hasCustomPrompt="1"/>
          </p:nvPr>
        </p:nvSpPr>
        <p:spPr>
          <a:xfrm>
            <a:off x="619883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8AD4C6F1-96B2-DF6A-BC8F-C1299B5833F5}"/>
              </a:ext>
            </a:extLst>
          </p:cNvPr>
          <p:cNvGrpSpPr/>
          <p:nvPr userDrawn="1"/>
        </p:nvGrpSpPr>
        <p:grpSpPr>
          <a:xfrm>
            <a:off x="380398" y="2433292"/>
            <a:ext cx="5586203" cy="144735"/>
            <a:chOff x="380497" y="1888670"/>
            <a:chExt cx="5587658" cy="144735"/>
          </a:xfrm>
        </p:grpSpPr>
        <p:pic>
          <p:nvPicPr>
            <p:cNvPr id="9" name="Graphic 8">
              <a:extLst>
                <a:ext uri="{FF2B5EF4-FFF2-40B4-BE49-F238E27FC236}">
                  <a16:creationId xmlns:a16="http://schemas.microsoft.com/office/drawing/2014/main" id="{A3746CB7-DCC3-8025-79D2-EC430959CE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3" name="Straight Connector 12">
              <a:extLst>
                <a:ext uri="{FF2B5EF4-FFF2-40B4-BE49-F238E27FC236}">
                  <a16:creationId xmlns:a16="http://schemas.microsoft.com/office/drawing/2014/main" id="{7EBB8A33-F007-CD3A-13C2-A9D19974F8A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161DB37C-5CA7-A6C4-A429-EBAD26989963}"/>
              </a:ext>
            </a:extLst>
          </p:cNvPr>
          <p:cNvGrpSpPr/>
          <p:nvPr userDrawn="1"/>
        </p:nvGrpSpPr>
        <p:grpSpPr>
          <a:xfrm>
            <a:off x="6218493" y="2433292"/>
            <a:ext cx="5586203" cy="144735"/>
            <a:chOff x="380497" y="1888670"/>
            <a:chExt cx="5587658" cy="144735"/>
          </a:xfrm>
        </p:grpSpPr>
        <p:pic>
          <p:nvPicPr>
            <p:cNvPr id="15" name="Graphic 14">
              <a:extLst>
                <a:ext uri="{FF2B5EF4-FFF2-40B4-BE49-F238E27FC236}">
                  <a16:creationId xmlns:a16="http://schemas.microsoft.com/office/drawing/2014/main" id="{5269B813-982B-6E20-26AE-B23AAB95C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58FFB0B8-164F-2237-1DD7-04EF6BABFAC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9B768FAB-8D27-A582-49AE-70831842820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9FC3E4EB-BE76-96A1-1A3A-54C2A035F94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158C2FD-8B07-CCD5-6960-517CF1207E5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19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504">
          <p15:clr>
            <a:srgbClr val="5ACBF0"/>
          </p15:clr>
        </p15:guide>
        <p15:guide id="12" pos="3912">
          <p15:clr>
            <a:srgbClr val="5ACBF0"/>
          </p15:clr>
        </p15:guide>
        <p15:guide id="13" pos="4176">
          <p15:clr>
            <a:srgbClr val="5ACBF0"/>
          </p15:clr>
        </p15:guide>
        <p15:guide id="14" orient="horz" pos="1464">
          <p15:clr>
            <a:srgbClr val="5ACBF0"/>
          </p15:clr>
        </p15:guide>
        <p15:guide id="15" orient="horz" pos="1200">
          <p15:clr>
            <a:srgbClr val="5ACBF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2436396"/>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a:xfrm>
            <a:off x="4278713" y="2436396"/>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2436396"/>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F82A5059-C025-D6E4-FFAA-C63F34A38267}"/>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5861C466-A791-216E-4A0D-5B839E0041BA}"/>
              </a:ext>
            </a:extLst>
          </p:cNvPr>
          <p:cNvSpPr>
            <a:spLocks noGrp="1"/>
          </p:cNvSpPr>
          <p:nvPr>
            <p:ph type="pic" sz="quarter" idx="20" hasCustomPrompt="1"/>
          </p:nvPr>
        </p:nvSpPr>
        <p:spPr>
          <a:xfrm>
            <a:off x="4253792"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0EF74D6-27A3-ABB5-D3C0-726F1DFD9AE8}"/>
              </a:ext>
            </a:extLst>
          </p:cNvPr>
          <p:cNvSpPr>
            <a:spLocks noGrp="1"/>
          </p:cNvSpPr>
          <p:nvPr>
            <p:ph type="pic" sz="quarter" idx="21" hasCustomPrompt="1"/>
          </p:nvPr>
        </p:nvSpPr>
        <p:spPr>
          <a:xfrm>
            <a:off x="817260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4D30423B-3129-332E-47AD-ABC320E74677}"/>
              </a:ext>
            </a:extLst>
          </p:cNvPr>
          <p:cNvGrpSpPr/>
          <p:nvPr userDrawn="1"/>
        </p:nvGrpSpPr>
        <p:grpSpPr>
          <a:xfrm>
            <a:off x="380399" y="2436396"/>
            <a:ext cx="3653915" cy="144735"/>
            <a:chOff x="380497" y="1888670"/>
            <a:chExt cx="3654867" cy="144735"/>
          </a:xfrm>
        </p:grpSpPr>
        <p:pic>
          <p:nvPicPr>
            <p:cNvPr id="9" name="Graphic 8">
              <a:extLst>
                <a:ext uri="{FF2B5EF4-FFF2-40B4-BE49-F238E27FC236}">
                  <a16:creationId xmlns:a16="http://schemas.microsoft.com/office/drawing/2014/main" id="{54596A9E-9F63-6055-EAA9-79B52E1438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58EA587E-9D0C-370D-B995-5E94B8BC88C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8" name="Picture 17" descr="A black background with yellow letters&#10;&#10;AI-generated content may be incorrect.">
            <a:extLst>
              <a:ext uri="{FF2B5EF4-FFF2-40B4-BE49-F238E27FC236}">
                <a16:creationId xmlns:a16="http://schemas.microsoft.com/office/drawing/2014/main" id="{7EDB23E5-FA7D-67E5-9326-168B489668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9" name="Straight Connector 18">
            <a:extLst>
              <a:ext uri="{FF2B5EF4-FFF2-40B4-BE49-F238E27FC236}">
                <a16:creationId xmlns:a16="http://schemas.microsoft.com/office/drawing/2014/main" id="{3332FE24-0F33-B59A-6FB8-6D6B3B0D61A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C98F39-BA2B-B9C2-1DF2-C1BCCD9B5059}"/>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015E5A26-F29B-C322-FEB2-3099DFDEC0D0}"/>
              </a:ext>
            </a:extLst>
          </p:cNvPr>
          <p:cNvGrpSpPr/>
          <p:nvPr userDrawn="1"/>
        </p:nvGrpSpPr>
        <p:grpSpPr>
          <a:xfrm>
            <a:off x="4278713" y="2436396"/>
            <a:ext cx="3653915" cy="144735"/>
            <a:chOff x="380497" y="1888670"/>
            <a:chExt cx="3654867" cy="144735"/>
          </a:xfrm>
        </p:grpSpPr>
        <p:pic>
          <p:nvPicPr>
            <p:cNvPr id="29" name="Graphic 28">
              <a:extLst>
                <a:ext uri="{FF2B5EF4-FFF2-40B4-BE49-F238E27FC236}">
                  <a16:creationId xmlns:a16="http://schemas.microsoft.com/office/drawing/2014/main" id="{80702D84-71CC-F2C2-DFBB-FD60AD839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99426DF-89F8-4C2D-3C60-A035DD9B238F}"/>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C139340-EE98-C809-B3A7-347906B811D7}"/>
              </a:ext>
            </a:extLst>
          </p:cNvPr>
          <p:cNvGrpSpPr/>
          <p:nvPr userDrawn="1"/>
        </p:nvGrpSpPr>
        <p:grpSpPr>
          <a:xfrm>
            <a:off x="8175474" y="2436396"/>
            <a:ext cx="3653915" cy="144735"/>
            <a:chOff x="380497" y="1888670"/>
            <a:chExt cx="3654867" cy="144735"/>
          </a:xfrm>
        </p:grpSpPr>
        <p:pic>
          <p:nvPicPr>
            <p:cNvPr id="34" name="Graphic 33">
              <a:extLst>
                <a:ext uri="{FF2B5EF4-FFF2-40B4-BE49-F238E27FC236}">
                  <a16:creationId xmlns:a16="http://schemas.microsoft.com/office/drawing/2014/main" id="{39FFA5F8-B06E-F8BE-F0D5-EB5351FB67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20E89BF6-A902-71D0-DA6B-3ACCFE630B58}"/>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93324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952">
          <p15:clr>
            <a:srgbClr val="5ACBF0"/>
          </p15:clr>
        </p15:guide>
        <p15:guide id="12" pos="504">
          <p15:clr>
            <a:srgbClr val="5ACBF0"/>
          </p15:clr>
        </p15:guide>
        <p15:guide id="13" pos="2688">
          <p15:clr>
            <a:srgbClr val="5ACBF0"/>
          </p15:clr>
        </p15:guide>
        <p15:guide id="14" pos="5160">
          <p15:clr>
            <a:srgbClr val="5ACBF0"/>
          </p15:clr>
        </p15:guide>
        <p15:guide id="15" pos="5424">
          <p15:clr>
            <a:srgbClr val="5ACBF0"/>
          </p15:clr>
        </p15:guide>
        <p15:guide id="16" orient="horz" pos="1464">
          <p15:clr>
            <a:srgbClr val="5ACBF0"/>
          </p15:clr>
        </p15:guide>
        <p15:guide id="17" orient="horz" pos="120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5586203" cy="13346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5484F3C6-9EE2-B03E-D3EB-2081F2A9E147}"/>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721334D4-F8B2-6AA2-9ED0-E21188D62EAB}"/>
              </a:ext>
            </a:extLst>
          </p:cNvPr>
          <p:cNvGrpSpPr/>
          <p:nvPr userDrawn="1"/>
        </p:nvGrpSpPr>
        <p:grpSpPr>
          <a:xfrm>
            <a:off x="380398" y="1888671"/>
            <a:ext cx="5586203" cy="144735"/>
            <a:chOff x="380497" y="1888670"/>
            <a:chExt cx="5587658" cy="144735"/>
          </a:xfrm>
        </p:grpSpPr>
        <p:pic>
          <p:nvPicPr>
            <p:cNvPr id="5" name="Graphic 4">
              <a:extLst>
                <a:ext uri="{FF2B5EF4-FFF2-40B4-BE49-F238E27FC236}">
                  <a16:creationId xmlns:a16="http://schemas.microsoft.com/office/drawing/2014/main" id="{CBE011BA-1D01-C790-998A-F58B6E0F3E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4E28F25F-E799-2877-40C5-2EDE7520B73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9" name="Picture 8" descr="A black background with yellow letters&#10;&#10;AI-generated content may be incorrect.">
            <a:extLst>
              <a:ext uri="{FF2B5EF4-FFF2-40B4-BE49-F238E27FC236}">
                <a16:creationId xmlns:a16="http://schemas.microsoft.com/office/drawing/2014/main" id="{614C92F6-C51E-6354-78A7-D123103DDC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B8D3A68F-78C7-29E7-55E7-417D6B6292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3BBA462-FBD7-7F0B-A696-4D63A3D6028D}"/>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40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Four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D9F5DB95-AE3D-F388-849F-49651D6C06CC}"/>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4B7F0FED-0457-E4E3-9365-93C2BB0EAB25}"/>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2554103D-7933-6CC3-0A28-B9E949026CE5}"/>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D0C0E6E6-D914-A7C9-9953-D49710320BF9}"/>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grpSp>
        <p:nvGrpSpPr>
          <p:cNvPr id="9" name="Group 8">
            <a:extLst>
              <a:ext uri="{FF2B5EF4-FFF2-40B4-BE49-F238E27FC236}">
                <a16:creationId xmlns:a16="http://schemas.microsoft.com/office/drawing/2014/main" id="{A3D0D452-5AE4-52B4-4976-8738E5FCF88C}"/>
              </a:ext>
            </a:extLst>
          </p:cNvPr>
          <p:cNvGrpSpPr/>
          <p:nvPr userDrawn="1"/>
        </p:nvGrpSpPr>
        <p:grpSpPr>
          <a:xfrm>
            <a:off x="380398" y="2435848"/>
            <a:ext cx="2673580" cy="144735"/>
            <a:chOff x="380497" y="1888670"/>
            <a:chExt cx="2674276" cy="144735"/>
          </a:xfrm>
        </p:grpSpPr>
        <p:pic>
          <p:nvPicPr>
            <p:cNvPr id="14" name="Graphic 13">
              <a:extLst>
                <a:ext uri="{FF2B5EF4-FFF2-40B4-BE49-F238E27FC236}">
                  <a16:creationId xmlns:a16="http://schemas.microsoft.com/office/drawing/2014/main" id="{059FED9C-0A6A-5DDC-8770-D94FDCA5C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6E18F80A-5F00-91E5-81EC-4AFB116E11C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3" name="Picture 22" descr="A black background with yellow letters&#10;&#10;AI-generated content may be incorrect.">
            <a:extLst>
              <a:ext uri="{FF2B5EF4-FFF2-40B4-BE49-F238E27FC236}">
                <a16:creationId xmlns:a16="http://schemas.microsoft.com/office/drawing/2014/main" id="{EE041774-A616-450A-505E-2204E6F4D7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0C54DBB4-5B27-DDD3-7797-C4E1FC5880A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F43DAE-3491-A1E5-AA09-62F2DF23E5C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98FA8782-1E3F-3EED-8968-EBDF40B93E72}"/>
              </a:ext>
            </a:extLst>
          </p:cNvPr>
          <p:cNvGrpSpPr/>
          <p:nvPr userDrawn="1"/>
        </p:nvGrpSpPr>
        <p:grpSpPr>
          <a:xfrm>
            <a:off x="3304695" y="2435848"/>
            <a:ext cx="2673580" cy="144735"/>
            <a:chOff x="380497" y="1888670"/>
            <a:chExt cx="2674276" cy="144735"/>
          </a:xfrm>
        </p:grpSpPr>
        <p:pic>
          <p:nvPicPr>
            <p:cNvPr id="33" name="Graphic 32">
              <a:extLst>
                <a:ext uri="{FF2B5EF4-FFF2-40B4-BE49-F238E27FC236}">
                  <a16:creationId xmlns:a16="http://schemas.microsoft.com/office/drawing/2014/main" id="{0C9972EC-7A88-B222-4C77-009E4FF6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FC8C3C6-D4DB-86DB-3A21-B576B8F7C81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4399ABE8-9948-89B4-C3B7-38AB46050F5E}"/>
              </a:ext>
            </a:extLst>
          </p:cNvPr>
          <p:cNvGrpSpPr/>
          <p:nvPr userDrawn="1"/>
        </p:nvGrpSpPr>
        <p:grpSpPr>
          <a:xfrm>
            <a:off x="6233906" y="2435848"/>
            <a:ext cx="2673580" cy="144735"/>
            <a:chOff x="380497" y="1888670"/>
            <a:chExt cx="2674276" cy="144735"/>
          </a:xfrm>
        </p:grpSpPr>
        <p:pic>
          <p:nvPicPr>
            <p:cNvPr id="39" name="Graphic 38">
              <a:extLst>
                <a:ext uri="{FF2B5EF4-FFF2-40B4-BE49-F238E27FC236}">
                  <a16:creationId xmlns:a16="http://schemas.microsoft.com/office/drawing/2014/main" id="{2B0F9341-4602-1E6F-6461-290C5BA718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0" name="Straight Connector 39">
              <a:extLst>
                <a:ext uri="{FF2B5EF4-FFF2-40B4-BE49-F238E27FC236}">
                  <a16:creationId xmlns:a16="http://schemas.microsoft.com/office/drawing/2014/main" id="{9FE456C8-FC41-D4B3-BCF2-75A196EC4CCA}"/>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2BABC46D-CFFA-BE81-0828-569887B8240E}"/>
              </a:ext>
            </a:extLst>
          </p:cNvPr>
          <p:cNvGrpSpPr/>
          <p:nvPr userDrawn="1"/>
        </p:nvGrpSpPr>
        <p:grpSpPr>
          <a:xfrm>
            <a:off x="9143028" y="2435848"/>
            <a:ext cx="2673580" cy="144735"/>
            <a:chOff x="380497" y="1888670"/>
            <a:chExt cx="2674276" cy="144735"/>
          </a:xfrm>
        </p:grpSpPr>
        <p:pic>
          <p:nvPicPr>
            <p:cNvPr id="42" name="Graphic 41">
              <a:extLst>
                <a:ext uri="{FF2B5EF4-FFF2-40B4-BE49-F238E27FC236}">
                  <a16:creationId xmlns:a16="http://schemas.microsoft.com/office/drawing/2014/main" id="{B2E8BC69-2AF2-EF30-F1AE-3940E6CA2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09CBA167-067E-6CD7-9526-D54806254B68}"/>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24382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2352">
          <p15:clr>
            <a:srgbClr val="5ACBF0"/>
          </p15:clr>
        </p15:guide>
        <p15:guide id="14" pos="5760">
          <p15:clr>
            <a:srgbClr val="5ACBF0"/>
          </p15:clr>
        </p15:guide>
        <p15:guide id="15" pos="504">
          <p15:clr>
            <a:srgbClr val="5ACBF0"/>
          </p15:clr>
        </p15:guide>
        <p15:guide id="16" pos="2088">
          <p15:clr>
            <a:srgbClr val="5ACBF0"/>
          </p15:clr>
        </p15:guide>
        <p15:guide id="17" pos="3936">
          <p15:clr>
            <a:srgbClr val="5ACBF0"/>
          </p15:clr>
        </p15:guide>
        <p15:guide id="18" pos="4200">
          <p15:clr>
            <a:srgbClr val="5ACBF0"/>
          </p15:clr>
        </p15:guide>
        <p15:guide id="19" orient="horz" pos="1464">
          <p15:clr>
            <a:srgbClr val="5ACBF0"/>
          </p15:clr>
        </p15:guide>
        <p15:guide id="20" orient="horz" pos="1200">
          <p15:clr>
            <a:srgbClr val="5ACBF0"/>
          </p15:clr>
        </p15:guide>
        <p15:guide id="21" pos="6024">
          <p15:clr>
            <a:srgbClr val="5ACBF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Eight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3" name="Content Placeholder 5">
            <a:extLst>
              <a:ext uri="{FF2B5EF4-FFF2-40B4-BE49-F238E27FC236}">
                <a16:creationId xmlns:a16="http://schemas.microsoft.com/office/drawing/2014/main" id="{8DE2CB26-ABD6-B27D-6C59-871131ACFBE6}"/>
              </a:ext>
            </a:extLst>
          </p:cNvPr>
          <p:cNvSpPr>
            <a:spLocks noGrp="1"/>
          </p:cNvSpPr>
          <p:nvPr>
            <p:ph sz="half" idx="27"/>
          </p:nvPr>
        </p:nvSpPr>
        <p:spPr>
          <a:xfrm>
            <a:off x="380398"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3071CC9-67DC-3078-9CF0-76F40019B8B3}"/>
              </a:ext>
            </a:extLst>
          </p:cNvPr>
          <p:cNvGrpSpPr/>
          <p:nvPr/>
        </p:nvGrpSpPr>
        <p:grpSpPr>
          <a:xfrm>
            <a:off x="380398" y="4705278"/>
            <a:ext cx="2673580" cy="144735"/>
            <a:chOff x="380497" y="1888670"/>
            <a:chExt cx="2674276" cy="144735"/>
          </a:xfrm>
        </p:grpSpPr>
        <p:pic>
          <p:nvPicPr>
            <p:cNvPr id="23" name="Graphic 22">
              <a:extLst>
                <a:ext uri="{FF2B5EF4-FFF2-40B4-BE49-F238E27FC236}">
                  <a16:creationId xmlns:a16="http://schemas.microsoft.com/office/drawing/2014/main" id="{274C6056-54BA-6187-72A4-FCDAD0D079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0FF60EA-B69A-F88C-E93C-507F4C3607A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705278"/>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705278"/>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705278"/>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6DD46470-60F7-052D-1108-98E1ED734FE0}"/>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sp>
        <p:nvSpPr>
          <p:cNvPr id="14" name="Picture Placeholder 13">
            <a:extLst>
              <a:ext uri="{FF2B5EF4-FFF2-40B4-BE49-F238E27FC236}">
                <a16:creationId xmlns:a16="http://schemas.microsoft.com/office/drawing/2014/main" id="{74408FE7-DBF4-E879-CB13-F01F0A4B2824}"/>
              </a:ext>
            </a:extLst>
          </p:cNvPr>
          <p:cNvSpPr>
            <a:spLocks noGrp="1"/>
          </p:cNvSpPr>
          <p:nvPr>
            <p:ph type="pic" sz="quarter" idx="31" hasCustomPrompt="1"/>
          </p:nvPr>
        </p:nvSpPr>
        <p:spPr>
          <a:xfrm>
            <a:off x="368904" y="4154215"/>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4154215"/>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4154215"/>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4154215"/>
            <a:ext cx="457081" cy="457200"/>
          </a:xfrm>
        </p:spPr>
        <p:txBody>
          <a:bodyPr anchor="t">
            <a:normAutofit/>
          </a:bodyPr>
          <a:lstStyle>
            <a:lvl1pPr marL="0" indent="0" algn="ctr">
              <a:buNone/>
              <a:defRPr sz="800">
                <a:latin typeface="+mn-lt"/>
              </a:defRPr>
            </a:lvl1pPr>
          </a:lstStyle>
          <a:p>
            <a:r>
              <a:rPr lang="en-US"/>
              <a:t>ICON</a:t>
            </a:r>
          </a:p>
        </p:txBody>
      </p:sp>
      <p:grpSp>
        <p:nvGrpSpPr>
          <p:cNvPr id="49" name="Group 48">
            <a:extLst>
              <a:ext uri="{FF2B5EF4-FFF2-40B4-BE49-F238E27FC236}">
                <a16:creationId xmlns:a16="http://schemas.microsoft.com/office/drawing/2014/main" id="{FACC7813-08E9-0215-BE7E-50C3236FF680}"/>
              </a:ext>
            </a:extLst>
          </p:cNvPr>
          <p:cNvGrpSpPr/>
          <p:nvPr userDrawn="1"/>
        </p:nvGrpSpPr>
        <p:grpSpPr>
          <a:xfrm>
            <a:off x="380398" y="2435848"/>
            <a:ext cx="2673580" cy="144735"/>
            <a:chOff x="380497" y="1888670"/>
            <a:chExt cx="2674276" cy="144735"/>
          </a:xfrm>
        </p:grpSpPr>
        <p:pic>
          <p:nvPicPr>
            <p:cNvPr id="50" name="Graphic 49">
              <a:extLst>
                <a:ext uri="{FF2B5EF4-FFF2-40B4-BE49-F238E27FC236}">
                  <a16:creationId xmlns:a16="http://schemas.microsoft.com/office/drawing/2014/main" id="{889C9E0F-3A50-8A50-0D62-C59A93F1C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1" name="Straight Connector 50">
              <a:extLst>
                <a:ext uri="{FF2B5EF4-FFF2-40B4-BE49-F238E27FC236}">
                  <a16:creationId xmlns:a16="http://schemas.microsoft.com/office/drawing/2014/main" id="{4BAB47E8-E91A-6858-FBBF-704485F7E7EB}"/>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52" name="Picture 51" descr="A black background with yellow letters&#10;&#10;AI-generated content may be incorrect.">
            <a:extLst>
              <a:ext uri="{FF2B5EF4-FFF2-40B4-BE49-F238E27FC236}">
                <a16:creationId xmlns:a16="http://schemas.microsoft.com/office/drawing/2014/main" id="{9FA0028F-515E-B4A7-E666-07AE1C36A7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53" name="Straight Connector 52">
            <a:extLst>
              <a:ext uri="{FF2B5EF4-FFF2-40B4-BE49-F238E27FC236}">
                <a16:creationId xmlns:a16="http://schemas.microsoft.com/office/drawing/2014/main" id="{2B7977C0-AC12-57AE-1DEA-3F80D655C41A}"/>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5A00B2A-79E3-1DFA-DE00-45CDE7833C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95D1BBFA-BD03-3328-4E8B-6EB4FD9611EC}"/>
              </a:ext>
            </a:extLst>
          </p:cNvPr>
          <p:cNvGrpSpPr/>
          <p:nvPr userDrawn="1"/>
        </p:nvGrpSpPr>
        <p:grpSpPr>
          <a:xfrm>
            <a:off x="3304695" y="2435848"/>
            <a:ext cx="2673580" cy="144735"/>
            <a:chOff x="380497" y="1888670"/>
            <a:chExt cx="2674276" cy="144735"/>
          </a:xfrm>
        </p:grpSpPr>
        <p:pic>
          <p:nvPicPr>
            <p:cNvPr id="56" name="Graphic 55">
              <a:extLst>
                <a:ext uri="{FF2B5EF4-FFF2-40B4-BE49-F238E27FC236}">
                  <a16:creationId xmlns:a16="http://schemas.microsoft.com/office/drawing/2014/main" id="{FCCF4787-5662-B3B7-34F7-D14413211E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7" name="Straight Connector 56">
              <a:extLst>
                <a:ext uri="{FF2B5EF4-FFF2-40B4-BE49-F238E27FC236}">
                  <a16:creationId xmlns:a16="http://schemas.microsoft.com/office/drawing/2014/main" id="{9F67344E-465F-F772-E42C-45C8B603EC4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8" name="Group 57">
            <a:extLst>
              <a:ext uri="{FF2B5EF4-FFF2-40B4-BE49-F238E27FC236}">
                <a16:creationId xmlns:a16="http://schemas.microsoft.com/office/drawing/2014/main" id="{66B870EB-589E-1464-91A6-B3E34B0A6F35}"/>
              </a:ext>
            </a:extLst>
          </p:cNvPr>
          <p:cNvGrpSpPr/>
          <p:nvPr userDrawn="1"/>
        </p:nvGrpSpPr>
        <p:grpSpPr>
          <a:xfrm>
            <a:off x="6233906" y="2435848"/>
            <a:ext cx="2673580" cy="144735"/>
            <a:chOff x="380497" y="1888670"/>
            <a:chExt cx="2674276" cy="144735"/>
          </a:xfrm>
        </p:grpSpPr>
        <p:pic>
          <p:nvPicPr>
            <p:cNvPr id="59" name="Graphic 58">
              <a:extLst>
                <a:ext uri="{FF2B5EF4-FFF2-40B4-BE49-F238E27FC236}">
                  <a16:creationId xmlns:a16="http://schemas.microsoft.com/office/drawing/2014/main" id="{B9B5E209-6B56-5565-20B7-D8F934663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0" name="Straight Connector 59">
              <a:extLst>
                <a:ext uri="{FF2B5EF4-FFF2-40B4-BE49-F238E27FC236}">
                  <a16:creationId xmlns:a16="http://schemas.microsoft.com/office/drawing/2014/main" id="{2B3CD1C1-083F-D611-3FB5-1A160721A2A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1" name="Group 60">
            <a:extLst>
              <a:ext uri="{FF2B5EF4-FFF2-40B4-BE49-F238E27FC236}">
                <a16:creationId xmlns:a16="http://schemas.microsoft.com/office/drawing/2014/main" id="{0582618B-B723-F6C7-78A2-D1728EB094E8}"/>
              </a:ext>
            </a:extLst>
          </p:cNvPr>
          <p:cNvGrpSpPr/>
          <p:nvPr userDrawn="1"/>
        </p:nvGrpSpPr>
        <p:grpSpPr>
          <a:xfrm>
            <a:off x="9143028" y="2435848"/>
            <a:ext cx="2673580" cy="144735"/>
            <a:chOff x="380497" y="1888670"/>
            <a:chExt cx="2674276" cy="144735"/>
          </a:xfrm>
        </p:grpSpPr>
        <p:pic>
          <p:nvPicPr>
            <p:cNvPr id="62" name="Graphic 61">
              <a:extLst>
                <a:ext uri="{FF2B5EF4-FFF2-40B4-BE49-F238E27FC236}">
                  <a16:creationId xmlns:a16="http://schemas.microsoft.com/office/drawing/2014/main" id="{FECCC2B4-F2A4-D719-AE1D-32C0DEBACB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3" name="Straight Connector 62">
              <a:extLst>
                <a:ext uri="{FF2B5EF4-FFF2-40B4-BE49-F238E27FC236}">
                  <a16:creationId xmlns:a16="http://schemas.microsoft.com/office/drawing/2014/main" id="{089AB7E5-DBCA-1E1E-46C2-C293FA1EDB66}"/>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4" name="Group 63">
            <a:extLst>
              <a:ext uri="{FF2B5EF4-FFF2-40B4-BE49-F238E27FC236}">
                <a16:creationId xmlns:a16="http://schemas.microsoft.com/office/drawing/2014/main" id="{94EF4846-342E-1C3E-30DA-E399CCC7D561}"/>
              </a:ext>
            </a:extLst>
          </p:cNvPr>
          <p:cNvGrpSpPr/>
          <p:nvPr userDrawn="1"/>
        </p:nvGrpSpPr>
        <p:grpSpPr>
          <a:xfrm>
            <a:off x="380398" y="4705278"/>
            <a:ext cx="2673580" cy="144735"/>
            <a:chOff x="380497" y="1888670"/>
            <a:chExt cx="2674276" cy="144735"/>
          </a:xfrm>
        </p:grpSpPr>
        <p:pic>
          <p:nvPicPr>
            <p:cNvPr id="65" name="Graphic 64">
              <a:extLst>
                <a:ext uri="{FF2B5EF4-FFF2-40B4-BE49-F238E27FC236}">
                  <a16:creationId xmlns:a16="http://schemas.microsoft.com/office/drawing/2014/main" id="{54F1F011-1E53-C7D7-9434-E2671A6CEA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6" name="Straight Connector 65">
              <a:extLst>
                <a:ext uri="{FF2B5EF4-FFF2-40B4-BE49-F238E27FC236}">
                  <a16:creationId xmlns:a16="http://schemas.microsoft.com/office/drawing/2014/main" id="{503E8096-96D6-9700-CAFD-184AA44D326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7" name="Group 66">
            <a:extLst>
              <a:ext uri="{FF2B5EF4-FFF2-40B4-BE49-F238E27FC236}">
                <a16:creationId xmlns:a16="http://schemas.microsoft.com/office/drawing/2014/main" id="{1BB1DF66-DBF2-9D6C-344A-10112FF76E82}"/>
              </a:ext>
            </a:extLst>
          </p:cNvPr>
          <p:cNvGrpSpPr/>
          <p:nvPr userDrawn="1"/>
        </p:nvGrpSpPr>
        <p:grpSpPr>
          <a:xfrm>
            <a:off x="3304695" y="4705278"/>
            <a:ext cx="2673580" cy="144735"/>
            <a:chOff x="380497" y="1888670"/>
            <a:chExt cx="2674276" cy="144735"/>
          </a:xfrm>
        </p:grpSpPr>
        <p:pic>
          <p:nvPicPr>
            <p:cNvPr id="68" name="Graphic 67">
              <a:extLst>
                <a:ext uri="{FF2B5EF4-FFF2-40B4-BE49-F238E27FC236}">
                  <a16:creationId xmlns:a16="http://schemas.microsoft.com/office/drawing/2014/main" id="{AF239040-B178-6E56-838D-507F53FBF7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9" name="Straight Connector 68">
              <a:extLst>
                <a:ext uri="{FF2B5EF4-FFF2-40B4-BE49-F238E27FC236}">
                  <a16:creationId xmlns:a16="http://schemas.microsoft.com/office/drawing/2014/main" id="{406CB1A1-9384-7F35-6B4B-DBCCC2E13976}"/>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0" name="Group 69">
            <a:extLst>
              <a:ext uri="{FF2B5EF4-FFF2-40B4-BE49-F238E27FC236}">
                <a16:creationId xmlns:a16="http://schemas.microsoft.com/office/drawing/2014/main" id="{D6F065A2-3FCD-DE45-B757-A185B381D368}"/>
              </a:ext>
            </a:extLst>
          </p:cNvPr>
          <p:cNvGrpSpPr/>
          <p:nvPr userDrawn="1"/>
        </p:nvGrpSpPr>
        <p:grpSpPr>
          <a:xfrm>
            <a:off x="6233906" y="4705278"/>
            <a:ext cx="2673580" cy="144735"/>
            <a:chOff x="380497" y="1888670"/>
            <a:chExt cx="2674276" cy="144735"/>
          </a:xfrm>
        </p:grpSpPr>
        <p:pic>
          <p:nvPicPr>
            <p:cNvPr id="71" name="Graphic 70">
              <a:extLst>
                <a:ext uri="{FF2B5EF4-FFF2-40B4-BE49-F238E27FC236}">
                  <a16:creationId xmlns:a16="http://schemas.microsoft.com/office/drawing/2014/main" id="{300DAEB5-8B3D-FF61-5073-C93DDDCCD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72" name="Straight Connector 71">
              <a:extLst>
                <a:ext uri="{FF2B5EF4-FFF2-40B4-BE49-F238E27FC236}">
                  <a16:creationId xmlns:a16="http://schemas.microsoft.com/office/drawing/2014/main" id="{A0664234-E8C6-6F5F-85CF-B8BCF4F7FBD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3" name="Group 72">
            <a:extLst>
              <a:ext uri="{FF2B5EF4-FFF2-40B4-BE49-F238E27FC236}">
                <a16:creationId xmlns:a16="http://schemas.microsoft.com/office/drawing/2014/main" id="{92BB0698-A44C-C602-323D-6C95A90EDD69}"/>
              </a:ext>
            </a:extLst>
          </p:cNvPr>
          <p:cNvGrpSpPr/>
          <p:nvPr userDrawn="1"/>
        </p:nvGrpSpPr>
        <p:grpSpPr>
          <a:xfrm>
            <a:off x="9143028" y="4705278"/>
            <a:ext cx="2673580" cy="144735"/>
            <a:chOff x="380497" y="1888670"/>
            <a:chExt cx="2674276" cy="144735"/>
          </a:xfrm>
        </p:grpSpPr>
        <p:pic>
          <p:nvPicPr>
            <p:cNvPr id="74" name="Graphic 73">
              <a:extLst>
                <a:ext uri="{FF2B5EF4-FFF2-40B4-BE49-F238E27FC236}">
                  <a16:creationId xmlns:a16="http://schemas.microsoft.com/office/drawing/2014/main" id="{7D2EC517-904F-DF96-65D0-1A24AA1630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75" name="Straight Connector 74">
              <a:extLst>
                <a:ext uri="{FF2B5EF4-FFF2-40B4-BE49-F238E27FC236}">
                  <a16:creationId xmlns:a16="http://schemas.microsoft.com/office/drawing/2014/main" id="{5C7A2FC2-EC63-1E39-8BB0-F4663301AF9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7526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6EDA-457D-C123-43C6-A6CFCBF1FE78}"/>
              </a:ext>
            </a:extLst>
          </p:cNvPr>
          <p:cNvSpPr>
            <a:spLocks noGrp="1"/>
          </p:cNvSpPr>
          <p:nvPr>
            <p:ph type="title"/>
          </p:nvPr>
        </p:nvSpPr>
        <p:spPr>
          <a:xfrm>
            <a:off x="2329638" y="1288112"/>
            <a:ext cx="7535361" cy="3242921"/>
          </a:xfrm>
        </p:spPr>
        <p:txBody>
          <a:bodyPr tIns="0" anchor="b" anchorCtr="0">
            <a:normAutofit/>
          </a:bodyPr>
          <a:lstStyle>
            <a:lvl1pPr>
              <a:lnSpc>
                <a:spcPct val="100000"/>
              </a:lnSpc>
              <a:defRPr sz="4999" b="0">
                <a:solidFill>
                  <a:schemeClr val="tx1"/>
                </a:solidFill>
              </a:defRPr>
            </a:lvl1pPr>
          </a:lstStyle>
          <a:p>
            <a:r>
              <a:rPr lang="en-US"/>
              <a:t>Click to edit Master title style</a:t>
            </a:r>
          </a:p>
        </p:txBody>
      </p:sp>
      <p:sp>
        <p:nvSpPr>
          <p:cNvPr id="26" name="Text Placeholder 2">
            <a:extLst>
              <a:ext uri="{FF2B5EF4-FFF2-40B4-BE49-F238E27FC236}">
                <a16:creationId xmlns:a16="http://schemas.microsoft.com/office/drawing/2014/main" id="{111DFCDF-25AA-6341-9EB5-88B9FAE4D15D}"/>
              </a:ext>
            </a:extLst>
          </p:cNvPr>
          <p:cNvSpPr>
            <a:spLocks noGrp="1"/>
          </p:cNvSpPr>
          <p:nvPr>
            <p:ph type="body" idx="1"/>
          </p:nvPr>
        </p:nvSpPr>
        <p:spPr>
          <a:xfrm>
            <a:off x="2329639" y="4735468"/>
            <a:ext cx="7535361" cy="1500187"/>
          </a:xfrm>
        </p:spPr>
        <p:txBody>
          <a:bodyPr>
            <a:normAutofit/>
          </a:bodyPr>
          <a:lstStyle>
            <a:lvl1pPr marL="0" indent="0">
              <a:lnSpc>
                <a:spcPts val="2499"/>
              </a:lnSpc>
              <a:buNone/>
              <a:defRPr sz="1799">
                <a:solidFill>
                  <a:schemeClr val="tx1"/>
                </a:solidFill>
                <a:latin typeface="TWK Everett Ultralight" panose="020B0204000000000000" pitchFamily="34" charset="0"/>
                <a:cs typeface="TWK Everett Ultralight" panose="020B0204000000000000" pitchFamily="34" charset="0"/>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6" name="Picture 15">
            <a:extLst>
              <a:ext uri="{FF2B5EF4-FFF2-40B4-BE49-F238E27FC236}">
                <a16:creationId xmlns:a16="http://schemas.microsoft.com/office/drawing/2014/main" id="{2110D1AF-351F-D092-F973-97F5B8F4A6EF}"/>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5110" y="-972878"/>
            <a:ext cx="507432" cy="507564"/>
          </a:xfrm>
          <a:prstGeom prst="rect">
            <a:avLst/>
          </a:prstGeom>
        </p:spPr>
      </p:pic>
      <p:pic>
        <p:nvPicPr>
          <p:cNvPr id="3" name="Picture 2">
            <a:extLst>
              <a:ext uri="{FF2B5EF4-FFF2-40B4-BE49-F238E27FC236}">
                <a16:creationId xmlns:a16="http://schemas.microsoft.com/office/drawing/2014/main" id="{9B31169D-344E-62EA-A5E3-3B3D70F2EA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6" name="Straight Connector 5">
            <a:extLst>
              <a:ext uri="{FF2B5EF4-FFF2-40B4-BE49-F238E27FC236}">
                <a16:creationId xmlns:a16="http://schemas.microsoft.com/office/drawing/2014/main" id="{39AAC2D4-2506-1C05-0FA9-1FA2C3C5C23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343A39F-CAD1-FF12-40EA-1753C4BB31F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390460CD-FB3A-60B6-5BC1-8AB7EE19AC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5110" y="-972878"/>
            <a:ext cx="507432" cy="507564"/>
          </a:xfrm>
          <a:prstGeom prst="rect">
            <a:avLst/>
          </a:prstGeom>
        </p:spPr>
      </p:pic>
    </p:spTree>
    <p:extLst>
      <p:ext uri="{BB962C8B-B14F-4D97-AF65-F5344CB8AC3E}">
        <p14:creationId xmlns:p14="http://schemas.microsoft.com/office/powerpoint/2010/main" val="206587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Quote op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38DF9B-56F4-DD0F-E199-0590108371CC}"/>
              </a:ext>
            </a:extLst>
          </p:cNvPr>
          <p:cNvSpPr>
            <a:spLocks noGrp="1"/>
          </p:cNvSpPr>
          <p:nvPr>
            <p:ph type="body" sz="quarter" idx="14"/>
          </p:nvPr>
        </p:nvSpPr>
        <p:spPr>
          <a:xfrm>
            <a:off x="2329843" y="329184"/>
            <a:ext cx="7529139" cy="5870448"/>
          </a:xfrm>
        </p:spPr>
        <p:txBody>
          <a:bodyPr anchor="ctr" anchorCtr="0"/>
          <a:lstStyle>
            <a:lvl1pPr>
              <a:lnSpc>
                <a:spcPct val="100000"/>
              </a:lnSpc>
              <a:spcBef>
                <a:spcPts val="0"/>
              </a:spcBef>
              <a:spcAft>
                <a:spcPts val="1300"/>
              </a:spcAft>
              <a:defRPr sz="4999">
                <a:solidFill>
                  <a:schemeClr val="tx1"/>
                </a:solidFill>
              </a:defRPr>
            </a:lvl1pPr>
            <a:lvl2pPr marL="1588" indent="0">
              <a:buNone/>
              <a:defRPr sz="1799">
                <a:solidFill>
                  <a:schemeClr val="tx1"/>
                </a:solidFill>
                <a:latin typeface="TWK Everett Ultralight" panose="020B0204000000000000" pitchFamily="34" charset="0"/>
                <a:cs typeface="TWK Everett Ultralight" panose="020B0204000000000000" pitchFamily="34" charset="0"/>
              </a:defRPr>
            </a:lvl2pPr>
            <a:lvl3pPr marL="0" indent="0">
              <a:buNone/>
              <a:defRPr>
                <a:solidFill>
                  <a:schemeClr val="tx1"/>
                </a:solidFill>
                <a:latin typeface="TWK Everett Ultralight" panose="020B0204000000000000" pitchFamily="34" charset="0"/>
                <a:cs typeface="TWK Everett Ultralight" panose="020B0204000000000000" pitchFamily="34" charset="0"/>
              </a:defRPr>
            </a:lvl3pPr>
            <a:lvl4pPr marL="0" indent="0">
              <a:buNone/>
              <a:defRPr>
                <a:solidFill>
                  <a:schemeClr val="tx1"/>
                </a:solidFill>
                <a:latin typeface="TWK Everett Ultralight" panose="020B0204000000000000" pitchFamily="34" charset="0"/>
                <a:cs typeface="TWK Everett Ultralight" panose="020B0204000000000000" pitchFamily="34" charset="0"/>
              </a:defRPr>
            </a:lvl4pPr>
            <a:lvl5pPr marL="0" indent="0">
              <a:buNone/>
              <a:defRPr>
                <a:solidFill>
                  <a:schemeClr val="tx1"/>
                </a:solidFill>
                <a:latin typeface="TWK Everett Ultralight" panose="020B0204000000000000" pitchFamily="34" charset="0"/>
                <a:cs typeface="TWK Everett Ultralight" panose="020B020400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6" name="Picture 15">
            <a:extLst>
              <a:ext uri="{FF2B5EF4-FFF2-40B4-BE49-F238E27FC236}">
                <a16:creationId xmlns:a16="http://schemas.microsoft.com/office/drawing/2014/main" id="{2110D1AF-351F-D092-F973-97F5B8F4A6EF}"/>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5110" y="-972878"/>
            <a:ext cx="507432" cy="507564"/>
          </a:xfrm>
          <a:prstGeom prst="rect">
            <a:avLst/>
          </a:prstGeom>
        </p:spPr>
      </p:pic>
      <p:pic>
        <p:nvPicPr>
          <p:cNvPr id="2" name="Picture 1">
            <a:extLst>
              <a:ext uri="{FF2B5EF4-FFF2-40B4-BE49-F238E27FC236}">
                <a16:creationId xmlns:a16="http://schemas.microsoft.com/office/drawing/2014/main" id="{2DAE3DF7-F20C-956D-16DB-52EE5FA3D7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3" name="Straight Connector 2">
            <a:extLst>
              <a:ext uri="{FF2B5EF4-FFF2-40B4-BE49-F238E27FC236}">
                <a16:creationId xmlns:a16="http://schemas.microsoft.com/office/drawing/2014/main" id="{5A0693C2-B6B3-AEE4-BD82-B52091D1C6E1}"/>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66CCDC-8ED9-32B8-3293-647274E4962B}"/>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90A40373-F7A2-DB33-B3F2-801B44F07B8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5110" y="-972878"/>
            <a:ext cx="507432" cy="507564"/>
          </a:xfrm>
          <a:prstGeom prst="rect">
            <a:avLst/>
          </a:prstGeom>
        </p:spPr>
      </p:pic>
    </p:spTree>
    <p:extLst>
      <p:ext uri="{BB962C8B-B14F-4D97-AF65-F5344CB8AC3E}">
        <p14:creationId xmlns:p14="http://schemas.microsoft.com/office/powerpoint/2010/main" val="369329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Headline, Fu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7" y="339212"/>
            <a:ext cx="11424299" cy="915850"/>
          </a:xfrm>
        </p:spPr>
        <p:txBody>
          <a:bodyPr/>
          <a:lstStyle/>
          <a:p>
            <a:r>
              <a:rPr lang="en-US"/>
              <a:t>Click to edit Master title style</a:t>
            </a:r>
          </a:p>
        </p:txBody>
      </p:sp>
      <p:sp>
        <p:nvSpPr>
          <p:cNvPr id="5" name="Picture Placeholder 24">
            <a:extLst>
              <a:ext uri="{FF2B5EF4-FFF2-40B4-BE49-F238E27FC236}">
                <a16:creationId xmlns:a16="http://schemas.microsoft.com/office/drawing/2014/main" id="{F0E3BB53-3804-EB1C-F5DF-99D21AA22CF8}"/>
              </a:ext>
            </a:extLst>
          </p:cNvPr>
          <p:cNvSpPr>
            <a:spLocks noGrp="1"/>
          </p:cNvSpPr>
          <p:nvPr>
            <p:ph type="pic" sz="quarter" idx="13"/>
          </p:nvPr>
        </p:nvSpPr>
        <p:spPr>
          <a:xfrm>
            <a:off x="380397" y="1255061"/>
            <a:ext cx="11424353" cy="5213774"/>
          </a:xfrm>
          <a:prstGeom prst="rect">
            <a:avLst/>
          </a:prstGeom>
          <a:ln>
            <a:noFill/>
          </a:ln>
        </p:spPr>
        <p:txBody>
          <a:bodyPr wrap="square">
            <a:noAutofit/>
          </a:bodyPr>
          <a:lstStyle/>
          <a:p>
            <a:r>
              <a:rPr lang="en-US"/>
              <a:t>Click icon to add picture</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723F13D9-FDAD-32F1-ABD9-8CACCD69C3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ADA2147E-A7A9-8733-B2E6-31A20EC6687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6DD3900-386E-BFA2-C813-2F9AC9DA3AF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65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1" name="Table Placeholder 10">
            <a:extLst>
              <a:ext uri="{FF2B5EF4-FFF2-40B4-BE49-F238E27FC236}">
                <a16:creationId xmlns:a16="http://schemas.microsoft.com/office/drawing/2014/main" id="{1A4FE872-31EC-AA87-67D6-4650ACB8D608}"/>
              </a:ext>
            </a:extLst>
          </p:cNvPr>
          <p:cNvSpPr>
            <a:spLocks noGrp="1"/>
          </p:cNvSpPr>
          <p:nvPr>
            <p:ph type="tbl" sz="quarter" idx="15"/>
          </p:nvPr>
        </p:nvSpPr>
        <p:spPr>
          <a:xfrm>
            <a:off x="380901" y="1903413"/>
            <a:ext cx="11423849" cy="4323949"/>
          </a:xfrm>
          <a:noFill/>
          <a:ln>
            <a:noFill/>
          </a:ln>
        </p:spPr>
        <p:style>
          <a:lnRef idx="0">
            <a:scrgbClr r="0" g="0" b="0"/>
          </a:lnRef>
          <a:fillRef idx="0">
            <a:scrgbClr r="0" g="0" b="0"/>
          </a:fillRef>
          <a:effectRef idx="0">
            <a:scrgbClr r="0" g="0" b="0"/>
          </a:effectRef>
          <a:fontRef idx="minor">
            <a:schemeClr val="dk1"/>
          </a:fontRef>
        </p:style>
        <p:txBody>
          <a:bodyPr anchor="ctr"/>
          <a:lstStyle/>
          <a:p>
            <a:r>
              <a:rPr lang="en-US"/>
              <a:t>Click icon to add table</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2" name="Picture 11" descr="A black background with yellow letters&#10;&#10;AI-generated content may be incorrect.">
            <a:extLst>
              <a:ext uri="{FF2B5EF4-FFF2-40B4-BE49-F238E27FC236}">
                <a16:creationId xmlns:a16="http://schemas.microsoft.com/office/drawing/2014/main" id="{5675FA56-3525-FC5D-E8A2-7D44A88E9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401DCA6F-0171-5FBC-B354-E283CB9B23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D33A3700-9035-6474-0438-6859A0A37AF3}"/>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99CBB17-2537-5752-D63E-1920CEB32458}"/>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5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Column Blocks">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0E9CAA2-6AB1-B377-ED8D-59E3A55E5CDA}"/>
              </a:ext>
            </a:extLst>
          </p:cNvPr>
          <p:cNvSpPr/>
          <p:nvPr userDrawn="1"/>
        </p:nvSpPr>
        <p:spPr>
          <a:xfrm>
            <a:off x="4276070"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1877 h 4024249"/>
              <a:gd name="connsiteX3" fmla="*/ 2945424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1877"/>
                </a:lnTo>
                <a:lnTo>
                  <a:pt x="2945424" y="4024249"/>
                </a:lnTo>
                <a:lnTo>
                  <a:pt x="0" y="4024249"/>
                </a:lnTo>
                <a:close/>
              </a:path>
            </a:pathLst>
          </a:custGeom>
          <a:solidFill>
            <a:srgbClr val="FF8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11" name="Freeform: Shape 10">
            <a:extLst>
              <a:ext uri="{FF2B5EF4-FFF2-40B4-BE49-F238E27FC236}">
                <a16:creationId xmlns:a16="http://schemas.microsoft.com/office/drawing/2014/main" id="{73D31B1B-F5A8-20E1-11C7-F3677A9412CF}"/>
              </a:ext>
            </a:extLst>
          </p:cNvPr>
          <p:cNvSpPr/>
          <p:nvPr userDrawn="1"/>
        </p:nvSpPr>
        <p:spPr>
          <a:xfrm>
            <a:off x="380398"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0263 h 4024249"/>
              <a:gd name="connsiteX3" fmla="*/ 2942195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0263"/>
                </a:lnTo>
                <a:lnTo>
                  <a:pt x="2942195" y="4024249"/>
                </a:lnTo>
                <a:lnTo>
                  <a:pt x="0" y="4024249"/>
                </a:lnTo>
                <a:close/>
              </a:path>
            </a:pathLst>
          </a:custGeom>
          <a:solidFill>
            <a:srgbClr val="FF6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12" name="Freeform: Shape 11">
            <a:extLst>
              <a:ext uri="{FF2B5EF4-FFF2-40B4-BE49-F238E27FC236}">
                <a16:creationId xmlns:a16="http://schemas.microsoft.com/office/drawing/2014/main" id="{4C780D8D-DFB0-34D1-4335-A28B4956B9C2}"/>
              </a:ext>
            </a:extLst>
          </p:cNvPr>
          <p:cNvSpPr/>
          <p:nvPr userDrawn="1"/>
        </p:nvSpPr>
        <p:spPr>
          <a:xfrm>
            <a:off x="8170373"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4370 h 4024249"/>
              <a:gd name="connsiteX3" fmla="*/ 2950409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4370"/>
                </a:lnTo>
                <a:lnTo>
                  <a:pt x="2950409" y="4024249"/>
                </a:lnTo>
                <a:lnTo>
                  <a:pt x="0" y="4024249"/>
                </a:lnTo>
                <a:close/>
              </a:path>
            </a:pathLst>
          </a:custGeom>
          <a:solidFill>
            <a:srgbClr val="FFCD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22" name="Freeform: Shape 21">
            <a:extLst>
              <a:ext uri="{FF2B5EF4-FFF2-40B4-BE49-F238E27FC236}">
                <a16:creationId xmlns:a16="http://schemas.microsoft.com/office/drawing/2014/main" id="{D68F27E1-7F03-A788-2B79-8BAD7A27AC94}"/>
              </a:ext>
            </a:extLst>
          </p:cNvPr>
          <p:cNvSpPr/>
          <p:nvPr/>
        </p:nvSpPr>
        <p:spPr>
          <a:xfrm>
            <a:off x="4276070"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1877 h 4024249"/>
              <a:gd name="connsiteX3" fmla="*/ 2945424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1877"/>
                </a:lnTo>
                <a:lnTo>
                  <a:pt x="2945424" y="4024249"/>
                </a:lnTo>
                <a:lnTo>
                  <a:pt x="0" y="4024249"/>
                </a:lnTo>
                <a:close/>
              </a:path>
            </a:pathLst>
          </a:custGeom>
          <a:solidFill>
            <a:srgbClr val="FF8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23" name="Freeform: Shape 22">
            <a:extLst>
              <a:ext uri="{FF2B5EF4-FFF2-40B4-BE49-F238E27FC236}">
                <a16:creationId xmlns:a16="http://schemas.microsoft.com/office/drawing/2014/main" id="{DADC5747-D71F-1AA7-B2EB-515EBF9C2F51}"/>
              </a:ext>
            </a:extLst>
          </p:cNvPr>
          <p:cNvSpPr/>
          <p:nvPr/>
        </p:nvSpPr>
        <p:spPr>
          <a:xfrm>
            <a:off x="380398"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0263 h 4024249"/>
              <a:gd name="connsiteX3" fmla="*/ 2942195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0263"/>
                </a:lnTo>
                <a:lnTo>
                  <a:pt x="2942195" y="4024249"/>
                </a:lnTo>
                <a:lnTo>
                  <a:pt x="0" y="4024249"/>
                </a:lnTo>
                <a:close/>
              </a:path>
            </a:pathLst>
          </a:custGeom>
          <a:solidFill>
            <a:srgbClr val="FF6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16" name="Freeform: Shape 15">
            <a:extLst>
              <a:ext uri="{FF2B5EF4-FFF2-40B4-BE49-F238E27FC236}">
                <a16:creationId xmlns:a16="http://schemas.microsoft.com/office/drawing/2014/main" id="{ECBF2FBA-4C97-2D48-A078-DD519CC00740}"/>
              </a:ext>
            </a:extLst>
          </p:cNvPr>
          <p:cNvSpPr/>
          <p:nvPr/>
        </p:nvSpPr>
        <p:spPr>
          <a:xfrm>
            <a:off x="8170373"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4370 h 4024249"/>
              <a:gd name="connsiteX3" fmla="*/ 2950409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4370"/>
                </a:lnTo>
                <a:lnTo>
                  <a:pt x="2950409" y="4024249"/>
                </a:lnTo>
                <a:lnTo>
                  <a:pt x="0" y="4024249"/>
                </a:lnTo>
                <a:close/>
              </a:path>
            </a:pathLst>
          </a:custGeom>
          <a:solidFill>
            <a:srgbClr val="FFCD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711015" y="2094900"/>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711015" y="3020654"/>
            <a:ext cx="2945633" cy="2576586"/>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609915" y="2093816"/>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609915" y="3020654"/>
            <a:ext cx="2945633" cy="2576582"/>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505587" y="2093816"/>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505587" y="3020654"/>
            <a:ext cx="2945633" cy="2576582"/>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descr="A black background with yellow letters&#10;&#10;AI-generated content may be incorrect.">
            <a:extLst>
              <a:ext uri="{FF2B5EF4-FFF2-40B4-BE49-F238E27FC236}">
                <a16:creationId xmlns:a16="http://schemas.microsoft.com/office/drawing/2014/main" id="{8B1C2B0F-E0CD-235C-1384-0820412BBD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4" name="Straight Connector 13">
            <a:extLst>
              <a:ext uri="{FF2B5EF4-FFF2-40B4-BE49-F238E27FC236}">
                <a16:creationId xmlns:a16="http://schemas.microsoft.com/office/drawing/2014/main" id="{91BBB39D-6D05-5853-2091-D5C532FD5DAB}"/>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46B4083-18E6-5A9E-5A5F-DDF109ECCEE4}"/>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63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content+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chemeClr val="tx1"/>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6" name="Group 5">
            <a:extLst>
              <a:ext uri="{FF2B5EF4-FFF2-40B4-BE49-F238E27FC236}">
                <a16:creationId xmlns:a16="http://schemas.microsoft.com/office/drawing/2014/main" id="{B847017A-409B-6B8B-206B-ACBFCE999D27}"/>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2D265DC0-8C2D-AD5B-551E-B4832E9B328A}"/>
              </a:ext>
            </a:extLst>
          </p:cNvPr>
          <p:cNvGrpSpPr/>
          <p:nvPr userDrawn="1"/>
        </p:nvGrpSpPr>
        <p:grpSpPr>
          <a:xfrm>
            <a:off x="380398" y="2361368"/>
            <a:ext cx="5586203" cy="144735"/>
            <a:chOff x="380497" y="1888670"/>
            <a:chExt cx="5587658" cy="144735"/>
          </a:xfrm>
        </p:grpSpPr>
        <p:pic>
          <p:nvPicPr>
            <p:cNvPr id="12" name="Graphic 11">
              <a:extLst>
                <a:ext uri="{FF2B5EF4-FFF2-40B4-BE49-F238E27FC236}">
                  <a16:creationId xmlns:a16="http://schemas.microsoft.com/office/drawing/2014/main" id="{16B1F11E-EBC0-93A4-A277-DBBFD9E13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 name="Straight Connector 21">
              <a:extLst>
                <a:ext uri="{FF2B5EF4-FFF2-40B4-BE49-F238E27FC236}">
                  <a16:creationId xmlns:a16="http://schemas.microsoft.com/office/drawing/2014/main" id="{F411DDA1-82C4-0137-9C4D-6ADE19D02CD4}"/>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2DE150A0-CE73-D2FB-59E3-1BC96B89E364}"/>
              </a:ext>
            </a:extLst>
          </p:cNvPr>
          <p:cNvGrpSpPr/>
          <p:nvPr userDrawn="1"/>
        </p:nvGrpSpPr>
        <p:grpSpPr>
          <a:xfrm>
            <a:off x="6218493" y="2361368"/>
            <a:ext cx="5586203" cy="144735"/>
            <a:chOff x="380497" y="1888670"/>
            <a:chExt cx="5587658" cy="144735"/>
          </a:xfrm>
        </p:grpSpPr>
        <p:pic>
          <p:nvPicPr>
            <p:cNvPr id="24" name="Graphic 23">
              <a:extLst>
                <a:ext uri="{FF2B5EF4-FFF2-40B4-BE49-F238E27FC236}">
                  <a16:creationId xmlns:a16="http://schemas.microsoft.com/office/drawing/2014/main" id="{03ED3D08-418B-AE0A-5449-5E2107D5E4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89DBE47-30C1-F96D-AA14-98FCDA4AEE6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6" name="Picture 25" descr="A black background with yellow letters&#10;&#10;AI-generated content may be incorrect.">
            <a:extLst>
              <a:ext uri="{FF2B5EF4-FFF2-40B4-BE49-F238E27FC236}">
                <a16:creationId xmlns:a16="http://schemas.microsoft.com/office/drawing/2014/main" id="{4412FA99-84F9-999A-4117-C376133157F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7" name="Group 26">
            <a:extLst>
              <a:ext uri="{FF2B5EF4-FFF2-40B4-BE49-F238E27FC236}">
                <a16:creationId xmlns:a16="http://schemas.microsoft.com/office/drawing/2014/main" id="{1BBC9BC1-1F2F-EA87-DDD5-29A2F33007F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7D4FC179-C3D5-7755-AB1D-5C3B0EFB732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F704E58-9CC6-FF38-4F40-E3968167D351}"/>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6702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hart Placeholder 1">
            <a:extLst>
              <a:ext uri="{FF2B5EF4-FFF2-40B4-BE49-F238E27FC236}">
                <a16:creationId xmlns:a16="http://schemas.microsoft.com/office/drawing/2014/main" id="{8E2DCC1D-B19F-BAB8-E4BA-FF1350A67085}"/>
              </a:ext>
            </a:extLst>
          </p:cNvPr>
          <p:cNvSpPr>
            <a:spLocks noGrp="1"/>
          </p:cNvSpPr>
          <p:nvPr>
            <p:ph type="chart" sz="quarter" idx="15"/>
          </p:nvPr>
        </p:nvSpPr>
        <p:spPr>
          <a:xfrm>
            <a:off x="383948"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6E720316-5E8D-F90D-6CC1-BFB150C9714D}"/>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FD15D1D-A266-4E6E-1B70-44E732F5D122}"/>
              </a:ext>
            </a:extLst>
          </p:cNvPr>
          <p:cNvGrpSpPr/>
          <p:nvPr userDrawn="1"/>
        </p:nvGrpSpPr>
        <p:grpSpPr>
          <a:xfrm>
            <a:off x="380398" y="2361368"/>
            <a:ext cx="5586203" cy="144735"/>
            <a:chOff x="380497" y="1888670"/>
            <a:chExt cx="5587658" cy="144735"/>
          </a:xfrm>
        </p:grpSpPr>
        <p:pic>
          <p:nvPicPr>
            <p:cNvPr id="12" name="Graphic 11">
              <a:extLst>
                <a:ext uri="{FF2B5EF4-FFF2-40B4-BE49-F238E27FC236}">
                  <a16:creationId xmlns:a16="http://schemas.microsoft.com/office/drawing/2014/main" id="{F1B04459-A0A0-5E4C-59CD-553F2D0AC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 name="Straight Connector 21">
              <a:extLst>
                <a:ext uri="{FF2B5EF4-FFF2-40B4-BE49-F238E27FC236}">
                  <a16:creationId xmlns:a16="http://schemas.microsoft.com/office/drawing/2014/main" id="{841FE34D-34D3-E58D-0309-183B1F8CF889}"/>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EF96AA35-2E23-9F94-71EA-625735824346}"/>
              </a:ext>
            </a:extLst>
          </p:cNvPr>
          <p:cNvGrpSpPr/>
          <p:nvPr userDrawn="1"/>
        </p:nvGrpSpPr>
        <p:grpSpPr>
          <a:xfrm>
            <a:off x="6218493" y="2361368"/>
            <a:ext cx="5586203" cy="144735"/>
            <a:chOff x="380497" y="1888670"/>
            <a:chExt cx="5587658" cy="144735"/>
          </a:xfrm>
        </p:grpSpPr>
        <p:pic>
          <p:nvPicPr>
            <p:cNvPr id="24" name="Graphic 23">
              <a:extLst>
                <a:ext uri="{FF2B5EF4-FFF2-40B4-BE49-F238E27FC236}">
                  <a16:creationId xmlns:a16="http://schemas.microsoft.com/office/drawing/2014/main" id="{A4125B58-9FF6-3F9E-D1EF-BC2E03A42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A2243045-4C09-34E2-8E5E-21B879CA180A}"/>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6" name="Picture 25" descr="A black background with yellow letters&#10;&#10;AI-generated content may be incorrect.">
            <a:extLst>
              <a:ext uri="{FF2B5EF4-FFF2-40B4-BE49-F238E27FC236}">
                <a16:creationId xmlns:a16="http://schemas.microsoft.com/office/drawing/2014/main" id="{F6FC1FB1-DC50-E722-2510-73FAF16CE8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7" name="Group 26">
            <a:extLst>
              <a:ext uri="{FF2B5EF4-FFF2-40B4-BE49-F238E27FC236}">
                <a16:creationId xmlns:a16="http://schemas.microsoft.com/office/drawing/2014/main" id="{BF3AA059-AECF-2165-FC1E-EBBF2E62B29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DC1DDFEC-6341-9A51-4EF5-EE91F076F26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8B7F6C7-C340-5C30-FF39-05579C25558E}"/>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9369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2B1012-1F07-C830-2D42-4067C9446A17}"/>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pic>
        <p:nvPicPr>
          <p:cNvPr id="5" name="Picture 4">
            <a:extLst>
              <a:ext uri="{FF2B5EF4-FFF2-40B4-BE49-F238E27FC236}">
                <a16:creationId xmlns:a16="http://schemas.microsoft.com/office/drawing/2014/main" id="{0444F8B3-50E1-0C7F-1064-92EFF68EB0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spTree>
    <p:extLst>
      <p:ext uri="{BB962C8B-B14F-4D97-AF65-F5344CB8AC3E}">
        <p14:creationId xmlns:p14="http://schemas.microsoft.com/office/powerpoint/2010/main" val="131681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5577022" cy="13419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2A6C22A2-CF90-ADA3-59DA-B8FF475B987D}"/>
              </a:ext>
            </a:extLst>
          </p:cNvPr>
          <p:cNvSpPr>
            <a:spLocks noGrp="1"/>
          </p:cNvSpPr>
          <p:nvPr>
            <p:ph type="pic" sz="quarter" idx="14"/>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31F144B8-C201-C992-D8E2-B1727E0BB460}"/>
              </a:ext>
            </a:extLst>
          </p:cNvPr>
          <p:cNvGrpSpPr/>
          <p:nvPr userDrawn="1"/>
        </p:nvGrpSpPr>
        <p:grpSpPr>
          <a:xfrm>
            <a:off x="380398" y="2361368"/>
            <a:ext cx="5586203" cy="144735"/>
            <a:chOff x="380497" y="1888670"/>
            <a:chExt cx="5587658" cy="144735"/>
          </a:xfrm>
        </p:grpSpPr>
        <p:pic>
          <p:nvPicPr>
            <p:cNvPr id="7" name="Graphic 6">
              <a:extLst>
                <a:ext uri="{FF2B5EF4-FFF2-40B4-BE49-F238E27FC236}">
                  <a16:creationId xmlns:a16="http://schemas.microsoft.com/office/drawing/2014/main" id="{55260E33-C63D-5605-5EAB-DA250AD87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0" name="Straight Connector 9">
              <a:extLst>
                <a:ext uri="{FF2B5EF4-FFF2-40B4-BE49-F238E27FC236}">
                  <a16:creationId xmlns:a16="http://schemas.microsoft.com/office/drawing/2014/main" id="{B49EA30A-C026-089E-234C-7D197843C913}"/>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 name="Picture 10" descr="A black background with yellow letters&#10;&#10;AI-generated content may be incorrect.">
            <a:extLst>
              <a:ext uri="{FF2B5EF4-FFF2-40B4-BE49-F238E27FC236}">
                <a16:creationId xmlns:a16="http://schemas.microsoft.com/office/drawing/2014/main" id="{CDDA1878-3F42-DB54-EEEB-2CBAA5EEAE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2" name="Straight Connector 11">
            <a:extLst>
              <a:ext uri="{FF2B5EF4-FFF2-40B4-BE49-F238E27FC236}">
                <a16:creationId xmlns:a16="http://schemas.microsoft.com/office/drawing/2014/main" id="{3A672355-5AEC-B42F-DB3E-17775432EFC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6F872A4-1F40-5DAD-AA91-F99F1208FC7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40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8" name="Picture 7">
            <a:extLst>
              <a:ext uri="{FF2B5EF4-FFF2-40B4-BE49-F238E27FC236}">
                <a16:creationId xmlns:a16="http://schemas.microsoft.com/office/drawing/2014/main" id="{562B1012-1F07-C830-2D42-4067C9446A17}"/>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0444F8B3-50E1-0C7F-1064-92EFF68EB0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6" name="Group 5">
            <a:extLst>
              <a:ext uri="{FF2B5EF4-FFF2-40B4-BE49-F238E27FC236}">
                <a16:creationId xmlns:a16="http://schemas.microsoft.com/office/drawing/2014/main" id="{91ECB5BC-658A-C92A-7AB9-4928B3815C4E}"/>
              </a:ext>
            </a:extLst>
          </p:cNvPr>
          <p:cNvGrpSpPr/>
          <p:nvPr userDrawn="1"/>
        </p:nvGrpSpPr>
        <p:grpSpPr>
          <a:xfrm>
            <a:off x="380398" y="6476612"/>
            <a:ext cx="11424298" cy="271909"/>
            <a:chOff x="380497" y="6476611"/>
            <a:chExt cx="11427274" cy="271909"/>
          </a:xfrm>
        </p:grpSpPr>
        <p:cxnSp>
          <p:nvCxnSpPr>
            <p:cNvPr id="7" name="Straight Connector 6">
              <a:extLst>
                <a:ext uri="{FF2B5EF4-FFF2-40B4-BE49-F238E27FC236}">
                  <a16:creationId xmlns:a16="http://schemas.microsoft.com/office/drawing/2014/main" id="{A307AD75-9B60-F45D-A552-A5809867EE9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037DA1-B5E4-BA1A-4633-375C1498B26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721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p:cSld name="Header,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24246B42-8041-613E-DC57-DFCBC56283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56C3CBE6-D8C7-1387-D4C5-F65616CB6034}"/>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B517AD51-1502-3367-5CB8-26BE503C2847}"/>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B4D992-0A62-712E-66C5-652DBA765973}"/>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63928B06-D67C-3D44-6D84-D33D822239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21554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Header, Subhea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89CD1558-53C5-F197-AE29-3F49FAE89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E17B85C2-9674-5CA4-C911-D70914F9CA5B}"/>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2720C61A-3957-34D7-6B41-64EC598C4CE1}"/>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CCF7DF3-9B4D-6578-834B-CE0F121B30B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3495C4FA-FE4A-2F9B-6FD3-0151F70246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
        <p:nvSpPr>
          <p:cNvPr id="14" name="Content Placeholder 2">
            <a:extLst>
              <a:ext uri="{FF2B5EF4-FFF2-40B4-BE49-F238E27FC236}">
                <a16:creationId xmlns:a16="http://schemas.microsoft.com/office/drawing/2014/main" id="{21813D27-43EA-15DD-52C8-335467FD941E}"/>
              </a:ext>
            </a:extLst>
          </p:cNvPr>
          <p:cNvSpPr>
            <a:spLocks noGrp="1"/>
          </p:cNvSpPr>
          <p:nvPr>
            <p:ph idx="1"/>
          </p:nvPr>
        </p:nvSpPr>
        <p:spPr>
          <a:xfrm>
            <a:off x="380398" y="1673832"/>
            <a:ext cx="11423794" cy="4636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6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Header 2 lines,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940945"/>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1362457"/>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8" name="Picture 7" descr="A black background with yellow letters&#10;&#10;AI-generated content may be incorrect.">
            <a:extLst>
              <a:ext uri="{FF2B5EF4-FFF2-40B4-BE49-F238E27FC236}">
                <a16:creationId xmlns:a16="http://schemas.microsoft.com/office/drawing/2014/main" id="{CBC7B794-F06D-9641-505C-E6574FC3C9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FD961937-F97C-597A-E3C7-CA6924D7D485}"/>
              </a:ext>
            </a:extLst>
          </p:cNvPr>
          <p:cNvGrpSpPr/>
          <p:nvPr userDrawn="1"/>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DD520B9C-473C-AB79-1633-C3164483999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75DF7A-93F0-5089-13DA-D0D721DFB50D}"/>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97E791E1-F590-E856-D967-7E234A3466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335849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leadership/speak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20" name="Text Placeholder 19">
            <a:extLst>
              <a:ext uri="{FF2B5EF4-FFF2-40B4-BE49-F238E27FC236}">
                <a16:creationId xmlns:a16="http://schemas.microsoft.com/office/drawing/2014/main" id="{2D0AFE76-7633-35C0-3C2C-B2B829AC52B9}"/>
              </a:ext>
            </a:extLst>
          </p:cNvPr>
          <p:cNvSpPr>
            <a:spLocks noGrp="1"/>
          </p:cNvSpPr>
          <p:nvPr>
            <p:ph type="body" sz="quarter" idx="22" hasCustomPrompt="1"/>
          </p:nvPr>
        </p:nvSpPr>
        <p:spPr>
          <a:xfrm>
            <a:off x="481588"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 name="Text Placeholder 19">
            <a:extLst>
              <a:ext uri="{FF2B5EF4-FFF2-40B4-BE49-F238E27FC236}">
                <a16:creationId xmlns:a16="http://schemas.microsoft.com/office/drawing/2014/main" id="{BC94CFB3-6C01-D5B2-6DE9-05A45E63EF1B}"/>
              </a:ext>
            </a:extLst>
          </p:cNvPr>
          <p:cNvSpPr>
            <a:spLocks noGrp="1"/>
          </p:cNvSpPr>
          <p:nvPr>
            <p:ph type="body" sz="quarter" idx="23" hasCustomPrompt="1"/>
          </p:nvPr>
        </p:nvSpPr>
        <p:spPr>
          <a:xfrm>
            <a:off x="481588"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 name="Group 21">
            <a:extLst>
              <a:ext uri="{FF2B5EF4-FFF2-40B4-BE49-F238E27FC236}">
                <a16:creationId xmlns:a16="http://schemas.microsoft.com/office/drawing/2014/main" id="{8116BA95-29AC-56CE-F64B-17186E14CCF6}"/>
              </a:ext>
            </a:extLst>
          </p:cNvPr>
          <p:cNvGrpSpPr/>
          <p:nvPr/>
        </p:nvGrpSpPr>
        <p:grpSpPr>
          <a:xfrm flipH="1">
            <a:off x="481460" y="3167274"/>
            <a:ext cx="1240061" cy="144735"/>
            <a:chOff x="380497" y="1888670"/>
            <a:chExt cx="1240384" cy="144735"/>
          </a:xfrm>
        </p:grpSpPr>
        <p:pic>
          <p:nvPicPr>
            <p:cNvPr id="23" name="Graphic 22">
              <a:extLst>
                <a:ext uri="{FF2B5EF4-FFF2-40B4-BE49-F238E27FC236}">
                  <a16:creationId xmlns:a16="http://schemas.microsoft.com/office/drawing/2014/main" id="{E9809D81-9661-D15F-7263-C3549CDC83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57A028E0-6954-9DD2-39E1-5D87D30B6E74}"/>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4" name="Text Placeholder 19">
            <a:extLst>
              <a:ext uri="{FF2B5EF4-FFF2-40B4-BE49-F238E27FC236}">
                <a16:creationId xmlns:a16="http://schemas.microsoft.com/office/drawing/2014/main" id="{269D4F12-591E-77A8-3B2A-AE56B234A034}"/>
              </a:ext>
            </a:extLst>
          </p:cNvPr>
          <p:cNvSpPr>
            <a:spLocks noGrp="1"/>
          </p:cNvSpPr>
          <p:nvPr>
            <p:ph type="body" sz="quarter" idx="25" hasCustomPrompt="1"/>
          </p:nvPr>
        </p:nvSpPr>
        <p:spPr>
          <a:xfrm>
            <a:off x="1957667"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65" name="Text Placeholder 19">
            <a:extLst>
              <a:ext uri="{FF2B5EF4-FFF2-40B4-BE49-F238E27FC236}">
                <a16:creationId xmlns:a16="http://schemas.microsoft.com/office/drawing/2014/main" id="{2047AFCC-EB5B-1098-9470-BC5BDEB9B6BD}"/>
              </a:ext>
            </a:extLst>
          </p:cNvPr>
          <p:cNvSpPr>
            <a:spLocks noGrp="1"/>
          </p:cNvSpPr>
          <p:nvPr>
            <p:ph type="body" sz="quarter" idx="26" hasCustomPrompt="1"/>
          </p:nvPr>
        </p:nvSpPr>
        <p:spPr>
          <a:xfrm>
            <a:off x="1957667"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66" name="Group 165">
            <a:extLst>
              <a:ext uri="{FF2B5EF4-FFF2-40B4-BE49-F238E27FC236}">
                <a16:creationId xmlns:a16="http://schemas.microsoft.com/office/drawing/2014/main" id="{6B2A63BB-9A69-EA47-B81F-868755FF10CB}"/>
              </a:ext>
            </a:extLst>
          </p:cNvPr>
          <p:cNvGrpSpPr/>
          <p:nvPr/>
        </p:nvGrpSpPr>
        <p:grpSpPr>
          <a:xfrm flipH="1">
            <a:off x="1957538" y="3167274"/>
            <a:ext cx="1240061" cy="144735"/>
            <a:chOff x="380497" y="1888670"/>
            <a:chExt cx="1240384" cy="144735"/>
          </a:xfrm>
        </p:grpSpPr>
        <p:pic>
          <p:nvPicPr>
            <p:cNvPr id="167" name="Graphic 166">
              <a:extLst>
                <a:ext uri="{FF2B5EF4-FFF2-40B4-BE49-F238E27FC236}">
                  <a16:creationId xmlns:a16="http://schemas.microsoft.com/office/drawing/2014/main" id="{09CDD3A0-DF93-455A-051A-F3E1B60D43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8" name="Straight Connector 167">
              <a:extLst>
                <a:ext uri="{FF2B5EF4-FFF2-40B4-BE49-F238E27FC236}">
                  <a16:creationId xmlns:a16="http://schemas.microsoft.com/office/drawing/2014/main" id="{010F246E-A041-5327-0E4F-148C9BBF90A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0" name="Text Placeholder 19">
            <a:extLst>
              <a:ext uri="{FF2B5EF4-FFF2-40B4-BE49-F238E27FC236}">
                <a16:creationId xmlns:a16="http://schemas.microsoft.com/office/drawing/2014/main" id="{85A1002C-BA69-8D33-B6BE-61FB342B5156}"/>
              </a:ext>
            </a:extLst>
          </p:cNvPr>
          <p:cNvSpPr>
            <a:spLocks noGrp="1"/>
          </p:cNvSpPr>
          <p:nvPr>
            <p:ph type="body" sz="quarter" idx="28" hasCustomPrompt="1"/>
          </p:nvPr>
        </p:nvSpPr>
        <p:spPr>
          <a:xfrm>
            <a:off x="3433745"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1" name="Text Placeholder 19">
            <a:extLst>
              <a:ext uri="{FF2B5EF4-FFF2-40B4-BE49-F238E27FC236}">
                <a16:creationId xmlns:a16="http://schemas.microsoft.com/office/drawing/2014/main" id="{E755E4FF-3965-A37D-31C0-E3B170382247}"/>
              </a:ext>
            </a:extLst>
          </p:cNvPr>
          <p:cNvSpPr>
            <a:spLocks noGrp="1"/>
          </p:cNvSpPr>
          <p:nvPr>
            <p:ph type="body" sz="quarter" idx="29" hasCustomPrompt="1"/>
          </p:nvPr>
        </p:nvSpPr>
        <p:spPr>
          <a:xfrm>
            <a:off x="3433745"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2" name="Group 171">
            <a:extLst>
              <a:ext uri="{FF2B5EF4-FFF2-40B4-BE49-F238E27FC236}">
                <a16:creationId xmlns:a16="http://schemas.microsoft.com/office/drawing/2014/main" id="{3E3A97D7-9279-A7B4-9C12-A7153F934505}"/>
              </a:ext>
            </a:extLst>
          </p:cNvPr>
          <p:cNvGrpSpPr/>
          <p:nvPr/>
        </p:nvGrpSpPr>
        <p:grpSpPr>
          <a:xfrm flipH="1">
            <a:off x="3433617" y="3167274"/>
            <a:ext cx="1240061" cy="144735"/>
            <a:chOff x="380497" y="1888670"/>
            <a:chExt cx="1240384" cy="144735"/>
          </a:xfrm>
        </p:grpSpPr>
        <p:pic>
          <p:nvPicPr>
            <p:cNvPr id="173" name="Graphic 172">
              <a:extLst>
                <a:ext uri="{FF2B5EF4-FFF2-40B4-BE49-F238E27FC236}">
                  <a16:creationId xmlns:a16="http://schemas.microsoft.com/office/drawing/2014/main" id="{2822A064-6E62-D97B-8879-0F6EDE917E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4" name="Straight Connector 173">
              <a:extLst>
                <a:ext uri="{FF2B5EF4-FFF2-40B4-BE49-F238E27FC236}">
                  <a16:creationId xmlns:a16="http://schemas.microsoft.com/office/drawing/2014/main" id="{377CD894-A8E3-E399-9F5C-46962BFD206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6" name="Text Placeholder 19">
            <a:extLst>
              <a:ext uri="{FF2B5EF4-FFF2-40B4-BE49-F238E27FC236}">
                <a16:creationId xmlns:a16="http://schemas.microsoft.com/office/drawing/2014/main" id="{C7AEC05B-EFF6-403D-267E-4EE78977F1A9}"/>
              </a:ext>
            </a:extLst>
          </p:cNvPr>
          <p:cNvSpPr>
            <a:spLocks noGrp="1"/>
          </p:cNvSpPr>
          <p:nvPr>
            <p:ph type="body" sz="quarter" idx="31" hasCustomPrompt="1"/>
          </p:nvPr>
        </p:nvSpPr>
        <p:spPr>
          <a:xfrm>
            <a:off x="484939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7" name="Text Placeholder 19">
            <a:extLst>
              <a:ext uri="{FF2B5EF4-FFF2-40B4-BE49-F238E27FC236}">
                <a16:creationId xmlns:a16="http://schemas.microsoft.com/office/drawing/2014/main" id="{D5423650-1518-9CA7-22C3-7456713A5AB4}"/>
              </a:ext>
            </a:extLst>
          </p:cNvPr>
          <p:cNvSpPr>
            <a:spLocks noGrp="1"/>
          </p:cNvSpPr>
          <p:nvPr>
            <p:ph type="body" sz="quarter" idx="32" hasCustomPrompt="1"/>
          </p:nvPr>
        </p:nvSpPr>
        <p:spPr>
          <a:xfrm>
            <a:off x="484939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8" name="Group 177">
            <a:extLst>
              <a:ext uri="{FF2B5EF4-FFF2-40B4-BE49-F238E27FC236}">
                <a16:creationId xmlns:a16="http://schemas.microsoft.com/office/drawing/2014/main" id="{7E7DE8D6-AF7C-02E8-0D58-A865B6983229}"/>
              </a:ext>
            </a:extLst>
          </p:cNvPr>
          <p:cNvGrpSpPr/>
          <p:nvPr/>
        </p:nvGrpSpPr>
        <p:grpSpPr>
          <a:xfrm flipH="1">
            <a:off x="4849268" y="3167274"/>
            <a:ext cx="1240061" cy="144735"/>
            <a:chOff x="380497" y="1888670"/>
            <a:chExt cx="1240384" cy="144735"/>
          </a:xfrm>
        </p:grpSpPr>
        <p:pic>
          <p:nvPicPr>
            <p:cNvPr id="179" name="Graphic 178">
              <a:extLst>
                <a:ext uri="{FF2B5EF4-FFF2-40B4-BE49-F238E27FC236}">
                  <a16:creationId xmlns:a16="http://schemas.microsoft.com/office/drawing/2014/main" id="{196DF4EE-7288-7F20-1138-FC2503D7A3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0" name="Straight Connector 179">
              <a:extLst>
                <a:ext uri="{FF2B5EF4-FFF2-40B4-BE49-F238E27FC236}">
                  <a16:creationId xmlns:a16="http://schemas.microsoft.com/office/drawing/2014/main" id="{6B364D68-50A3-6C9D-2B87-8A262ABE0C2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6" name="Text Placeholder 19">
            <a:extLst>
              <a:ext uri="{FF2B5EF4-FFF2-40B4-BE49-F238E27FC236}">
                <a16:creationId xmlns:a16="http://schemas.microsoft.com/office/drawing/2014/main" id="{C46C7552-93EA-843E-A318-5DC0651B1244}"/>
              </a:ext>
            </a:extLst>
          </p:cNvPr>
          <p:cNvSpPr>
            <a:spLocks noGrp="1"/>
          </p:cNvSpPr>
          <p:nvPr>
            <p:ph type="body" sz="quarter" idx="34" hasCustomPrompt="1"/>
          </p:nvPr>
        </p:nvSpPr>
        <p:spPr>
          <a:xfrm>
            <a:off x="626732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07" name="Text Placeholder 19">
            <a:extLst>
              <a:ext uri="{FF2B5EF4-FFF2-40B4-BE49-F238E27FC236}">
                <a16:creationId xmlns:a16="http://schemas.microsoft.com/office/drawing/2014/main" id="{31375483-FF23-F3F8-943F-CEA5FA56DDB5}"/>
              </a:ext>
            </a:extLst>
          </p:cNvPr>
          <p:cNvSpPr>
            <a:spLocks noGrp="1"/>
          </p:cNvSpPr>
          <p:nvPr>
            <p:ph type="body" sz="quarter" idx="35" hasCustomPrompt="1"/>
          </p:nvPr>
        </p:nvSpPr>
        <p:spPr>
          <a:xfrm>
            <a:off x="626732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08" name="Group 207">
            <a:extLst>
              <a:ext uri="{FF2B5EF4-FFF2-40B4-BE49-F238E27FC236}">
                <a16:creationId xmlns:a16="http://schemas.microsoft.com/office/drawing/2014/main" id="{A599730A-7B6B-F197-6136-CAA914C9A322}"/>
              </a:ext>
            </a:extLst>
          </p:cNvPr>
          <p:cNvGrpSpPr/>
          <p:nvPr/>
        </p:nvGrpSpPr>
        <p:grpSpPr>
          <a:xfrm flipH="1">
            <a:off x="6267194" y="3167274"/>
            <a:ext cx="1240061" cy="144735"/>
            <a:chOff x="380497" y="1888670"/>
            <a:chExt cx="1240384" cy="144735"/>
          </a:xfrm>
        </p:grpSpPr>
        <p:pic>
          <p:nvPicPr>
            <p:cNvPr id="209" name="Graphic 208">
              <a:extLst>
                <a:ext uri="{FF2B5EF4-FFF2-40B4-BE49-F238E27FC236}">
                  <a16:creationId xmlns:a16="http://schemas.microsoft.com/office/drawing/2014/main" id="{BD9D1C4F-1BE6-4C42-B8EB-94F739FC7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0" name="Straight Connector 209">
              <a:extLst>
                <a:ext uri="{FF2B5EF4-FFF2-40B4-BE49-F238E27FC236}">
                  <a16:creationId xmlns:a16="http://schemas.microsoft.com/office/drawing/2014/main" id="{A5FCEED6-A3D5-F407-7D29-C8B9F7335D70}"/>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2" name="Text Placeholder 19">
            <a:extLst>
              <a:ext uri="{FF2B5EF4-FFF2-40B4-BE49-F238E27FC236}">
                <a16:creationId xmlns:a16="http://schemas.microsoft.com/office/drawing/2014/main" id="{F0618EB2-05BD-DB83-1C2B-E47DBE5BA978}"/>
              </a:ext>
            </a:extLst>
          </p:cNvPr>
          <p:cNvSpPr>
            <a:spLocks noGrp="1"/>
          </p:cNvSpPr>
          <p:nvPr>
            <p:ph type="body" sz="quarter" idx="37" hasCustomPrompt="1"/>
          </p:nvPr>
        </p:nvSpPr>
        <p:spPr>
          <a:xfrm>
            <a:off x="7685250"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3" name="Text Placeholder 19">
            <a:extLst>
              <a:ext uri="{FF2B5EF4-FFF2-40B4-BE49-F238E27FC236}">
                <a16:creationId xmlns:a16="http://schemas.microsoft.com/office/drawing/2014/main" id="{8017BE30-DB9E-8605-52C2-3220B156B67F}"/>
              </a:ext>
            </a:extLst>
          </p:cNvPr>
          <p:cNvSpPr>
            <a:spLocks noGrp="1"/>
          </p:cNvSpPr>
          <p:nvPr>
            <p:ph type="body" sz="quarter" idx="38" hasCustomPrompt="1"/>
          </p:nvPr>
        </p:nvSpPr>
        <p:spPr>
          <a:xfrm>
            <a:off x="7685250"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14" name="Group 213">
            <a:extLst>
              <a:ext uri="{FF2B5EF4-FFF2-40B4-BE49-F238E27FC236}">
                <a16:creationId xmlns:a16="http://schemas.microsoft.com/office/drawing/2014/main" id="{93A75801-F102-4E36-5A1B-31E240715425}"/>
              </a:ext>
            </a:extLst>
          </p:cNvPr>
          <p:cNvGrpSpPr/>
          <p:nvPr/>
        </p:nvGrpSpPr>
        <p:grpSpPr>
          <a:xfrm flipH="1">
            <a:off x="7685121" y="3167274"/>
            <a:ext cx="1240061" cy="144735"/>
            <a:chOff x="380497" y="1888670"/>
            <a:chExt cx="1240384" cy="144735"/>
          </a:xfrm>
        </p:grpSpPr>
        <p:pic>
          <p:nvPicPr>
            <p:cNvPr id="215" name="Graphic 214">
              <a:extLst>
                <a:ext uri="{FF2B5EF4-FFF2-40B4-BE49-F238E27FC236}">
                  <a16:creationId xmlns:a16="http://schemas.microsoft.com/office/drawing/2014/main" id="{BF576599-01C6-8B3E-701C-1930BD149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6" name="Straight Connector 215">
              <a:extLst>
                <a:ext uri="{FF2B5EF4-FFF2-40B4-BE49-F238E27FC236}">
                  <a16:creationId xmlns:a16="http://schemas.microsoft.com/office/drawing/2014/main" id="{0044D218-7939-B5E9-938B-0FD9AD96F78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8" name="Text Placeholder 19">
            <a:extLst>
              <a:ext uri="{FF2B5EF4-FFF2-40B4-BE49-F238E27FC236}">
                <a16:creationId xmlns:a16="http://schemas.microsoft.com/office/drawing/2014/main" id="{B1D204DE-6C65-5DDA-307B-5955F2041588}"/>
              </a:ext>
            </a:extLst>
          </p:cNvPr>
          <p:cNvSpPr>
            <a:spLocks noGrp="1"/>
          </p:cNvSpPr>
          <p:nvPr>
            <p:ph type="body" sz="quarter" idx="40" hasCustomPrompt="1"/>
          </p:nvPr>
        </p:nvSpPr>
        <p:spPr>
          <a:xfrm>
            <a:off x="910317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9" name="Text Placeholder 19">
            <a:extLst>
              <a:ext uri="{FF2B5EF4-FFF2-40B4-BE49-F238E27FC236}">
                <a16:creationId xmlns:a16="http://schemas.microsoft.com/office/drawing/2014/main" id="{DA4CE56E-3B75-939C-1312-358679418393}"/>
              </a:ext>
            </a:extLst>
          </p:cNvPr>
          <p:cNvSpPr>
            <a:spLocks noGrp="1"/>
          </p:cNvSpPr>
          <p:nvPr>
            <p:ph type="body" sz="quarter" idx="41" hasCustomPrompt="1"/>
          </p:nvPr>
        </p:nvSpPr>
        <p:spPr>
          <a:xfrm>
            <a:off x="910317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0" name="Group 219">
            <a:extLst>
              <a:ext uri="{FF2B5EF4-FFF2-40B4-BE49-F238E27FC236}">
                <a16:creationId xmlns:a16="http://schemas.microsoft.com/office/drawing/2014/main" id="{79BD5E5F-C4CE-E1D2-17A0-02AD8726A5C1}"/>
              </a:ext>
            </a:extLst>
          </p:cNvPr>
          <p:cNvGrpSpPr/>
          <p:nvPr/>
        </p:nvGrpSpPr>
        <p:grpSpPr>
          <a:xfrm flipH="1">
            <a:off x="9103048" y="3167274"/>
            <a:ext cx="1240061" cy="144735"/>
            <a:chOff x="380497" y="1888670"/>
            <a:chExt cx="1240384" cy="144735"/>
          </a:xfrm>
        </p:grpSpPr>
        <p:pic>
          <p:nvPicPr>
            <p:cNvPr id="221" name="Graphic 220">
              <a:extLst>
                <a:ext uri="{FF2B5EF4-FFF2-40B4-BE49-F238E27FC236}">
                  <a16:creationId xmlns:a16="http://schemas.microsoft.com/office/drawing/2014/main" id="{2E3B3B93-2BCF-3991-A7BF-E80AA4C4D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2" name="Straight Connector 221">
              <a:extLst>
                <a:ext uri="{FF2B5EF4-FFF2-40B4-BE49-F238E27FC236}">
                  <a16:creationId xmlns:a16="http://schemas.microsoft.com/office/drawing/2014/main" id="{29D4EDB5-83B9-BA2D-8C1C-8815B88C7A7D}"/>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4" name="Text Placeholder 19">
            <a:extLst>
              <a:ext uri="{FF2B5EF4-FFF2-40B4-BE49-F238E27FC236}">
                <a16:creationId xmlns:a16="http://schemas.microsoft.com/office/drawing/2014/main" id="{92CC560A-AEA0-7CBF-725E-09399A7A5199}"/>
              </a:ext>
            </a:extLst>
          </p:cNvPr>
          <p:cNvSpPr>
            <a:spLocks noGrp="1"/>
          </p:cNvSpPr>
          <p:nvPr>
            <p:ph type="body" sz="quarter" idx="43" hasCustomPrompt="1"/>
          </p:nvPr>
        </p:nvSpPr>
        <p:spPr>
          <a:xfrm>
            <a:off x="1052110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25" name="Text Placeholder 19">
            <a:extLst>
              <a:ext uri="{FF2B5EF4-FFF2-40B4-BE49-F238E27FC236}">
                <a16:creationId xmlns:a16="http://schemas.microsoft.com/office/drawing/2014/main" id="{45ACA214-5D14-E448-A37D-7E5B46C4B389}"/>
              </a:ext>
            </a:extLst>
          </p:cNvPr>
          <p:cNvSpPr>
            <a:spLocks noGrp="1"/>
          </p:cNvSpPr>
          <p:nvPr>
            <p:ph type="body" sz="quarter" idx="44" hasCustomPrompt="1"/>
          </p:nvPr>
        </p:nvSpPr>
        <p:spPr>
          <a:xfrm>
            <a:off x="1052110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6" name="Group 225">
            <a:extLst>
              <a:ext uri="{FF2B5EF4-FFF2-40B4-BE49-F238E27FC236}">
                <a16:creationId xmlns:a16="http://schemas.microsoft.com/office/drawing/2014/main" id="{C59A8031-3EF8-933E-F06D-336B2738CC7D}"/>
              </a:ext>
            </a:extLst>
          </p:cNvPr>
          <p:cNvGrpSpPr/>
          <p:nvPr/>
        </p:nvGrpSpPr>
        <p:grpSpPr>
          <a:xfrm flipH="1">
            <a:off x="10520974" y="3167274"/>
            <a:ext cx="1240061" cy="144735"/>
            <a:chOff x="380497" y="1888670"/>
            <a:chExt cx="1240384" cy="144735"/>
          </a:xfrm>
        </p:grpSpPr>
        <p:pic>
          <p:nvPicPr>
            <p:cNvPr id="227" name="Graphic 226">
              <a:extLst>
                <a:ext uri="{FF2B5EF4-FFF2-40B4-BE49-F238E27FC236}">
                  <a16:creationId xmlns:a16="http://schemas.microsoft.com/office/drawing/2014/main" id="{46BEE67D-0A78-F984-BD03-11CC81BBF6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8" name="Straight Connector 227">
              <a:extLst>
                <a:ext uri="{FF2B5EF4-FFF2-40B4-BE49-F238E27FC236}">
                  <a16:creationId xmlns:a16="http://schemas.microsoft.com/office/drawing/2014/main" id="{5140B9E1-2557-5F8A-9965-CE922F927C0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0" name="Text Placeholder 19">
            <a:extLst>
              <a:ext uri="{FF2B5EF4-FFF2-40B4-BE49-F238E27FC236}">
                <a16:creationId xmlns:a16="http://schemas.microsoft.com/office/drawing/2014/main" id="{79876A3B-F526-5EAE-2516-F04976DBC710}"/>
              </a:ext>
            </a:extLst>
          </p:cNvPr>
          <p:cNvSpPr>
            <a:spLocks noGrp="1"/>
          </p:cNvSpPr>
          <p:nvPr>
            <p:ph type="body" sz="quarter" idx="46" hasCustomPrompt="1"/>
          </p:nvPr>
        </p:nvSpPr>
        <p:spPr>
          <a:xfrm>
            <a:off x="481588"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1" name="Text Placeholder 19">
            <a:extLst>
              <a:ext uri="{FF2B5EF4-FFF2-40B4-BE49-F238E27FC236}">
                <a16:creationId xmlns:a16="http://schemas.microsoft.com/office/drawing/2014/main" id="{60885F78-74CE-22B5-9AAE-8BA0C7C5FB9D}"/>
              </a:ext>
            </a:extLst>
          </p:cNvPr>
          <p:cNvSpPr>
            <a:spLocks noGrp="1"/>
          </p:cNvSpPr>
          <p:nvPr>
            <p:ph type="body" sz="quarter" idx="47" hasCustomPrompt="1"/>
          </p:nvPr>
        </p:nvSpPr>
        <p:spPr>
          <a:xfrm>
            <a:off x="481588"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2" name="Group 231">
            <a:extLst>
              <a:ext uri="{FF2B5EF4-FFF2-40B4-BE49-F238E27FC236}">
                <a16:creationId xmlns:a16="http://schemas.microsoft.com/office/drawing/2014/main" id="{2E70FA16-6655-1FC9-541C-73CE0864D88A}"/>
              </a:ext>
            </a:extLst>
          </p:cNvPr>
          <p:cNvGrpSpPr/>
          <p:nvPr/>
        </p:nvGrpSpPr>
        <p:grpSpPr>
          <a:xfrm flipH="1">
            <a:off x="481460" y="5672545"/>
            <a:ext cx="1240061" cy="144735"/>
            <a:chOff x="380497" y="1888670"/>
            <a:chExt cx="1240384" cy="144735"/>
          </a:xfrm>
        </p:grpSpPr>
        <p:pic>
          <p:nvPicPr>
            <p:cNvPr id="233" name="Graphic 232">
              <a:extLst>
                <a:ext uri="{FF2B5EF4-FFF2-40B4-BE49-F238E27FC236}">
                  <a16:creationId xmlns:a16="http://schemas.microsoft.com/office/drawing/2014/main" id="{13E04DF6-FFA9-9C1A-21CE-26BE34475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34" name="Straight Connector 233">
              <a:extLst>
                <a:ext uri="{FF2B5EF4-FFF2-40B4-BE49-F238E27FC236}">
                  <a16:creationId xmlns:a16="http://schemas.microsoft.com/office/drawing/2014/main" id="{36D81675-736B-A0BA-4B87-57BA357B784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6" name="Text Placeholder 19">
            <a:extLst>
              <a:ext uri="{FF2B5EF4-FFF2-40B4-BE49-F238E27FC236}">
                <a16:creationId xmlns:a16="http://schemas.microsoft.com/office/drawing/2014/main" id="{0F6123FB-142C-CDD8-F3EE-E43ECD64002C}"/>
              </a:ext>
            </a:extLst>
          </p:cNvPr>
          <p:cNvSpPr>
            <a:spLocks noGrp="1"/>
          </p:cNvSpPr>
          <p:nvPr>
            <p:ph type="body" sz="quarter" idx="49" hasCustomPrompt="1"/>
          </p:nvPr>
        </p:nvSpPr>
        <p:spPr>
          <a:xfrm>
            <a:off x="1957667"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7" name="Text Placeholder 19">
            <a:extLst>
              <a:ext uri="{FF2B5EF4-FFF2-40B4-BE49-F238E27FC236}">
                <a16:creationId xmlns:a16="http://schemas.microsoft.com/office/drawing/2014/main" id="{581398D2-842C-F1D3-A0FC-F844DDCB4788}"/>
              </a:ext>
            </a:extLst>
          </p:cNvPr>
          <p:cNvSpPr>
            <a:spLocks noGrp="1"/>
          </p:cNvSpPr>
          <p:nvPr>
            <p:ph type="body" sz="quarter" idx="50" hasCustomPrompt="1"/>
          </p:nvPr>
        </p:nvSpPr>
        <p:spPr>
          <a:xfrm>
            <a:off x="1957667"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8" name="Group 237">
            <a:extLst>
              <a:ext uri="{FF2B5EF4-FFF2-40B4-BE49-F238E27FC236}">
                <a16:creationId xmlns:a16="http://schemas.microsoft.com/office/drawing/2014/main" id="{33E7C95C-58E3-8BCB-431A-B0B378E4A30B}"/>
              </a:ext>
            </a:extLst>
          </p:cNvPr>
          <p:cNvGrpSpPr/>
          <p:nvPr/>
        </p:nvGrpSpPr>
        <p:grpSpPr>
          <a:xfrm flipH="1">
            <a:off x="1957538" y="5672545"/>
            <a:ext cx="1240061" cy="144735"/>
            <a:chOff x="380497" y="1888670"/>
            <a:chExt cx="1240384" cy="144735"/>
          </a:xfrm>
        </p:grpSpPr>
        <p:pic>
          <p:nvPicPr>
            <p:cNvPr id="239" name="Graphic 238">
              <a:extLst>
                <a:ext uri="{FF2B5EF4-FFF2-40B4-BE49-F238E27FC236}">
                  <a16:creationId xmlns:a16="http://schemas.microsoft.com/office/drawing/2014/main" id="{F03FE81B-0481-3056-382C-1A218759EE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0" name="Straight Connector 239">
              <a:extLst>
                <a:ext uri="{FF2B5EF4-FFF2-40B4-BE49-F238E27FC236}">
                  <a16:creationId xmlns:a16="http://schemas.microsoft.com/office/drawing/2014/main" id="{A1A49F2E-3006-95D0-7B70-C8452D6D779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2" name="Text Placeholder 19">
            <a:extLst>
              <a:ext uri="{FF2B5EF4-FFF2-40B4-BE49-F238E27FC236}">
                <a16:creationId xmlns:a16="http://schemas.microsoft.com/office/drawing/2014/main" id="{233CF295-046E-7548-A1FC-69EBA0E70D5A}"/>
              </a:ext>
            </a:extLst>
          </p:cNvPr>
          <p:cNvSpPr>
            <a:spLocks noGrp="1"/>
          </p:cNvSpPr>
          <p:nvPr>
            <p:ph type="body" sz="quarter" idx="52" hasCustomPrompt="1"/>
          </p:nvPr>
        </p:nvSpPr>
        <p:spPr>
          <a:xfrm>
            <a:off x="3433745"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3" name="Text Placeholder 19">
            <a:extLst>
              <a:ext uri="{FF2B5EF4-FFF2-40B4-BE49-F238E27FC236}">
                <a16:creationId xmlns:a16="http://schemas.microsoft.com/office/drawing/2014/main" id="{E104F8E6-5776-0CE1-0EC4-269FAB82F8D2}"/>
              </a:ext>
            </a:extLst>
          </p:cNvPr>
          <p:cNvSpPr>
            <a:spLocks noGrp="1"/>
          </p:cNvSpPr>
          <p:nvPr>
            <p:ph type="body" sz="quarter" idx="53" hasCustomPrompt="1"/>
          </p:nvPr>
        </p:nvSpPr>
        <p:spPr>
          <a:xfrm>
            <a:off x="3433745"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44" name="Group 243">
            <a:extLst>
              <a:ext uri="{FF2B5EF4-FFF2-40B4-BE49-F238E27FC236}">
                <a16:creationId xmlns:a16="http://schemas.microsoft.com/office/drawing/2014/main" id="{A6B9BFD2-FA9F-138D-57FE-9CA754CCFD39}"/>
              </a:ext>
            </a:extLst>
          </p:cNvPr>
          <p:cNvGrpSpPr/>
          <p:nvPr/>
        </p:nvGrpSpPr>
        <p:grpSpPr>
          <a:xfrm flipH="1">
            <a:off x="3433617" y="5672545"/>
            <a:ext cx="1240061" cy="144735"/>
            <a:chOff x="380497" y="1888670"/>
            <a:chExt cx="1240384" cy="144735"/>
          </a:xfrm>
        </p:grpSpPr>
        <p:pic>
          <p:nvPicPr>
            <p:cNvPr id="245" name="Graphic 244">
              <a:extLst>
                <a:ext uri="{FF2B5EF4-FFF2-40B4-BE49-F238E27FC236}">
                  <a16:creationId xmlns:a16="http://schemas.microsoft.com/office/drawing/2014/main" id="{5250EF68-F2E7-1325-6058-B842D49692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6" name="Straight Connector 245">
              <a:extLst>
                <a:ext uri="{FF2B5EF4-FFF2-40B4-BE49-F238E27FC236}">
                  <a16:creationId xmlns:a16="http://schemas.microsoft.com/office/drawing/2014/main" id="{11118B9B-3301-4308-158C-0E9DF0BA3915}"/>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8" name="Text Placeholder 19">
            <a:extLst>
              <a:ext uri="{FF2B5EF4-FFF2-40B4-BE49-F238E27FC236}">
                <a16:creationId xmlns:a16="http://schemas.microsoft.com/office/drawing/2014/main" id="{B01639AD-0B19-66B2-BCE3-885A9E534ACC}"/>
              </a:ext>
            </a:extLst>
          </p:cNvPr>
          <p:cNvSpPr>
            <a:spLocks noGrp="1"/>
          </p:cNvSpPr>
          <p:nvPr>
            <p:ph type="body" sz="quarter" idx="55" hasCustomPrompt="1"/>
          </p:nvPr>
        </p:nvSpPr>
        <p:spPr>
          <a:xfrm>
            <a:off x="484939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9" name="Text Placeholder 19">
            <a:extLst>
              <a:ext uri="{FF2B5EF4-FFF2-40B4-BE49-F238E27FC236}">
                <a16:creationId xmlns:a16="http://schemas.microsoft.com/office/drawing/2014/main" id="{2D95BDE8-CC3C-4E0C-0761-C3B9821D02F9}"/>
              </a:ext>
            </a:extLst>
          </p:cNvPr>
          <p:cNvSpPr>
            <a:spLocks noGrp="1"/>
          </p:cNvSpPr>
          <p:nvPr>
            <p:ph type="body" sz="quarter" idx="56" hasCustomPrompt="1"/>
          </p:nvPr>
        </p:nvSpPr>
        <p:spPr>
          <a:xfrm>
            <a:off x="484939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0" name="Group 249">
            <a:extLst>
              <a:ext uri="{FF2B5EF4-FFF2-40B4-BE49-F238E27FC236}">
                <a16:creationId xmlns:a16="http://schemas.microsoft.com/office/drawing/2014/main" id="{B60D8291-EB0F-6A91-B29C-8E2FF51D315E}"/>
              </a:ext>
            </a:extLst>
          </p:cNvPr>
          <p:cNvGrpSpPr/>
          <p:nvPr/>
        </p:nvGrpSpPr>
        <p:grpSpPr>
          <a:xfrm flipH="1">
            <a:off x="4849268" y="5672545"/>
            <a:ext cx="1240061" cy="144735"/>
            <a:chOff x="380497" y="1888670"/>
            <a:chExt cx="1240384" cy="144735"/>
          </a:xfrm>
        </p:grpSpPr>
        <p:pic>
          <p:nvPicPr>
            <p:cNvPr id="251" name="Graphic 250">
              <a:extLst>
                <a:ext uri="{FF2B5EF4-FFF2-40B4-BE49-F238E27FC236}">
                  <a16:creationId xmlns:a16="http://schemas.microsoft.com/office/drawing/2014/main" id="{8D9C42BD-66D2-72D2-FDC6-5C020FADB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2" name="Straight Connector 251">
              <a:extLst>
                <a:ext uri="{FF2B5EF4-FFF2-40B4-BE49-F238E27FC236}">
                  <a16:creationId xmlns:a16="http://schemas.microsoft.com/office/drawing/2014/main" id="{97EC45E6-D378-B1FA-54E3-ADC547A2E8A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4" name="Text Placeholder 19">
            <a:extLst>
              <a:ext uri="{FF2B5EF4-FFF2-40B4-BE49-F238E27FC236}">
                <a16:creationId xmlns:a16="http://schemas.microsoft.com/office/drawing/2014/main" id="{C201AD87-ED8E-8436-26D1-E058BA11B836}"/>
              </a:ext>
            </a:extLst>
          </p:cNvPr>
          <p:cNvSpPr>
            <a:spLocks noGrp="1"/>
          </p:cNvSpPr>
          <p:nvPr>
            <p:ph type="body" sz="quarter" idx="58" hasCustomPrompt="1"/>
          </p:nvPr>
        </p:nvSpPr>
        <p:spPr>
          <a:xfrm>
            <a:off x="626732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55" name="Text Placeholder 19">
            <a:extLst>
              <a:ext uri="{FF2B5EF4-FFF2-40B4-BE49-F238E27FC236}">
                <a16:creationId xmlns:a16="http://schemas.microsoft.com/office/drawing/2014/main" id="{05F4FEC7-2A52-B034-7B48-EFDF495B467B}"/>
              </a:ext>
            </a:extLst>
          </p:cNvPr>
          <p:cNvSpPr>
            <a:spLocks noGrp="1"/>
          </p:cNvSpPr>
          <p:nvPr>
            <p:ph type="body" sz="quarter" idx="59" hasCustomPrompt="1"/>
          </p:nvPr>
        </p:nvSpPr>
        <p:spPr>
          <a:xfrm>
            <a:off x="626732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6" name="Group 255">
            <a:extLst>
              <a:ext uri="{FF2B5EF4-FFF2-40B4-BE49-F238E27FC236}">
                <a16:creationId xmlns:a16="http://schemas.microsoft.com/office/drawing/2014/main" id="{8F137831-40D7-6B41-4E73-BE5C36D20FD7}"/>
              </a:ext>
            </a:extLst>
          </p:cNvPr>
          <p:cNvGrpSpPr/>
          <p:nvPr/>
        </p:nvGrpSpPr>
        <p:grpSpPr>
          <a:xfrm flipH="1">
            <a:off x="6267194" y="5672545"/>
            <a:ext cx="1240061" cy="144735"/>
            <a:chOff x="380497" y="1888670"/>
            <a:chExt cx="1240384" cy="144735"/>
          </a:xfrm>
        </p:grpSpPr>
        <p:pic>
          <p:nvPicPr>
            <p:cNvPr id="257" name="Graphic 256">
              <a:extLst>
                <a:ext uri="{FF2B5EF4-FFF2-40B4-BE49-F238E27FC236}">
                  <a16:creationId xmlns:a16="http://schemas.microsoft.com/office/drawing/2014/main" id="{DB4A029D-2699-6034-C855-CC25C93D8D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8" name="Straight Connector 257">
              <a:extLst>
                <a:ext uri="{FF2B5EF4-FFF2-40B4-BE49-F238E27FC236}">
                  <a16:creationId xmlns:a16="http://schemas.microsoft.com/office/drawing/2014/main" id="{24599BE1-9637-591A-098F-398248345481}"/>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0" name="Text Placeholder 19">
            <a:extLst>
              <a:ext uri="{FF2B5EF4-FFF2-40B4-BE49-F238E27FC236}">
                <a16:creationId xmlns:a16="http://schemas.microsoft.com/office/drawing/2014/main" id="{9B02ABFE-F821-90C7-F02F-2B577D921272}"/>
              </a:ext>
            </a:extLst>
          </p:cNvPr>
          <p:cNvSpPr>
            <a:spLocks noGrp="1"/>
          </p:cNvSpPr>
          <p:nvPr>
            <p:ph type="body" sz="quarter" idx="61" hasCustomPrompt="1"/>
          </p:nvPr>
        </p:nvSpPr>
        <p:spPr>
          <a:xfrm>
            <a:off x="7685250"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1" name="Text Placeholder 19">
            <a:extLst>
              <a:ext uri="{FF2B5EF4-FFF2-40B4-BE49-F238E27FC236}">
                <a16:creationId xmlns:a16="http://schemas.microsoft.com/office/drawing/2014/main" id="{0F0237EE-2C85-0F81-94A3-D94477BE236C}"/>
              </a:ext>
            </a:extLst>
          </p:cNvPr>
          <p:cNvSpPr>
            <a:spLocks noGrp="1"/>
          </p:cNvSpPr>
          <p:nvPr>
            <p:ph type="body" sz="quarter" idx="62" hasCustomPrompt="1"/>
          </p:nvPr>
        </p:nvSpPr>
        <p:spPr>
          <a:xfrm>
            <a:off x="7685250"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2" name="Group 261">
            <a:extLst>
              <a:ext uri="{FF2B5EF4-FFF2-40B4-BE49-F238E27FC236}">
                <a16:creationId xmlns:a16="http://schemas.microsoft.com/office/drawing/2014/main" id="{C44ACBDC-E2B3-2F3F-5566-EE4FD227E012}"/>
              </a:ext>
            </a:extLst>
          </p:cNvPr>
          <p:cNvGrpSpPr/>
          <p:nvPr/>
        </p:nvGrpSpPr>
        <p:grpSpPr>
          <a:xfrm flipH="1">
            <a:off x="7685121" y="5672545"/>
            <a:ext cx="1240061" cy="144735"/>
            <a:chOff x="380497" y="1888670"/>
            <a:chExt cx="1240384" cy="144735"/>
          </a:xfrm>
        </p:grpSpPr>
        <p:pic>
          <p:nvPicPr>
            <p:cNvPr id="263" name="Graphic 262">
              <a:extLst>
                <a:ext uri="{FF2B5EF4-FFF2-40B4-BE49-F238E27FC236}">
                  <a16:creationId xmlns:a16="http://schemas.microsoft.com/office/drawing/2014/main" id="{9072CD8F-4129-F3DE-BD7B-FA59B68989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64" name="Straight Connector 263">
              <a:extLst>
                <a:ext uri="{FF2B5EF4-FFF2-40B4-BE49-F238E27FC236}">
                  <a16:creationId xmlns:a16="http://schemas.microsoft.com/office/drawing/2014/main" id="{59EA05D9-68C6-D36C-04F6-622EF94162AB}"/>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6" name="Text Placeholder 19">
            <a:extLst>
              <a:ext uri="{FF2B5EF4-FFF2-40B4-BE49-F238E27FC236}">
                <a16:creationId xmlns:a16="http://schemas.microsoft.com/office/drawing/2014/main" id="{E4DE2A05-E5A9-B153-4B1C-5F31B43009A7}"/>
              </a:ext>
            </a:extLst>
          </p:cNvPr>
          <p:cNvSpPr>
            <a:spLocks noGrp="1"/>
          </p:cNvSpPr>
          <p:nvPr>
            <p:ph type="body" sz="quarter" idx="64" hasCustomPrompt="1"/>
          </p:nvPr>
        </p:nvSpPr>
        <p:spPr>
          <a:xfrm>
            <a:off x="910317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7" name="Text Placeholder 19">
            <a:extLst>
              <a:ext uri="{FF2B5EF4-FFF2-40B4-BE49-F238E27FC236}">
                <a16:creationId xmlns:a16="http://schemas.microsoft.com/office/drawing/2014/main" id="{24F1A629-7BDA-EFCA-E323-9E36F8289BBA}"/>
              </a:ext>
            </a:extLst>
          </p:cNvPr>
          <p:cNvSpPr>
            <a:spLocks noGrp="1"/>
          </p:cNvSpPr>
          <p:nvPr>
            <p:ph type="body" sz="quarter" idx="65" hasCustomPrompt="1"/>
          </p:nvPr>
        </p:nvSpPr>
        <p:spPr>
          <a:xfrm>
            <a:off x="910317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8" name="Group 267">
            <a:extLst>
              <a:ext uri="{FF2B5EF4-FFF2-40B4-BE49-F238E27FC236}">
                <a16:creationId xmlns:a16="http://schemas.microsoft.com/office/drawing/2014/main" id="{EE7F562C-0EDD-F814-8190-60E4379ED0F2}"/>
              </a:ext>
            </a:extLst>
          </p:cNvPr>
          <p:cNvGrpSpPr/>
          <p:nvPr/>
        </p:nvGrpSpPr>
        <p:grpSpPr>
          <a:xfrm flipH="1">
            <a:off x="9103048" y="5672545"/>
            <a:ext cx="1240061" cy="144735"/>
            <a:chOff x="380497" y="1888670"/>
            <a:chExt cx="1240384" cy="144735"/>
          </a:xfrm>
        </p:grpSpPr>
        <p:pic>
          <p:nvPicPr>
            <p:cNvPr id="269" name="Graphic 268">
              <a:extLst>
                <a:ext uri="{FF2B5EF4-FFF2-40B4-BE49-F238E27FC236}">
                  <a16:creationId xmlns:a16="http://schemas.microsoft.com/office/drawing/2014/main" id="{7474137E-6651-9A5E-8BB3-40F054A2B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0" name="Straight Connector 269">
              <a:extLst>
                <a:ext uri="{FF2B5EF4-FFF2-40B4-BE49-F238E27FC236}">
                  <a16:creationId xmlns:a16="http://schemas.microsoft.com/office/drawing/2014/main" id="{0B792E55-6FBC-EF6D-BFA5-C7125C377B2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2" name="Text Placeholder 19">
            <a:extLst>
              <a:ext uri="{FF2B5EF4-FFF2-40B4-BE49-F238E27FC236}">
                <a16:creationId xmlns:a16="http://schemas.microsoft.com/office/drawing/2014/main" id="{3B796807-8C17-EC36-875A-8DFA26224FA2}"/>
              </a:ext>
            </a:extLst>
          </p:cNvPr>
          <p:cNvSpPr>
            <a:spLocks noGrp="1"/>
          </p:cNvSpPr>
          <p:nvPr>
            <p:ph type="body" sz="quarter" idx="67" hasCustomPrompt="1"/>
          </p:nvPr>
        </p:nvSpPr>
        <p:spPr>
          <a:xfrm>
            <a:off x="1052110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73" name="Text Placeholder 19">
            <a:extLst>
              <a:ext uri="{FF2B5EF4-FFF2-40B4-BE49-F238E27FC236}">
                <a16:creationId xmlns:a16="http://schemas.microsoft.com/office/drawing/2014/main" id="{617157AB-D20A-ADCE-2CE7-DC0FC3C42904}"/>
              </a:ext>
            </a:extLst>
          </p:cNvPr>
          <p:cNvSpPr>
            <a:spLocks noGrp="1"/>
          </p:cNvSpPr>
          <p:nvPr>
            <p:ph type="body" sz="quarter" idx="68" hasCustomPrompt="1"/>
          </p:nvPr>
        </p:nvSpPr>
        <p:spPr>
          <a:xfrm>
            <a:off x="1052110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74" name="Group 273">
            <a:extLst>
              <a:ext uri="{FF2B5EF4-FFF2-40B4-BE49-F238E27FC236}">
                <a16:creationId xmlns:a16="http://schemas.microsoft.com/office/drawing/2014/main" id="{49854E9E-70DF-1283-9F25-D33584FDD34B}"/>
              </a:ext>
            </a:extLst>
          </p:cNvPr>
          <p:cNvGrpSpPr/>
          <p:nvPr/>
        </p:nvGrpSpPr>
        <p:grpSpPr>
          <a:xfrm flipH="1">
            <a:off x="10520974" y="5672545"/>
            <a:ext cx="1240061" cy="144735"/>
            <a:chOff x="380497" y="1888670"/>
            <a:chExt cx="1240384" cy="144735"/>
          </a:xfrm>
        </p:grpSpPr>
        <p:pic>
          <p:nvPicPr>
            <p:cNvPr id="275" name="Graphic 274">
              <a:extLst>
                <a:ext uri="{FF2B5EF4-FFF2-40B4-BE49-F238E27FC236}">
                  <a16:creationId xmlns:a16="http://schemas.microsoft.com/office/drawing/2014/main" id="{25AE98D3-D77C-EA47-6567-2F113D3846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6" name="Straight Connector 275">
              <a:extLst>
                <a:ext uri="{FF2B5EF4-FFF2-40B4-BE49-F238E27FC236}">
                  <a16:creationId xmlns:a16="http://schemas.microsoft.com/office/drawing/2014/main" id="{4274E14E-BAD4-BC47-120D-D73501B1C70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3" name="Picture Placeholder 282">
            <a:extLst>
              <a:ext uri="{FF2B5EF4-FFF2-40B4-BE49-F238E27FC236}">
                <a16:creationId xmlns:a16="http://schemas.microsoft.com/office/drawing/2014/main" id="{DBA964A7-5443-E3BE-88D0-94582615A14A}"/>
              </a:ext>
            </a:extLst>
          </p:cNvPr>
          <p:cNvSpPr>
            <a:spLocks noGrp="1"/>
          </p:cNvSpPr>
          <p:nvPr>
            <p:ph type="pic" sz="quarter" idx="14"/>
          </p:nvPr>
        </p:nvSpPr>
        <p:spPr>
          <a:xfrm>
            <a:off x="481460"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4" name="Picture Placeholder 283">
            <a:extLst>
              <a:ext uri="{FF2B5EF4-FFF2-40B4-BE49-F238E27FC236}">
                <a16:creationId xmlns:a16="http://schemas.microsoft.com/office/drawing/2014/main" id="{7A5C9962-62F7-F2E1-E4D9-46087D0331AE}"/>
              </a:ext>
            </a:extLst>
          </p:cNvPr>
          <p:cNvSpPr>
            <a:spLocks noGrp="1"/>
          </p:cNvSpPr>
          <p:nvPr>
            <p:ph type="pic" sz="quarter" idx="69"/>
          </p:nvPr>
        </p:nvSpPr>
        <p:spPr>
          <a:xfrm>
            <a:off x="195766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5" name="Picture Placeholder 284">
            <a:extLst>
              <a:ext uri="{FF2B5EF4-FFF2-40B4-BE49-F238E27FC236}">
                <a16:creationId xmlns:a16="http://schemas.microsoft.com/office/drawing/2014/main" id="{F9BD8337-2089-C1C2-2CC8-3494AF39B3BE}"/>
              </a:ext>
            </a:extLst>
          </p:cNvPr>
          <p:cNvSpPr>
            <a:spLocks noGrp="1"/>
          </p:cNvSpPr>
          <p:nvPr>
            <p:ph type="pic" sz="quarter" idx="70"/>
          </p:nvPr>
        </p:nvSpPr>
        <p:spPr>
          <a:xfrm>
            <a:off x="3433617"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6" name="Picture Placeholder 285">
            <a:extLst>
              <a:ext uri="{FF2B5EF4-FFF2-40B4-BE49-F238E27FC236}">
                <a16:creationId xmlns:a16="http://schemas.microsoft.com/office/drawing/2014/main" id="{99DE8770-FA3F-30B5-BC23-1420B71132D7}"/>
              </a:ext>
            </a:extLst>
          </p:cNvPr>
          <p:cNvSpPr>
            <a:spLocks noGrp="1"/>
          </p:cNvSpPr>
          <p:nvPr>
            <p:ph type="pic" sz="quarter" idx="71"/>
          </p:nvPr>
        </p:nvSpPr>
        <p:spPr>
          <a:xfrm>
            <a:off x="484926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7" name="Picture Placeholder 286">
            <a:extLst>
              <a:ext uri="{FF2B5EF4-FFF2-40B4-BE49-F238E27FC236}">
                <a16:creationId xmlns:a16="http://schemas.microsoft.com/office/drawing/2014/main" id="{D23A931D-DBFC-7303-2C75-160988C9AD47}"/>
              </a:ext>
            </a:extLst>
          </p:cNvPr>
          <p:cNvSpPr>
            <a:spLocks noGrp="1"/>
          </p:cNvSpPr>
          <p:nvPr>
            <p:ph type="pic" sz="quarter" idx="72"/>
          </p:nvPr>
        </p:nvSpPr>
        <p:spPr>
          <a:xfrm>
            <a:off x="6261032"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8" name="Picture Placeholder 287">
            <a:extLst>
              <a:ext uri="{FF2B5EF4-FFF2-40B4-BE49-F238E27FC236}">
                <a16:creationId xmlns:a16="http://schemas.microsoft.com/office/drawing/2014/main" id="{B879E88F-C63E-89F2-EACA-B442F2DC9561}"/>
              </a:ext>
            </a:extLst>
          </p:cNvPr>
          <p:cNvSpPr>
            <a:spLocks noGrp="1"/>
          </p:cNvSpPr>
          <p:nvPr>
            <p:ph type="pic" sz="quarter" idx="73"/>
          </p:nvPr>
        </p:nvSpPr>
        <p:spPr>
          <a:xfrm>
            <a:off x="767951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9" name="Picture Placeholder 288">
            <a:extLst>
              <a:ext uri="{FF2B5EF4-FFF2-40B4-BE49-F238E27FC236}">
                <a16:creationId xmlns:a16="http://schemas.microsoft.com/office/drawing/2014/main" id="{EA9609C2-DD44-2753-4B3D-B22CFE08A0BC}"/>
              </a:ext>
            </a:extLst>
          </p:cNvPr>
          <p:cNvSpPr>
            <a:spLocks noGrp="1"/>
          </p:cNvSpPr>
          <p:nvPr>
            <p:ph type="pic" sz="quarter" idx="74"/>
          </p:nvPr>
        </p:nvSpPr>
        <p:spPr>
          <a:xfrm>
            <a:off x="910304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0" name="Picture Placeholder 289">
            <a:extLst>
              <a:ext uri="{FF2B5EF4-FFF2-40B4-BE49-F238E27FC236}">
                <a16:creationId xmlns:a16="http://schemas.microsoft.com/office/drawing/2014/main" id="{EDC29DDC-827E-2CC7-9D13-62876EE3CB7C}"/>
              </a:ext>
            </a:extLst>
          </p:cNvPr>
          <p:cNvSpPr>
            <a:spLocks noGrp="1"/>
          </p:cNvSpPr>
          <p:nvPr>
            <p:ph type="pic" sz="quarter" idx="75"/>
          </p:nvPr>
        </p:nvSpPr>
        <p:spPr>
          <a:xfrm>
            <a:off x="10520975"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1" name="Picture Placeholder 290">
            <a:extLst>
              <a:ext uri="{FF2B5EF4-FFF2-40B4-BE49-F238E27FC236}">
                <a16:creationId xmlns:a16="http://schemas.microsoft.com/office/drawing/2014/main" id="{EBF57205-3FBF-DBE4-57C6-318F149528F9}"/>
              </a:ext>
            </a:extLst>
          </p:cNvPr>
          <p:cNvSpPr>
            <a:spLocks noGrp="1"/>
          </p:cNvSpPr>
          <p:nvPr>
            <p:ph type="pic" sz="quarter" idx="76"/>
          </p:nvPr>
        </p:nvSpPr>
        <p:spPr>
          <a:xfrm>
            <a:off x="481460"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2" name="Picture Placeholder 291">
            <a:extLst>
              <a:ext uri="{FF2B5EF4-FFF2-40B4-BE49-F238E27FC236}">
                <a16:creationId xmlns:a16="http://schemas.microsoft.com/office/drawing/2014/main" id="{ED1E3A27-7EE0-D44F-5ED0-58AA3C28DDE9}"/>
              </a:ext>
            </a:extLst>
          </p:cNvPr>
          <p:cNvSpPr>
            <a:spLocks noGrp="1"/>
          </p:cNvSpPr>
          <p:nvPr>
            <p:ph type="pic" sz="quarter" idx="77"/>
          </p:nvPr>
        </p:nvSpPr>
        <p:spPr>
          <a:xfrm>
            <a:off x="195766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3" name="Picture Placeholder 292">
            <a:extLst>
              <a:ext uri="{FF2B5EF4-FFF2-40B4-BE49-F238E27FC236}">
                <a16:creationId xmlns:a16="http://schemas.microsoft.com/office/drawing/2014/main" id="{0B362C70-39EB-C17A-2ECE-E3D4DCCE5343}"/>
              </a:ext>
            </a:extLst>
          </p:cNvPr>
          <p:cNvSpPr>
            <a:spLocks noGrp="1"/>
          </p:cNvSpPr>
          <p:nvPr>
            <p:ph type="pic" sz="quarter" idx="78"/>
          </p:nvPr>
        </p:nvSpPr>
        <p:spPr>
          <a:xfrm>
            <a:off x="3433617"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4" name="Picture Placeholder 293">
            <a:extLst>
              <a:ext uri="{FF2B5EF4-FFF2-40B4-BE49-F238E27FC236}">
                <a16:creationId xmlns:a16="http://schemas.microsoft.com/office/drawing/2014/main" id="{9C05E0EF-CE4D-EBCF-44C6-086A8E63A7CF}"/>
              </a:ext>
            </a:extLst>
          </p:cNvPr>
          <p:cNvSpPr>
            <a:spLocks noGrp="1"/>
          </p:cNvSpPr>
          <p:nvPr>
            <p:ph type="pic" sz="quarter" idx="79"/>
          </p:nvPr>
        </p:nvSpPr>
        <p:spPr>
          <a:xfrm>
            <a:off x="484926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5" name="Picture Placeholder 294">
            <a:extLst>
              <a:ext uri="{FF2B5EF4-FFF2-40B4-BE49-F238E27FC236}">
                <a16:creationId xmlns:a16="http://schemas.microsoft.com/office/drawing/2014/main" id="{AF357690-79AF-0068-B469-CB3B12CC57CA}"/>
              </a:ext>
            </a:extLst>
          </p:cNvPr>
          <p:cNvSpPr>
            <a:spLocks noGrp="1"/>
          </p:cNvSpPr>
          <p:nvPr>
            <p:ph type="pic" sz="quarter" idx="80"/>
          </p:nvPr>
        </p:nvSpPr>
        <p:spPr>
          <a:xfrm>
            <a:off x="6261032"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6" name="Picture Placeholder 295">
            <a:extLst>
              <a:ext uri="{FF2B5EF4-FFF2-40B4-BE49-F238E27FC236}">
                <a16:creationId xmlns:a16="http://schemas.microsoft.com/office/drawing/2014/main" id="{6E1F32C0-8435-B7A3-4CB0-D395BC288625}"/>
              </a:ext>
            </a:extLst>
          </p:cNvPr>
          <p:cNvSpPr>
            <a:spLocks noGrp="1"/>
          </p:cNvSpPr>
          <p:nvPr>
            <p:ph type="pic" sz="quarter" idx="81"/>
          </p:nvPr>
        </p:nvSpPr>
        <p:spPr>
          <a:xfrm>
            <a:off x="767951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7" name="Picture Placeholder 296">
            <a:extLst>
              <a:ext uri="{FF2B5EF4-FFF2-40B4-BE49-F238E27FC236}">
                <a16:creationId xmlns:a16="http://schemas.microsoft.com/office/drawing/2014/main" id="{A93EFAED-D36E-772E-99E8-1FDBB3043362}"/>
              </a:ext>
            </a:extLst>
          </p:cNvPr>
          <p:cNvSpPr>
            <a:spLocks noGrp="1"/>
          </p:cNvSpPr>
          <p:nvPr>
            <p:ph type="pic" sz="quarter" idx="82"/>
          </p:nvPr>
        </p:nvSpPr>
        <p:spPr>
          <a:xfrm>
            <a:off x="910304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8" name="Picture Placeholder 297">
            <a:extLst>
              <a:ext uri="{FF2B5EF4-FFF2-40B4-BE49-F238E27FC236}">
                <a16:creationId xmlns:a16="http://schemas.microsoft.com/office/drawing/2014/main" id="{DFED67A1-32EF-25E2-5327-083799AEAE4D}"/>
              </a:ext>
            </a:extLst>
          </p:cNvPr>
          <p:cNvSpPr>
            <a:spLocks noGrp="1"/>
          </p:cNvSpPr>
          <p:nvPr>
            <p:ph type="pic" sz="quarter" idx="83"/>
          </p:nvPr>
        </p:nvSpPr>
        <p:spPr>
          <a:xfrm>
            <a:off x="10520975"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pic>
        <p:nvPicPr>
          <p:cNvPr id="299" name="Picture 298" descr="A black background with yellow letters&#10;&#10;AI-generated content may be incorrect.">
            <a:extLst>
              <a:ext uri="{FF2B5EF4-FFF2-40B4-BE49-F238E27FC236}">
                <a16:creationId xmlns:a16="http://schemas.microsoft.com/office/drawing/2014/main" id="{3C0EC050-35A1-C5AA-F467-0EA4831CA2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C225CFB2-0FD5-749B-C256-CD11A4D89B27}"/>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66931D84-6602-6E4B-0CF0-96226567A73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A2E261-C255-9E94-E2DD-3B86B7CB1E1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9FB610EC-475A-CE76-66F9-8CBE075C71E5}"/>
              </a:ext>
            </a:extLst>
          </p:cNvPr>
          <p:cNvGrpSpPr/>
          <p:nvPr userDrawn="1"/>
        </p:nvGrpSpPr>
        <p:grpSpPr>
          <a:xfrm flipH="1">
            <a:off x="481460" y="3167274"/>
            <a:ext cx="1240061" cy="144735"/>
            <a:chOff x="380497" y="1888670"/>
            <a:chExt cx="1240384" cy="144735"/>
          </a:xfrm>
        </p:grpSpPr>
        <p:pic>
          <p:nvPicPr>
            <p:cNvPr id="13" name="Graphic 12">
              <a:extLst>
                <a:ext uri="{FF2B5EF4-FFF2-40B4-BE49-F238E27FC236}">
                  <a16:creationId xmlns:a16="http://schemas.microsoft.com/office/drawing/2014/main" id="{A478176C-DC50-5C1B-2E72-457EF74F7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FB3A8CFF-DD9D-83E2-D522-207192953A8F}"/>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945DA82-F4DF-A554-B537-34ADFD782093}"/>
              </a:ext>
            </a:extLst>
          </p:cNvPr>
          <p:cNvGrpSpPr/>
          <p:nvPr userDrawn="1"/>
        </p:nvGrpSpPr>
        <p:grpSpPr>
          <a:xfrm flipH="1">
            <a:off x="1957538" y="3167274"/>
            <a:ext cx="1240061" cy="144735"/>
            <a:chOff x="380497" y="1888670"/>
            <a:chExt cx="1240384" cy="144735"/>
          </a:xfrm>
        </p:grpSpPr>
        <p:pic>
          <p:nvPicPr>
            <p:cNvPr id="16" name="Graphic 15">
              <a:extLst>
                <a:ext uri="{FF2B5EF4-FFF2-40B4-BE49-F238E27FC236}">
                  <a16:creationId xmlns:a16="http://schemas.microsoft.com/office/drawing/2014/main" id="{85B83935-3E3B-6C3C-E97E-F492CBDEB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F925176-E95C-497E-595F-189F33D50FAD}"/>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E363A35C-C1EB-2183-321B-A0FC68B30783}"/>
              </a:ext>
            </a:extLst>
          </p:cNvPr>
          <p:cNvGrpSpPr/>
          <p:nvPr userDrawn="1"/>
        </p:nvGrpSpPr>
        <p:grpSpPr>
          <a:xfrm flipH="1">
            <a:off x="3433617" y="3167274"/>
            <a:ext cx="1240061" cy="144735"/>
            <a:chOff x="380497" y="1888670"/>
            <a:chExt cx="1240384" cy="144735"/>
          </a:xfrm>
        </p:grpSpPr>
        <p:pic>
          <p:nvPicPr>
            <p:cNvPr id="19" name="Graphic 18">
              <a:extLst>
                <a:ext uri="{FF2B5EF4-FFF2-40B4-BE49-F238E27FC236}">
                  <a16:creationId xmlns:a16="http://schemas.microsoft.com/office/drawing/2014/main" id="{E74F574B-82F5-7934-0863-FE6DC4B3BD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828635D1-D81E-B436-A7E7-F5F49DE2A304}"/>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927E21C7-FF2F-0117-B80C-CC79DD05B7E8}"/>
              </a:ext>
            </a:extLst>
          </p:cNvPr>
          <p:cNvGrpSpPr/>
          <p:nvPr userDrawn="1"/>
        </p:nvGrpSpPr>
        <p:grpSpPr>
          <a:xfrm flipH="1">
            <a:off x="4849268" y="3167274"/>
            <a:ext cx="1240061" cy="144735"/>
            <a:chOff x="380497" y="1888670"/>
            <a:chExt cx="1240384" cy="144735"/>
          </a:xfrm>
        </p:grpSpPr>
        <p:pic>
          <p:nvPicPr>
            <p:cNvPr id="27" name="Graphic 26">
              <a:extLst>
                <a:ext uri="{FF2B5EF4-FFF2-40B4-BE49-F238E27FC236}">
                  <a16:creationId xmlns:a16="http://schemas.microsoft.com/office/drawing/2014/main" id="{7D2F9D9B-A200-D550-A2C8-59C2FD5880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D51143F-8EFF-0708-FAD7-1D767368AF04}"/>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295D8AF6-E2EC-C63B-3380-842EBA1E153F}"/>
              </a:ext>
            </a:extLst>
          </p:cNvPr>
          <p:cNvGrpSpPr/>
          <p:nvPr userDrawn="1"/>
        </p:nvGrpSpPr>
        <p:grpSpPr>
          <a:xfrm flipH="1">
            <a:off x="6267194" y="3167274"/>
            <a:ext cx="1240061" cy="144735"/>
            <a:chOff x="380497" y="1888670"/>
            <a:chExt cx="1240384" cy="144735"/>
          </a:xfrm>
        </p:grpSpPr>
        <p:pic>
          <p:nvPicPr>
            <p:cNvPr id="30" name="Graphic 29">
              <a:extLst>
                <a:ext uri="{FF2B5EF4-FFF2-40B4-BE49-F238E27FC236}">
                  <a16:creationId xmlns:a16="http://schemas.microsoft.com/office/drawing/2014/main" id="{CCE79D56-13FB-AB53-5F48-8D46EB4EC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3BDD3CBE-E0E4-3ED6-16FB-AFCB560D6E81}"/>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9" name="Group 228">
            <a:extLst>
              <a:ext uri="{FF2B5EF4-FFF2-40B4-BE49-F238E27FC236}">
                <a16:creationId xmlns:a16="http://schemas.microsoft.com/office/drawing/2014/main" id="{AEBE687A-160C-B6C2-4D4D-5F96E9319F48}"/>
              </a:ext>
            </a:extLst>
          </p:cNvPr>
          <p:cNvGrpSpPr/>
          <p:nvPr userDrawn="1"/>
        </p:nvGrpSpPr>
        <p:grpSpPr>
          <a:xfrm flipH="1">
            <a:off x="7685121" y="3167274"/>
            <a:ext cx="1240061" cy="144735"/>
            <a:chOff x="380497" y="1888670"/>
            <a:chExt cx="1240384" cy="144735"/>
          </a:xfrm>
        </p:grpSpPr>
        <p:pic>
          <p:nvPicPr>
            <p:cNvPr id="235" name="Graphic 234">
              <a:extLst>
                <a:ext uri="{FF2B5EF4-FFF2-40B4-BE49-F238E27FC236}">
                  <a16:creationId xmlns:a16="http://schemas.microsoft.com/office/drawing/2014/main" id="{7082806B-A927-7A2B-988F-A52446B7A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1" name="Straight Connector 240">
              <a:extLst>
                <a:ext uri="{FF2B5EF4-FFF2-40B4-BE49-F238E27FC236}">
                  <a16:creationId xmlns:a16="http://schemas.microsoft.com/office/drawing/2014/main" id="{3E90A934-C9AE-CA2C-A5CB-9BE8FCC5C4EE}"/>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4C0502D-EA64-D863-9C06-F23C5FA9E8A7}"/>
              </a:ext>
            </a:extLst>
          </p:cNvPr>
          <p:cNvGrpSpPr/>
          <p:nvPr userDrawn="1"/>
        </p:nvGrpSpPr>
        <p:grpSpPr>
          <a:xfrm flipH="1">
            <a:off x="9103048" y="3167274"/>
            <a:ext cx="1240061" cy="144735"/>
            <a:chOff x="380497" y="1888670"/>
            <a:chExt cx="1240384" cy="144735"/>
          </a:xfrm>
        </p:grpSpPr>
        <p:pic>
          <p:nvPicPr>
            <p:cNvPr id="253" name="Graphic 252">
              <a:extLst>
                <a:ext uri="{FF2B5EF4-FFF2-40B4-BE49-F238E27FC236}">
                  <a16:creationId xmlns:a16="http://schemas.microsoft.com/office/drawing/2014/main" id="{14DC6AAB-A936-93A7-BA86-BE77812A28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9" name="Straight Connector 258">
              <a:extLst>
                <a:ext uri="{FF2B5EF4-FFF2-40B4-BE49-F238E27FC236}">
                  <a16:creationId xmlns:a16="http://schemas.microsoft.com/office/drawing/2014/main" id="{099D7785-F534-FF91-2739-1A107954DF1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5" name="Group 264" hidden="1">
            <a:extLst>
              <a:ext uri="{FF2B5EF4-FFF2-40B4-BE49-F238E27FC236}">
                <a16:creationId xmlns:a16="http://schemas.microsoft.com/office/drawing/2014/main" id="{D248621A-2182-394C-7B34-D5B929714519}"/>
              </a:ext>
            </a:extLst>
          </p:cNvPr>
          <p:cNvGrpSpPr/>
          <p:nvPr userDrawn="1"/>
        </p:nvGrpSpPr>
        <p:grpSpPr>
          <a:xfrm flipH="1">
            <a:off x="10520974" y="3167274"/>
            <a:ext cx="1240061" cy="144735"/>
            <a:chOff x="380497" y="1888670"/>
            <a:chExt cx="1240384" cy="144735"/>
          </a:xfrm>
        </p:grpSpPr>
        <p:pic>
          <p:nvPicPr>
            <p:cNvPr id="271" name="Graphic 270">
              <a:extLst>
                <a:ext uri="{FF2B5EF4-FFF2-40B4-BE49-F238E27FC236}">
                  <a16:creationId xmlns:a16="http://schemas.microsoft.com/office/drawing/2014/main" id="{69A0A255-15B2-BCFE-10C1-FFCB807330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7" name="Straight Connector 276">
              <a:extLst>
                <a:ext uri="{FF2B5EF4-FFF2-40B4-BE49-F238E27FC236}">
                  <a16:creationId xmlns:a16="http://schemas.microsoft.com/office/drawing/2014/main" id="{CF9C7A80-A6A9-5EC7-1324-6CBFAC7F566D}"/>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a:extLst>
              <a:ext uri="{FF2B5EF4-FFF2-40B4-BE49-F238E27FC236}">
                <a16:creationId xmlns:a16="http://schemas.microsoft.com/office/drawing/2014/main" id="{9589AC56-BE35-4F31-5C7B-601E327954A1}"/>
              </a:ext>
            </a:extLst>
          </p:cNvPr>
          <p:cNvGrpSpPr/>
          <p:nvPr userDrawn="1"/>
        </p:nvGrpSpPr>
        <p:grpSpPr>
          <a:xfrm flipH="1">
            <a:off x="481460" y="5672545"/>
            <a:ext cx="1240061" cy="144735"/>
            <a:chOff x="380497" y="1888670"/>
            <a:chExt cx="1240384" cy="144735"/>
          </a:xfrm>
        </p:grpSpPr>
        <p:pic>
          <p:nvPicPr>
            <p:cNvPr id="279" name="Graphic 278">
              <a:extLst>
                <a:ext uri="{FF2B5EF4-FFF2-40B4-BE49-F238E27FC236}">
                  <a16:creationId xmlns:a16="http://schemas.microsoft.com/office/drawing/2014/main" id="{CD9060EB-0F4F-546A-A848-DD3F61C02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80" name="Straight Connector 279">
              <a:extLst>
                <a:ext uri="{FF2B5EF4-FFF2-40B4-BE49-F238E27FC236}">
                  <a16:creationId xmlns:a16="http://schemas.microsoft.com/office/drawing/2014/main" id="{0F9671A2-970E-9855-BD68-3F6FC7F5625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a:extLst>
              <a:ext uri="{FF2B5EF4-FFF2-40B4-BE49-F238E27FC236}">
                <a16:creationId xmlns:a16="http://schemas.microsoft.com/office/drawing/2014/main" id="{412138FB-17D8-C515-000F-5EC2F649FD97}"/>
              </a:ext>
            </a:extLst>
          </p:cNvPr>
          <p:cNvGrpSpPr/>
          <p:nvPr userDrawn="1"/>
        </p:nvGrpSpPr>
        <p:grpSpPr>
          <a:xfrm flipH="1">
            <a:off x="1957538" y="5672545"/>
            <a:ext cx="1240061" cy="144735"/>
            <a:chOff x="380497" y="1888670"/>
            <a:chExt cx="1240384" cy="144735"/>
          </a:xfrm>
        </p:grpSpPr>
        <p:pic>
          <p:nvPicPr>
            <p:cNvPr id="282" name="Graphic 281">
              <a:extLst>
                <a:ext uri="{FF2B5EF4-FFF2-40B4-BE49-F238E27FC236}">
                  <a16:creationId xmlns:a16="http://schemas.microsoft.com/office/drawing/2014/main" id="{8F5FC4BC-5AF4-85DC-61D0-D513797A6B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0" name="Straight Connector 299">
              <a:extLst>
                <a:ext uri="{FF2B5EF4-FFF2-40B4-BE49-F238E27FC236}">
                  <a16:creationId xmlns:a16="http://schemas.microsoft.com/office/drawing/2014/main" id="{2184AEAC-DD7C-F208-3BD3-EB69E5430DC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1" name="Group 300">
            <a:extLst>
              <a:ext uri="{FF2B5EF4-FFF2-40B4-BE49-F238E27FC236}">
                <a16:creationId xmlns:a16="http://schemas.microsoft.com/office/drawing/2014/main" id="{61D81A6C-56BE-47F7-F9A3-2642D8B7E18C}"/>
              </a:ext>
            </a:extLst>
          </p:cNvPr>
          <p:cNvGrpSpPr/>
          <p:nvPr userDrawn="1"/>
        </p:nvGrpSpPr>
        <p:grpSpPr>
          <a:xfrm flipH="1">
            <a:off x="3433617" y="5672545"/>
            <a:ext cx="1240061" cy="144735"/>
            <a:chOff x="380497" y="1888670"/>
            <a:chExt cx="1240384" cy="144735"/>
          </a:xfrm>
        </p:grpSpPr>
        <p:pic>
          <p:nvPicPr>
            <p:cNvPr id="302" name="Graphic 301">
              <a:extLst>
                <a:ext uri="{FF2B5EF4-FFF2-40B4-BE49-F238E27FC236}">
                  <a16:creationId xmlns:a16="http://schemas.microsoft.com/office/drawing/2014/main" id="{C8EA15B8-7FB9-FAD8-02AD-380CD9F9E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3" name="Straight Connector 302">
              <a:extLst>
                <a:ext uri="{FF2B5EF4-FFF2-40B4-BE49-F238E27FC236}">
                  <a16:creationId xmlns:a16="http://schemas.microsoft.com/office/drawing/2014/main" id="{20D7D698-6C8D-9553-43B6-D802259CF91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4" name="Group 303">
            <a:extLst>
              <a:ext uri="{FF2B5EF4-FFF2-40B4-BE49-F238E27FC236}">
                <a16:creationId xmlns:a16="http://schemas.microsoft.com/office/drawing/2014/main" id="{CC9EA338-493E-2A41-64A8-38FECD1951E4}"/>
              </a:ext>
            </a:extLst>
          </p:cNvPr>
          <p:cNvGrpSpPr/>
          <p:nvPr userDrawn="1"/>
        </p:nvGrpSpPr>
        <p:grpSpPr>
          <a:xfrm flipH="1">
            <a:off x="4849268" y="5672545"/>
            <a:ext cx="1240061" cy="144735"/>
            <a:chOff x="380497" y="1888670"/>
            <a:chExt cx="1240384" cy="144735"/>
          </a:xfrm>
        </p:grpSpPr>
        <p:pic>
          <p:nvPicPr>
            <p:cNvPr id="305" name="Graphic 304">
              <a:extLst>
                <a:ext uri="{FF2B5EF4-FFF2-40B4-BE49-F238E27FC236}">
                  <a16:creationId xmlns:a16="http://schemas.microsoft.com/office/drawing/2014/main" id="{73FAA643-E4AB-1093-13A9-BA9CDE700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6" name="Straight Connector 305">
              <a:extLst>
                <a:ext uri="{FF2B5EF4-FFF2-40B4-BE49-F238E27FC236}">
                  <a16:creationId xmlns:a16="http://schemas.microsoft.com/office/drawing/2014/main" id="{F1092260-89D8-D8DB-2443-27E6DDE4A86B}"/>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7" name="Group 306">
            <a:extLst>
              <a:ext uri="{FF2B5EF4-FFF2-40B4-BE49-F238E27FC236}">
                <a16:creationId xmlns:a16="http://schemas.microsoft.com/office/drawing/2014/main" id="{7AE993EF-9CF9-C548-7F5A-3162F582CE41}"/>
              </a:ext>
            </a:extLst>
          </p:cNvPr>
          <p:cNvGrpSpPr/>
          <p:nvPr userDrawn="1"/>
        </p:nvGrpSpPr>
        <p:grpSpPr>
          <a:xfrm flipH="1">
            <a:off x="6267194" y="5672545"/>
            <a:ext cx="1240061" cy="144735"/>
            <a:chOff x="380497" y="1888670"/>
            <a:chExt cx="1240384" cy="144735"/>
          </a:xfrm>
        </p:grpSpPr>
        <p:pic>
          <p:nvPicPr>
            <p:cNvPr id="308" name="Graphic 307">
              <a:extLst>
                <a:ext uri="{FF2B5EF4-FFF2-40B4-BE49-F238E27FC236}">
                  <a16:creationId xmlns:a16="http://schemas.microsoft.com/office/drawing/2014/main" id="{322E2D23-1D79-E6B7-66E7-439BF0D97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9" name="Straight Connector 308">
              <a:extLst>
                <a:ext uri="{FF2B5EF4-FFF2-40B4-BE49-F238E27FC236}">
                  <a16:creationId xmlns:a16="http://schemas.microsoft.com/office/drawing/2014/main" id="{BECF80C5-5175-BA1A-5CB2-1B015F310B7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0" name="Group 309">
            <a:extLst>
              <a:ext uri="{FF2B5EF4-FFF2-40B4-BE49-F238E27FC236}">
                <a16:creationId xmlns:a16="http://schemas.microsoft.com/office/drawing/2014/main" id="{3F0C4C46-51E8-389A-E2C8-9C71D7FDB15F}"/>
              </a:ext>
            </a:extLst>
          </p:cNvPr>
          <p:cNvGrpSpPr/>
          <p:nvPr userDrawn="1"/>
        </p:nvGrpSpPr>
        <p:grpSpPr>
          <a:xfrm flipH="1">
            <a:off x="7685121" y="5672545"/>
            <a:ext cx="1240061" cy="144735"/>
            <a:chOff x="380497" y="1888670"/>
            <a:chExt cx="1240384" cy="144735"/>
          </a:xfrm>
        </p:grpSpPr>
        <p:pic>
          <p:nvPicPr>
            <p:cNvPr id="311" name="Graphic 310">
              <a:extLst>
                <a:ext uri="{FF2B5EF4-FFF2-40B4-BE49-F238E27FC236}">
                  <a16:creationId xmlns:a16="http://schemas.microsoft.com/office/drawing/2014/main" id="{9F9CD217-D5CC-CA19-4931-2C611EF37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2" name="Straight Connector 311">
              <a:extLst>
                <a:ext uri="{FF2B5EF4-FFF2-40B4-BE49-F238E27FC236}">
                  <a16:creationId xmlns:a16="http://schemas.microsoft.com/office/drawing/2014/main" id="{584FBC1C-33F0-DB64-6B9A-32DC1E53401F}"/>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3" name="Group 312">
            <a:extLst>
              <a:ext uri="{FF2B5EF4-FFF2-40B4-BE49-F238E27FC236}">
                <a16:creationId xmlns:a16="http://schemas.microsoft.com/office/drawing/2014/main" id="{35A753AD-B4B8-4B82-AF3D-0CB2883744CA}"/>
              </a:ext>
            </a:extLst>
          </p:cNvPr>
          <p:cNvGrpSpPr/>
          <p:nvPr userDrawn="1"/>
        </p:nvGrpSpPr>
        <p:grpSpPr>
          <a:xfrm flipH="1">
            <a:off x="9103048" y="5672545"/>
            <a:ext cx="1240061" cy="144735"/>
            <a:chOff x="380497" y="1888670"/>
            <a:chExt cx="1240384" cy="144735"/>
          </a:xfrm>
        </p:grpSpPr>
        <p:pic>
          <p:nvPicPr>
            <p:cNvPr id="314" name="Graphic 313">
              <a:extLst>
                <a:ext uri="{FF2B5EF4-FFF2-40B4-BE49-F238E27FC236}">
                  <a16:creationId xmlns:a16="http://schemas.microsoft.com/office/drawing/2014/main" id="{B46D734E-42FD-7F1C-4853-E970F0476C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5" name="Straight Connector 314">
              <a:extLst>
                <a:ext uri="{FF2B5EF4-FFF2-40B4-BE49-F238E27FC236}">
                  <a16:creationId xmlns:a16="http://schemas.microsoft.com/office/drawing/2014/main" id="{7FBE369A-C69F-37DB-6E86-913A2629CD3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BA0D8F1-5D9D-FCED-FF08-76BE84B95D53}"/>
              </a:ext>
            </a:extLst>
          </p:cNvPr>
          <p:cNvGrpSpPr/>
          <p:nvPr userDrawn="1"/>
        </p:nvGrpSpPr>
        <p:grpSpPr>
          <a:xfrm flipH="1">
            <a:off x="10520974" y="5672545"/>
            <a:ext cx="1240061" cy="144735"/>
            <a:chOff x="380497" y="1888670"/>
            <a:chExt cx="1240384" cy="144735"/>
          </a:xfrm>
        </p:grpSpPr>
        <p:pic>
          <p:nvPicPr>
            <p:cNvPr id="317" name="Graphic 316">
              <a:extLst>
                <a:ext uri="{FF2B5EF4-FFF2-40B4-BE49-F238E27FC236}">
                  <a16:creationId xmlns:a16="http://schemas.microsoft.com/office/drawing/2014/main" id="{16F4D1DA-A202-B945-549C-57D3E5D41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8" name="Straight Connector 317">
              <a:extLst>
                <a:ext uri="{FF2B5EF4-FFF2-40B4-BE49-F238E27FC236}">
                  <a16:creationId xmlns:a16="http://schemas.microsoft.com/office/drawing/2014/main" id="{5A48C51D-B419-815C-5309-7F968CEC82F7}"/>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19" name="Picture 318" descr="A black background with yellow letters&#10;&#10;AI-generated content may be incorrect.">
            <a:extLst>
              <a:ext uri="{FF2B5EF4-FFF2-40B4-BE49-F238E27FC236}">
                <a16:creationId xmlns:a16="http://schemas.microsoft.com/office/drawing/2014/main" id="{395B626E-A024-2A5D-0CF2-3396FA6CC8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375482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p:cSld name="capabili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138082"/>
            <a:ext cx="2678494" cy="391514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138083"/>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635922"/>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48019"/>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1848019"/>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48019"/>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48019"/>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345859"/>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345859"/>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345859"/>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296141"/>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296141"/>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296141"/>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3794796"/>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3794796"/>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3794796"/>
            <a:ext cx="457081" cy="457200"/>
          </a:xfrm>
        </p:spPr>
        <p:txBody>
          <a:bodyPr anchor="t">
            <a:normAutofit/>
          </a:bodyPr>
          <a:lstStyle>
            <a:lvl1pPr marL="0" indent="0" algn="ctr">
              <a:buNone/>
              <a:defRPr sz="800">
                <a:latin typeface="+mn-lt"/>
              </a:defRPr>
            </a:lvl1pPr>
          </a:lstStyle>
          <a:p>
            <a:r>
              <a:rPr lang="en-US"/>
              <a:t>ICON</a:t>
            </a:r>
          </a:p>
        </p:txBody>
      </p:sp>
      <p:grpSp>
        <p:nvGrpSpPr>
          <p:cNvPr id="3" name="Group 2">
            <a:extLst>
              <a:ext uri="{FF2B5EF4-FFF2-40B4-BE49-F238E27FC236}">
                <a16:creationId xmlns:a16="http://schemas.microsoft.com/office/drawing/2014/main" id="{ED105C8C-6434-E9F4-79BA-2F40281B534B}"/>
              </a:ext>
            </a:extLst>
          </p:cNvPr>
          <p:cNvGrpSpPr/>
          <p:nvPr userDrawn="1"/>
        </p:nvGrpSpPr>
        <p:grpSpPr>
          <a:xfrm>
            <a:off x="380398" y="1848019"/>
            <a:ext cx="2673580" cy="144735"/>
            <a:chOff x="380497" y="1888670"/>
            <a:chExt cx="2674276" cy="144735"/>
          </a:xfrm>
        </p:grpSpPr>
        <p:pic>
          <p:nvPicPr>
            <p:cNvPr id="5" name="Graphic 4">
              <a:extLst>
                <a:ext uri="{FF2B5EF4-FFF2-40B4-BE49-F238E27FC236}">
                  <a16:creationId xmlns:a16="http://schemas.microsoft.com/office/drawing/2014/main" id="{AAB5540B-D389-9B9B-AAF1-50580C397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24A75F32-46CA-F49E-3C04-736A78CF629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3" name="Picture 22" descr="A black background with yellow letters&#10;&#10;AI-generated content may be incorrect.">
            <a:extLst>
              <a:ext uri="{FF2B5EF4-FFF2-40B4-BE49-F238E27FC236}">
                <a16:creationId xmlns:a16="http://schemas.microsoft.com/office/drawing/2014/main" id="{8949F16E-0DB6-99BB-B257-1108713DF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EAF9F89E-C83A-E98F-4843-95F230C6024C}"/>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99E5A45-92CA-B87B-4931-63D8B7C0AF5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47FC04B9-F37E-A2B5-44B4-29F45901CFBC}"/>
              </a:ext>
            </a:extLst>
          </p:cNvPr>
          <p:cNvGrpSpPr/>
          <p:nvPr userDrawn="1"/>
        </p:nvGrpSpPr>
        <p:grpSpPr>
          <a:xfrm>
            <a:off x="3304695" y="1848019"/>
            <a:ext cx="2673580" cy="144735"/>
            <a:chOff x="380497" y="1888670"/>
            <a:chExt cx="2674276" cy="144735"/>
          </a:xfrm>
        </p:grpSpPr>
        <p:pic>
          <p:nvPicPr>
            <p:cNvPr id="49" name="Graphic 48">
              <a:extLst>
                <a:ext uri="{FF2B5EF4-FFF2-40B4-BE49-F238E27FC236}">
                  <a16:creationId xmlns:a16="http://schemas.microsoft.com/office/drawing/2014/main" id="{1FFCBB09-5352-8A3E-7DA7-B8FC64D405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0" name="Straight Connector 49">
              <a:extLst>
                <a:ext uri="{FF2B5EF4-FFF2-40B4-BE49-F238E27FC236}">
                  <a16:creationId xmlns:a16="http://schemas.microsoft.com/office/drawing/2014/main" id="{4E9D52C2-C194-CFBB-8A09-FD7D98B0F34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1" name="Group 50">
            <a:extLst>
              <a:ext uri="{FF2B5EF4-FFF2-40B4-BE49-F238E27FC236}">
                <a16:creationId xmlns:a16="http://schemas.microsoft.com/office/drawing/2014/main" id="{4E3B45F8-013E-E978-273D-A3562255FBC5}"/>
              </a:ext>
            </a:extLst>
          </p:cNvPr>
          <p:cNvGrpSpPr/>
          <p:nvPr userDrawn="1"/>
        </p:nvGrpSpPr>
        <p:grpSpPr>
          <a:xfrm>
            <a:off x="6233906" y="1848019"/>
            <a:ext cx="2673580" cy="144735"/>
            <a:chOff x="380497" y="1888670"/>
            <a:chExt cx="2674276" cy="144735"/>
          </a:xfrm>
        </p:grpSpPr>
        <p:pic>
          <p:nvPicPr>
            <p:cNvPr id="52" name="Graphic 51">
              <a:extLst>
                <a:ext uri="{FF2B5EF4-FFF2-40B4-BE49-F238E27FC236}">
                  <a16:creationId xmlns:a16="http://schemas.microsoft.com/office/drawing/2014/main" id="{2A7D6550-85D9-4BE1-C7D9-1BFC2BCBFC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3" name="Straight Connector 52">
              <a:extLst>
                <a:ext uri="{FF2B5EF4-FFF2-40B4-BE49-F238E27FC236}">
                  <a16:creationId xmlns:a16="http://schemas.microsoft.com/office/drawing/2014/main" id="{32D5F936-0F49-705B-7C79-56A556A31AC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4" name="Group 53">
            <a:extLst>
              <a:ext uri="{FF2B5EF4-FFF2-40B4-BE49-F238E27FC236}">
                <a16:creationId xmlns:a16="http://schemas.microsoft.com/office/drawing/2014/main" id="{2A9BB9FF-AEF4-0457-0BB5-CFE45CDA8B9E}"/>
              </a:ext>
            </a:extLst>
          </p:cNvPr>
          <p:cNvGrpSpPr/>
          <p:nvPr userDrawn="1"/>
        </p:nvGrpSpPr>
        <p:grpSpPr>
          <a:xfrm>
            <a:off x="9143028" y="1848019"/>
            <a:ext cx="2673580" cy="144735"/>
            <a:chOff x="380497" y="1888670"/>
            <a:chExt cx="2674276" cy="144735"/>
          </a:xfrm>
        </p:grpSpPr>
        <p:pic>
          <p:nvPicPr>
            <p:cNvPr id="55" name="Graphic 54">
              <a:extLst>
                <a:ext uri="{FF2B5EF4-FFF2-40B4-BE49-F238E27FC236}">
                  <a16:creationId xmlns:a16="http://schemas.microsoft.com/office/drawing/2014/main" id="{2A02B953-B9BE-89C9-2749-75CDCE974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6" name="Straight Connector 55">
              <a:extLst>
                <a:ext uri="{FF2B5EF4-FFF2-40B4-BE49-F238E27FC236}">
                  <a16:creationId xmlns:a16="http://schemas.microsoft.com/office/drawing/2014/main" id="{700F374E-9899-76BF-1251-7273201935C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7" name="Group 56">
            <a:extLst>
              <a:ext uri="{FF2B5EF4-FFF2-40B4-BE49-F238E27FC236}">
                <a16:creationId xmlns:a16="http://schemas.microsoft.com/office/drawing/2014/main" id="{873544BA-B959-D9B3-7432-327B8EC00283}"/>
              </a:ext>
            </a:extLst>
          </p:cNvPr>
          <p:cNvGrpSpPr/>
          <p:nvPr userDrawn="1"/>
        </p:nvGrpSpPr>
        <p:grpSpPr>
          <a:xfrm>
            <a:off x="3304695" y="4345859"/>
            <a:ext cx="2673580" cy="144735"/>
            <a:chOff x="380497" y="1888670"/>
            <a:chExt cx="2674276" cy="144735"/>
          </a:xfrm>
        </p:grpSpPr>
        <p:pic>
          <p:nvPicPr>
            <p:cNvPr id="58" name="Graphic 57">
              <a:extLst>
                <a:ext uri="{FF2B5EF4-FFF2-40B4-BE49-F238E27FC236}">
                  <a16:creationId xmlns:a16="http://schemas.microsoft.com/office/drawing/2014/main" id="{4204DA18-8283-2358-7C1D-64309A9A9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9" name="Straight Connector 58">
              <a:extLst>
                <a:ext uri="{FF2B5EF4-FFF2-40B4-BE49-F238E27FC236}">
                  <a16:creationId xmlns:a16="http://schemas.microsoft.com/office/drawing/2014/main" id="{D9091D42-3F4F-24E3-6493-34FA60C773D7}"/>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0" name="Group 59">
            <a:extLst>
              <a:ext uri="{FF2B5EF4-FFF2-40B4-BE49-F238E27FC236}">
                <a16:creationId xmlns:a16="http://schemas.microsoft.com/office/drawing/2014/main" id="{408A24BA-D48B-26CA-DD05-AE5A3BE6386A}"/>
              </a:ext>
            </a:extLst>
          </p:cNvPr>
          <p:cNvGrpSpPr/>
          <p:nvPr userDrawn="1"/>
        </p:nvGrpSpPr>
        <p:grpSpPr>
          <a:xfrm>
            <a:off x="6233906" y="4345859"/>
            <a:ext cx="2673580" cy="144735"/>
            <a:chOff x="380497" y="1888670"/>
            <a:chExt cx="2674276" cy="144735"/>
          </a:xfrm>
        </p:grpSpPr>
        <p:pic>
          <p:nvPicPr>
            <p:cNvPr id="61" name="Graphic 60">
              <a:extLst>
                <a:ext uri="{FF2B5EF4-FFF2-40B4-BE49-F238E27FC236}">
                  <a16:creationId xmlns:a16="http://schemas.microsoft.com/office/drawing/2014/main" id="{18E0997C-F4CD-3307-20FE-EB5ACC9EA6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2" name="Straight Connector 61">
              <a:extLst>
                <a:ext uri="{FF2B5EF4-FFF2-40B4-BE49-F238E27FC236}">
                  <a16:creationId xmlns:a16="http://schemas.microsoft.com/office/drawing/2014/main" id="{9828B0B3-A459-DE13-8188-8E61D17CD3C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3" name="Group 62">
            <a:extLst>
              <a:ext uri="{FF2B5EF4-FFF2-40B4-BE49-F238E27FC236}">
                <a16:creationId xmlns:a16="http://schemas.microsoft.com/office/drawing/2014/main" id="{6C587EA5-1428-C4EF-D3F0-15AA33B7AD79}"/>
              </a:ext>
            </a:extLst>
          </p:cNvPr>
          <p:cNvGrpSpPr/>
          <p:nvPr userDrawn="1"/>
        </p:nvGrpSpPr>
        <p:grpSpPr>
          <a:xfrm>
            <a:off x="9143028" y="4345859"/>
            <a:ext cx="2673580" cy="144735"/>
            <a:chOff x="380497" y="1888670"/>
            <a:chExt cx="2674276" cy="144735"/>
          </a:xfrm>
        </p:grpSpPr>
        <p:pic>
          <p:nvPicPr>
            <p:cNvPr id="64" name="Graphic 63">
              <a:extLst>
                <a:ext uri="{FF2B5EF4-FFF2-40B4-BE49-F238E27FC236}">
                  <a16:creationId xmlns:a16="http://schemas.microsoft.com/office/drawing/2014/main" id="{67C0D00D-9266-238F-0B81-69AAC7B9AF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5" name="Straight Connector 64">
              <a:extLst>
                <a:ext uri="{FF2B5EF4-FFF2-40B4-BE49-F238E27FC236}">
                  <a16:creationId xmlns:a16="http://schemas.microsoft.com/office/drawing/2014/main" id="{8579B6E4-6A25-72CD-8B39-9978C27120E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6114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p:cSld name="screensho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3080358"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4" name="Group 3">
            <a:extLst>
              <a:ext uri="{FF2B5EF4-FFF2-40B4-BE49-F238E27FC236}">
                <a16:creationId xmlns:a16="http://schemas.microsoft.com/office/drawing/2014/main" id="{3C03FA41-43C3-5C1D-15D8-017475D70090}"/>
              </a:ext>
            </a:extLst>
          </p:cNvPr>
          <p:cNvGrpSpPr/>
          <p:nvPr/>
        </p:nvGrpSpPr>
        <p:grpSpPr>
          <a:xfrm>
            <a:off x="380398" y="1889379"/>
            <a:ext cx="3080358" cy="144735"/>
            <a:chOff x="380497" y="1888670"/>
            <a:chExt cx="3081160" cy="144735"/>
          </a:xfrm>
        </p:grpSpPr>
        <p:pic>
          <p:nvPicPr>
            <p:cNvPr id="7" name="Graphic 6">
              <a:extLst>
                <a:ext uri="{FF2B5EF4-FFF2-40B4-BE49-F238E27FC236}">
                  <a16:creationId xmlns:a16="http://schemas.microsoft.com/office/drawing/2014/main" id="{C6ACF7F9-DE01-7AFF-B3BC-233571EB6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C47FB262-F8BD-94F6-B064-1DC33F13672C}"/>
                </a:ext>
              </a:extLst>
            </p:cNvPr>
            <p:cNvCxnSpPr>
              <a:cxnSpLocks/>
            </p:cNvCxnSpPr>
            <p:nvPr/>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0" name="Picture 9" descr="A black background with yellow letters&#10;&#10;AI-generated content may be incorrect.">
            <a:extLst>
              <a:ext uri="{FF2B5EF4-FFF2-40B4-BE49-F238E27FC236}">
                <a16:creationId xmlns:a16="http://schemas.microsoft.com/office/drawing/2014/main" id="{5AF8ECBC-E410-AC3F-DE49-F06F315757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1" name="Group 10">
            <a:extLst>
              <a:ext uri="{FF2B5EF4-FFF2-40B4-BE49-F238E27FC236}">
                <a16:creationId xmlns:a16="http://schemas.microsoft.com/office/drawing/2014/main" id="{F420EB99-D14E-05E6-AFC7-92E8D09A3774}"/>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6794F0C1-8013-6924-CC5D-6D0AE7054650}"/>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40393D5-4431-E20A-A41B-C409BB34ABE2}"/>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441D855-54BE-73D9-DD45-C334D86D6AA2}"/>
              </a:ext>
            </a:extLst>
          </p:cNvPr>
          <p:cNvGrpSpPr/>
          <p:nvPr userDrawn="1"/>
        </p:nvGrpSpPr>
        <p:grpSpPr>
          <a:xfrm>
            <a:off x="380398" y="1889379"/>
            <a:ext cx="3080358" cy="144735"/>
            <a:chOff x="380497" y="1888670"/>
            <a:chExt cx="3081160" cy="144735"/>
          </a:xfrm>
        </p:grpSpPr>
        <p:pic>
          <p:nvPicPr>
            <p:cNvPr id="15" name="Graphic 14">
              <a:extLst>
                <a:ext uri="{FF2B5EF4-FFF2-40B4-BE49-F238E27FC236}">
                  <a16:creationId xmlns:a16="http://schemas.microsoft.com/office/drawing/2014/main" id="{FF357517-0382-B251-7BEA-3DCC805A0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A804623-2957-86BA-6A07-902C34BFE77F}"/>
                </a:ext>
              </a:extLst>
            </p:cNvPr>
            <p:cNvCxnSpPr>
              <a:cxnSpLocks/>
            </p:cNvCxnSpPr>
            <p:nvPr userDrawn="1"/>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7" name="Picture 16" descr="A black background with yellow letters&#10;&#10;AI-generated content may be incorrect.">
            <a:extLst>
              <a:ext uri="{FF2B5EF4-FFF2-40B4-BE49-F238E27FC236}">
                <a16:creationId xmlns:a16="http://schemas.microsoft.com/office/drawing/2014/main" id="{210623FF-B6D3-92DB-9559-5D1A6DB58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8" name="Group 17">
            <a:extLst>
              <a:ext uri="{FF2B5EF4-FFF2-40B4-BE49-F238E27FC236}">
                <a16:creationId xmlns:a16="http://schemas.microsoft.com/office/drawing/2014/main" id="{80BE1967-2B8A-BB32-A08D-DACA7F38B24B}"/>
              </a:ext>
            </a:extLst>
          </p:cNvPr>
          <p:cNvGrpSpPr/>
          <p:nvPr userDrawn="1"/>
        </p:nvGrpSpPr>
        <p:grpSpPr>
          <a:xfrm>
            <a:off x="380398" y="6476612"/>
            <a:ext cx="11424298" cy="271909"/>
            <a:chOff x="380497" y="6476611"/>
            <a:chExt cx="11427274" cy="271909"/>
          </a:xfrm>
        </p:grpSpPr>
        <p:cxnSp>
          <p:nvCxnSpPr>
            <p:cNvPr id="19" name="Straight Connector 18">
              <a:extLst>
                <a:ext uri="{FF2B5EF4-FFF2-40B4-BE49-F238E27FC236}">
                  <a16:creationId xmlns:a16="http://schemas.microsoft.com/office/drawing/2014/main" id="{B6C71AF0-6F90-25D6-D561-328B4A01A0C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B9323F3-0558-5007-D023-FB5568BF6F9C}"/>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6233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contact info">
    <p:bg>
      <p:bgPr>
        <a:solidFill>
          <a:srgbClr val="FF6E8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FB936AC0-717F-0C9F-148F-0A0B2C0AF1C5}"/>
              </a:ext>
            </a:extLst>
          </p:cNvPr>
          <p:cNvPicPr>
            <a:picLocks noChangeAspect="1"/>
          </p:cNvPicPr>
          <p:nvPr/>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7" y="339212"/>
            <a:ext cx="11424297" cy="584332"/>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3545"/>
            <a:ext cx="1144062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8" name="Table Placeholder 6">
            <a:extLst>
              <a:ext uri="{FF2B5EF4-FFF2-40B4-BE49-F238E27FC236}">
                <a16:creationId xmlns:a16="http://schemas.microsoft.com/office/drawing/2014/main" id="{DA0A1C93-F40D-C9C4-FFFE-1EB5F64BBE79}"/>
              </a:ext>
            </a:extLst>
          </p:cNvPr>
          <p:cNvSpPr>
            <a:spLocks noGrp="1"/>
          </p:cNvSpPr>
          <p:nvPr>
            <p:ph type="tbl" sz="quarter" idx="14"/>
          </p:nvPr>
        </p:nvSpPr>
        <p:spPr>
          <a:xfrm>
            <a:off x="4725890" y="2106827"/>
            <a:ext cx="7078860" cy="4017748"/>
          </a:xfrm>
        </p:spPr>
        <p:txBody>
          <a:bodyPr anchor="ctr"/>
          <a:lstStyle/>
          <a:p>
            <a:r>
              <a:rPr lang="en-US"/>
              <a:t>Click icon to add table</a:t>
            </a:r>
          </a:p>
        </p:txBody>
      </p:sp>
      <p:grpSp>
        <p:nvGrpSpPr>
          <p:cNvPr id="11" name="Group 10">
            <a:extLst>
              <a:ext uri="{FF2B5EF4-FFF2-40B4-BE49-F238E27FC236}">
                <a16:creationId xmlns:a16="http://schemas.microsoft.com/office/drawing/2014/main" id="{9F58903F-7FE8-34EE-B20D-87FE6F7F78D9}"/>
              </a:ext>
            </a:extLst>
          </p:cNvPr>
          <p:cNvGrpSpPr/>
          <p:nvPr userDrawn="1"/>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A008AE3E-4884-A833-455C-DAD4BA65E9D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5750D-8D55-3D60-89BC-87BC8AAE08C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A0CD8A59-39FE-1B19-A04C-66AE6F8F88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Tree>
    <p:extLst>
      <p:ext uri="{BB962C8B-B14F-4D97-AF65-F5344CB8AC3E}">
        <p14:creationId xmlns:p14="http://schemas.microsoft.com/office/powerpoint/2010/main" val="410225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7" name="Picture 6" descr="A group of triangles in the sky&#10;&#10;AI-generated content may be incorrect.">
            <a:extLst>
              <a:ext uri="{FF2B5EF4-FFF2-40B4-BE49-F238E27FC236}">
                <a16:creationId xmlns:a16="http://schemas.microsoft.com/office/drawing/2014/main" id="{38EBD4E7-70BB-4C2B-9339-F470734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47995"/>
            <a:ext cx="8031099" cy="3151037"/>
          </a:xfrm>
        </p:spPr>
        <p:txBody>
          <a:bodyPr anchor="ctr" anchorCtr="0">
            <a:normAutofit/>
          </a:bodyPr>
          <a:lstStyle>
            <a:lvl1pPr algn="l">
              <a:lnSpc>
                <a:spcPct val="94000"/>
              </a:lnSpc>
              <a:defRPr sz="7098" b="0">
                <a:solidFill>
                  <a:schemeClr val="tx1"/>
                </a:solidFill>
              </a:defRPr>
            </a:lvl1pPr>
          </a:lstStyle>
          <a:p>
            <a:r>
              <a:rPr lang="en-US"/>
              <a:t>Click to edit Master title style 3 lines</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13" y="533540"/>
            <a:ext cx="2665790" cy="760043"/>
          </a:xfrm>
          <a:prstGeom prst="rect">
            <a:avLst/>
          </a:prstGeom>
        </p:spPr>
      </p:pic>
      <p:pic>
        <p:nvPicPr>
          <p:cNvPr id="3" name="Picture 2" descr="A group of triangles in the sky&#10;&#10;AI-generated content may be incorrect.">
            <a:extLst>
              <a:ext uri="{FF2B5EF4-FFF2-40B4-BE49-F238E27FC236}">
                <a16:creationId xmlns:a16="http://schemas.microsoft.com/office/drawing/2014/main" id="{76836FB0-0991-6CAC-8241-D17B237E8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pic>
        <p:nvPicPr>
          <p:cNvPr id="4" name="Picture 3" descr="A black background with yellow letters&#10;&#10;AI-generated content may be incorrect.">
            <a:extLst>
              <a:ext uri="{FF2B5EF4-FFF2-40B4-BE49-F238E27FC236}">
                <a16:creationId xmlns:a16="http://schemas.microsoft.com/office/drawing/2014/main" id="{6BE84338-EFC4-13A3-86E7-92D792E7A2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613" y="533540"/>
            <a:ext cx="2665790" cy="760043"/>
          </a:xfrm>
          <a:prstGeom prst="rect">
            <a:avLst/>
          </a:prstGeom>
        </p:spPr>
      </p:pic>
    </p:spTree>
    <p:extLst>
      <p:ext uri="{BB962C8B-B14F-4D97-AF65-F5344CB8AC3E}">
        <p14:creationId xmlns:p14="http://schemas.microsoft.com/office/powerpoint/2010/main" val="74816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5C37D-821E-81B5-9E25-438C9340F3DF}"/>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rot="5400000">
            <a:off x="48838" y="666410"/>
            <a:ext cx="798455" cy="227637"/>
          </a:xfrm>
          <a:prstGeom prst="rect">
            <a:avLst/>
          </a:prstGeom>
        </p:spPr>
      </p:pic>
      <p:cxnSp>
        <p:nvCxnSpPr>
          <p:cNvPr id="11" name="Straight Connector 10">
            <a:extLst>
              <a:ext uri="{FF2B5EF4-FFF2-40B4-BE49-F238E27FC236}">
                <a16:creationId xmlns:a16="http://schemas.microsoft.com/office/drawing/2014/main" id="{6A4FBC90-C0B8-DCDC-4566-5C0873554986}"/>
              </a:ext>
            </a:extLst>
          </p:cNvPr>
          <p:cNvCxnSpPr>
            <a:cxnSpLocks/>
          </p:cNvCxnSpPr>
          <p:nvPr/>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1B163E-24C9-5056-F082-10A629F13AA2}"/>
              </a:ext>
            </a:extLst>
          </p:cNvPr>
          <p:cNvCxnSpPr>
            <a:cxnSpLocks/>
          </p:cNvCxnSpPr>
          <p:nvPr/>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Footer Placeholder 2">
            <a:extLst>
              <a:ext uri="{FF2B5EF4-FFF2-40B4-BE49-F238E27FC236}">
                <a16:creationId xmlns:a16="http://schemas.microsoft.com/office/drawing/2014/main" id="{E73E0B98-77EB-50B0-6CA4-827BA74F34B8}"/>
              </a:ext>
            </a:extLst>
          </p:cNvPr>
          <p:cNvSpPr>
            <a:spLocks noGrp="1"/>
          </p:cNvSpPr>
          <p:nvPr>
            <p:ph type="ftr" sz="quarter" idx="11"/>
          </p:nvPr>
        </p:nvSpPr>
        <p:spPr>
          <a:xfrm rot="5400000">
            <a:off x="-447874" y="5000120"/>
            <a:ext cx="1928836" cy="227637"/>
          </a:xfrm>
        </p:spPr>
        <p:txBody>
          <a:bodyPr/>
          <a:lstStyle/>
          <a:p>
            <a:r>
              <a:rPr lang="en-US"/>
              <a:t>© 2025 CoreLogic, Inc.</a:t>
            </a:r>
          </a:p>
        </p:txBody>
      </p:sp>
      <p:sp>
        <p:nvSpPr>
          <p:cNvPr id="8" name="Slide Number Placeholder 3">
            <a:extLst>
              <a:ext uri="{FF2B5EF4-FFF2-40B4-BE49-F238E27FC236}">
                <a16:creationId xmlns:a16="http://schemas.microsoft.com/office/drawing/2014/main" id="{5DC935B8-DB99-1361-E76A-778E0204FD9B}"/>
              </a:ext>
            </a:extLst>
          </p:cNvPr>
          <p:cNvSpPr>
            <a:spLocks noGrp="1"/>
          </p:cNvSpPr>
          <p:nvPr>
            <p:ph type="sldNum" sz="quarter" idx="12"/>
          </p:nvPr>
        </p:nvSpPr>
        <p:spPr>
          <a:xfrm rot="5400000">
            <a:off x="375363" y="6230670"/>
            <a:ext cx="282363" cy="227637"/>
          </a:xfrm>
        </p:spPr>
        <p:txBody>
          <a:bodyPr/>
          <a:lstStyle/>
          <a:p>
            <a:fld id="{CEECFCA9-F77F-4627-B4FF-32A2978341AA}" type="slidenum">
              <a:rPr lang="en-US" smtClean="0"/>
              <a:t>‹#›</a:t>
            </a:fld>
            <a:endParaRPr lang="en-US"/>
          </a:p>
        </p:txBody>
      </p:sp>
      <p:pic>
        <p:nvPicPr>
          <p:cNvPr id="4" name="Picture 3">
            <a:extLst>
              <a:ext uri="{FF2B5EF4-FFF2-40B4-BE49-F238E27FC236}">
                <a16:creationId xmlns:a16="http://schemas.microsoft.com/office/drawing/2014/main" id="{221409A3-A33A-1A69-304C-8CFB3E45568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rot="5400000">
            <a:off x="48838" y="666410"/>
            <a:ext cx="798455" cy="227637"/>
          </a:xfrm>
          <a:prstGeom prst="rect">
            <a:avLst/>
          </a:prstGeom>
        </p:spPr>
      </p:pic>
      <p:cxnSp>
        <p:nvCxnSpPr>
          <p:cNvPr id="5" name="Straight Connector 4">
            <a:extLst>
              <a:ext uri="{FF2B5EF4-FFF2-40B4-BE49-F238E27FC236}">
                <a16:creationId xmlns:a16="http://schemas.microsoft.com/office/drawing/2014/main" id="{B6E3BD1E-B513-F1BB-DAF4-13E107E89D0A}"/>
              </a:ext>
            </a:extLst>
          </p:cNvPr>
          <p:cNvCxnSpPr>
            <a:cxnSpLocks/>
          </p:cNvCxnSpPr>
          <p:nvPr userDrawn="1"/>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3F31BF-8DF2-9808-DE40-5518D25276AB}"/>
              </a:ext>
            </a:extLst>
          </p:cNvPr>
          <p:cNvCxnSpPr>
            <a:cxnSpLocks/>
          </p:cNvCxnSpPr>
          <p:nvPr userDrawn="1"/>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Vertical Title 1">
            <a:extLst>
              <a:ext uri="{FF2B5EF4-FFF2-40B4-BE49-F238E27FC236}">
                <a16:creationId xmlns:a16="http://schemas.microsoft.com/office/drawing/2014/main" id="{617574E9-989C-862C-E512-E2837D9EB522}"/>
              </a:ext>
            </a:extLst>
          </p:cNvPr>
          <p:cNvSpPr>
            <a:spLocks noGrp="1"/>
          </p:cNvSpPr>
          <p:nvPr>
            <p:ph type="title" orient="vert" hasCustomPrompt="1"/>
          </p:nvPr>
        </p:nvSpPr>
        <p:spPr>
          <a:xfrm>
            <a:off x="10503956" y="389159"/>
            <a:ext cx="1300740" cy="6087840"/>
          </a:xfrm>
        </p:spPr>
        <p:txBody>
          <a:bodyPr vert="eaVert"/>
          <a:lstStyle>
            <a:lvl1pPr>
              <a:defRPr/>
            </a:lvl1pPr>
          </a:lstStyle>
          <a:p>
            <a:r>
              <a:rPr lang="en-US"/>
              <a:t>Click to edit </a:t>
            </a:r>
            <a:br>
              <a:rPr lang="en-US"/>
            </a:br>
            <a:r>
              <a:rPr lang="en-US"/>
              <a:t>Master title </a:t>
            </a:r>
            <a:br>
              <a:rPr lang="en-US"/>
            </a:br>
            <a:r>
              <a:rPr lang="en-US"/>
              <a:t>style</a:t>
            </a:r>
          </a:p>
        </p:txBody>
      </p:sp>
      <p:sp>
        <p:nvSpPr>
          <p:cNvPr id="13" name="Vertical Text Placeholder 2">
            <a:extLst>
              <a:ext uri="{FF2B5EF4-FFF2-40B4-BE49-F238E27FC236}">
                <a16:creationId xmlns:a16="http://schemas.microsoft.com/office/drawing/2014/main" id="{ACFD0E34-0165-8674-627B-E4E9CD98370F}"/>
              </a:ext>
            </a:extLst>
          </p:cNvPr>
          <p:cNvSpPr>
            <a:spLocks noGrp="1"/>
          </p:cNvSpPr>
          <p:nvPr>
            <p:ph type="body" orient="vert" idx="1"/>
          </p:nvPr>
        </p:nvSpPr>
        <p:spPr>
          <a:xfrm>
            <a:off x="799893" y="389159"/>
            <a:ext cx="9293360" cy="6087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50117E95-32F7-FB74-077E-2585A2603FD9}"/>
              </a:ext>
            </a:extLst>
          </p:cNvPr>
          <p:cNvGrpSpPr/>
          <p:nvPr userDrawn="1"/>
        </p:nvGrpSpPr>
        <p:grpSpPr>
          <a:xfrm rot="5400000">
            <a:off x="7258438" y="3365067"/>
            <a:ext cx="6096511" cy="144697"/>
            <a:chOff x="380497" y="1888670"/>
            <a:chExt cx="6096511" cy="144735"/>
          </a:xfrm>
        </p:grpSpPr>
        <p:pic>
          <p:nvPicPr>
            <p:cNvPr id="3" name="Graphic 2">
              <a:extLst>
                <a:ext uri="{FF2B5EF4-FFF2-40B4-BE49-F238E27FC236}">
                  <a16:creationId xmlns:a16="http://schemas.microsoft.com/office/drawing/2014/main" id="{5DB59C62-8E66-0C74-0F2A-21166063A2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B11FDB6D-E8E7-551D-704B-E967F7D90DEF}"/>
                </a:ext>
              </a:extLst>
            </p:cNvPr>
            <p:cNvCxnSpPr>
              <a:cxnSpLocks/>
            </p:cNvCxnSpPr>
            <p:nvPr userDrawn="1"/>
          </p:nvCxnSpPr>
          <p:spPr>
            <a:xfrm rot="16200000">
              <a:off x="3428753" y="-1143404"/>
              <a:ext cx="0" cy="609651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4610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504">
          <p15:clr>
            <a:srgbClr val="5ACBF0"/>
          </p15:clr>
        </p15:guide>
        <p15:guide id="14" pos="6600">
          <p15:clr>
            <a:srgbClr val="5ACBF0"/>
          </p15:clr>
        </p15:guide>
        <p15:guide id="15" pos="408">
          <p15:clr>
            <a:srgbClr val="5ACBF0"/>
          </p15:clr>
        </p15:guide>
        <p15:guide id="16" pos="6552">
          <p15:clr>
            <a:srgbClr val="5ACBF0"/>
          </p15:clr>
        </p15:guide>
        <p15:guide id="17" pos="7440">
          <p15:clr>
            <a:srgbClr val="5ACBF0"/>
          </p15:clr>
        </p15:guide>
        <p15:guide id="18" orient="horz" pos="240">
          <p15:clr>
            <a:srgbClr val="5ACBF0"/>
          </p15:clr>
        </p15:guide>
        <p15:guide id="19" orient="horz" pos="528">
          <p15:clr>
            <a:srgbClr val="5ACBF0"/>
          </p15:clr>
        </p15:guide>
        <p15:guide id="20" orient="horz" pos="3792">
          <p15:clr>
            <a:srgbClr val="5ACBF0"/>
          </p15:clr>
        </p15:guide>
        <p15:guide id="21" orient="horz" pos="408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wo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13437"/>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4213437"/>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Picture Placeholder 12">
            <a:extLst>
              <a:ext uri="{FF2B5EF4-FFF2-40B4-BE49-F238E27FC236}">
                <a16:creationId xmlns:a16="http://schemas.microsoft.com/office/drawing/2014/main" id="{EA4CEC01-9D43-A88D-C666-55AB9438E901}"/>
              </a:ext>
            </a:extLst>
          </p:cNvPr>
          <p:cNvSpPr>
            <a:spLocks noGrp="1"/>
          </p:cNvSpPr>
          <p:nvPr>
            <p:ph type="pic" sz="quarter" idx="16"/>
          </p:nvPr>
        </p:nvSpPr>
        <p:spPr>
          <a:xfrm>
            <a:off x="6234584" y="1905001"/>
            <a:ext cx="5586203" cy="2119562"/>
          </a:xfrm>
          <a:custGeom>
            <a:avLst/>
            <a:gdLst>
              <a:gd name="connsiteX0" fmla="*/ 0 w 5587658"/>
              <a:gd name="connsiteY0" fmla="*/ 0 h 2119562"/>
              <a:gd name="connsiteX1" fmla="*/ 5143945 w 5587658"/>
              <a:gd name="connsiteY1" fmla="*/ 0 h 2119562"/>
              <a:gd name="connsiteX2" fmla="*/ 5587658 w 5587658"/>
              <a:gd name="connsiteY2" fmla="*/ 221857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43945" y="0"/>
                </a:lnTo>
                <a:lnTo>
                  <a:pt x="5587658" y="221857"/>
                </a:lnTo>
                <a:lnTo>
                  <a:pt x="5587658" y="2119562"/>
                </a:lnTo>
                <a:lnTo>
                  <a:pt x="0" y="2119562"/>
                </a:lnTo>
                <a:close/>
              </a:path>
            </a:pathLst>
          </a:custGeom>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2D6CCA8D-C555-072B-80AD-C30622CC8C0D}"/>
              </a:ext>
            </a:extLst>
          </p:cNvPr>
          <p:cNvSpPr>
            <a:spLocks noGrp="1"/>
          </p:cNvSpPr>
          <p:nvPr>
            <p:ph type="pic" sz="quarter" idx="14"/>
          </p:nvPr>
        </p:nvSpPr>
        <p:spPr>
          <a:xfrm>
            <a:off x="380398" y="1905001"/>
            <a:ext cx="5586203" cy="2119562"/>
          </a:xfrm>
          <a:custGeom>
            <a:avLst/>
            <a:gdLst>
              <a:gd name="connsiteX0" fmla="*/ 0 w 5587658"/>
              <a:gd name="connsiteY0" fmla="*/ 0 h 2119562"/>
              <a:gd name="connsiteX1" fmla="*/ 5133869 w 5587658"/>
              <a:gd name="connsiteY1" fmla="*/ 0 h 2119562"/>
              <a:gd name="connsiteX2" fmla="*/ 5587658 w 5587658"/>
              <a:gd name="connsiteY2" fmla="*/ 226895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33869" y="0"/>
                </a:lnTo>
                <a:lnTo>
                  <a:pt x="5587658" y="226895"/>
                </a:lnTo>
                <a:lnTo>
                  <a:pt x="5587658" y="2119562"/>
                </a:lnTo>
                <a:lnTo>
                  <a:pt x="0" y="2119562"/>
                </a:lnTo>
                <a:close/>
              </a:path>
            </a:pathLst>
          </a:custGeom>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28E00178-44B1-9D0E-C2A1-B14B0BFA71D1}"/>
              </a:ext>
            </a:extLst>
          </p:cNvPr>
          <p:cNvGrpSpPr/>
          <p:nvPr userDrawn="1"/>
        </p:nvGrpSpPr>
        <p:grpSpPr>
          <a:xfrm>
            <a:off x="380398" y="4213437"/>
            <a:ext cx="5586203" cy="144735"/>
            <a:chOff x="380497" y="1888670"/>
            <a:chExt cx="5587658" cy="144735"/>
          </a:xfrm>
        </p:grpSpPr>
        <p:pic>
          <p:nvPicPr>
            <p:cNvPr id="5" name="Graphic 4">
              <a:extLst>
                <a:ext uri="{FF2B5EF4-FFF2-40B4-BE49-F238E27FC236}">
                  <a16:creationId xmlns:a16="http://schemas.microsoft.com/office/drawing/2014/main" id="{84BE302C-17F0-C6DF-A0C4-3BBE52F400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8705D191-4558-D9C3-0E92-C71E7DD4336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4E28E93D-40CE-6AAC-B8D6-D27CEFBE1E7D}"/>
              </a:ext>
            </a:extLst>
          </p:cNvPr>
          <p:cNvGrpSpPr/>
          <p:nvPr userDrawn="1"/>
        </p:nvGrpSpPr>
        <p:grpSpPr>
          <a:xfrm>
            <a:off x="6218493" y="4213437"/>
            <a:ext cx="5586203" cy="144735"/>
            <a:chOff x="380497" y="1888670"/>
            <a:chExt cx="5587658" cy="144735"/>
          </a:xfrm>
        </p:grpSpPr>
        <p:pic>
          <p:nvPicPr>
            <p:cNvPr id="15" name="Graphic 14">
              <a:extLst>
                <a:ext uri="{FF2B5EF4-FFF2-40B4-BE49-F238E27FC236}">
                  <a16:creationId xmlns:a16="http://schemas.microsoft.com/office/drawing/2014/main" id="{6A7C3DE5-86FF-DA97-B638-7680FC08BE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066F4785-AC42-6711-8340-92E7E782C9E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3926106F-DBF6-E67C-A72E-26360E6D3C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43B8A07B-8D1C-7BF1-064F-151CADA4FF56}"/>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074DFF-B72C-7F54-0691-42E17F0812B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15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9A03D-D667-C90A-D171-33DBCAD61A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spTree>
    <p:extLst>
      <p:ext uri="{BB962C8B-B14F-4D97-AF65-F5344CB8AC3E}">
        <p14:creationId xmlns:p14="http://schemas.microsoft.com/office/powerpoint/2010/main" val="329665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1 subhead above">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1068983"/>
            <a:ext cx="8506051" cy="797641"/>
          </a:xfrm>
        </p:spPr>
        <p:txBody>
          <a:bodyPr anchor="b" anchorCtr="0">
            <a:normAutofit/>
          </a:bodyPr>
          <a:lstStyle>
            <a:lvl1pPr>
              <a:defRPr sz="2399"/>
            </a:lvl1pPr>
          </a:lstStyle>
          <a:p>
            <a:pPr lvl="0"/>
            <a:r>
              <a:rPr lang="en-US"/>
              <a:t>Click to edit </a:t>
            </a:r>
            <a:br>
              <a:rPr lang="en-US"/>
            </a:br>
            <a:r>
              <a:rPr lang="en-US"/>
              <a:t>Master text styles</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96538"/>
            <a:ext cx="7679767" cy="3151037"/>
          </a:xfrm>
        </p:spPr>
        <p:txBody>
          <a:bodyPr anchor="t"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58969"/>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78225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Cover 1 subhead below">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5" y="1276719"/>
            <a:ext cx="7678960" cy="3151037"/>
          </a:xfrm>
        </p:spPr>
        <p:txBody>
          <a:bodyPr anchor="b"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4492714"/>
            <a:ext cx="8506051" cy="797641"/>
          </a:xfrm>
        </p:spPr>
        <p:txBody>
          <a:bodyPr anchor="t" anchorCtr="0">
            <a:normAutofit/>
          </a:bodyPr>
          <a:lstStyle>
            <a:lvl1pPr>
              <a:defRPr sz="2399"/>
            </a:lvl1pPr>
          </a:lstStyle>
          <a:p>
            <a:pPr lvl="0"/>
            <a:r>
              <a:rPr lang="en-US"/>
              <a:t>Click to edit </a:t>
            </a:r>
            <a:br>
              <a:rPr lang="en-US"/>
            </a:br>
            <a:r>
              <a:rPr lang="en-US"/>
              <a:t>Master text styles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61863"/>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14735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0D7BC-6191-5F96-987B-50573498D4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9" name="Picture 8" descr="A group of colorful triangles&#10;&#10;AI-generated content may be incorrect.">
            <a:extLst>
              <a:ext uri="{FF2B5EF4-FFF2-40B4-BE49-F238E27FC236}">
                <a16:creationId xmlns:a16="http://schemas.microsoft.com/office/drawing/2014/main" id="{A4D3E9CB-024E-3A4B-20F0-F057638AF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4" name="Picture 3" descr="A group of colorful triangles&#10;&#10;AI-generated content may be incorrect.">
            <a:extLst>
              <a:ext uri="{FF2B5EF4-FFF2-40B4-BE49-F238E27FC236}">
                <a16:creationId xmlns:a16="http://schemas.microsoft.com/office/drawing/2014/main" id="{047F7B2F-8918-C713-6CFF-BE0D1A0136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spTree>
    <p:extLst>
      <p:ext uri="{BB962C8B-B14F-4D97-AF65-F5344CB8AC3E}">
        <p14:creationId xmlns:p14="http://schemas.microsoft.com/office/powerpoint/2010/main" val="416433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p:cSld name="Cov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67CC05-33B2-741F-EE03-E94D895A221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group of small colorful triangles&#10;&#10;AI-generated content may be incorrect.">
            <a:extLst>
              <a:ext uri="{FF2B5EF4-FFF2-40B4-BE49-F238E27FC236}">
                <a16:creationId xmlns:a16="http://schemas.microsoft.com/office/drawing/2014/main" id="{66105DE4-63EA-6029-504C-779E1C40F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4" name="Picture 3" descr="A group of small colorful triangles&#10;&#10;AI-generated content may be incorrect.">
            <a:extLst>
              <a:ext uri="{FF2B5EF4-FFF2-40B4-BE49-F238E27FC236}">
                <a16:creationId xmlns:a16="http://schemas.microsoft.com/office/drawing/2014/main" id="{C7C17C34-B00A-10E5-5476-E3D0E7556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spTree>
    <p:extLst>
      <p:ext uri="{BB962C8B-B14F-4D97-AF65-F5344CB8AC3E}">
        <p14:creationId xmlns:p14="http://schemas.microsoft.com/office/powerpoint/2010/main" val="138600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ove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79AD69-9269-B608-82C9-499C1D25D1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black background with pink and purple triangles&#10;&#10;AI-generated content may be incorrect.">
            <a:extLst>
              <a:ext uri="{FF2B5EF4-FFF2-40B4-BE49-F238E27FC236}">
                <a16:creationId xmlns:a16="http://schemas.microsoft.com/office/drawing/2014/main" id="{3ED8A5B8-61F0-931B-C414-D9DEAA90C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4" name="Picture 3" descr="A black background with pink and purple triangles&#10;&#10;AI-generated content may be incorrect.">
            <a:extLst>
              <a:ext uri="{FF2B5EF4-FFF2-40B4-BE49-F238E27FC236}">
                <a16:creationId xmlns:a16="http://schemas.microsoft.com/office/drawing/2014/main" id="{8AB37247-C9B6-5E4C-5F2E-11E9AEF2E7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spTree>
    <p:extLst>
      <p:ext uri="{BB962C8B-B14F-4D97-AF65-F5344CB8AC3E}">
        <p14:creationId xmlns:p14="http://schemas.microsoft.com/office/powerpoint/2010/main" val="428881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Cover 5">
    <p:bg>
      <p:bgPr>
        <a:solidFill>
          <a:srgbClr val="FF6E8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bg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group of yellow triangles on a black background&#10;&#10;AI-generated content may be incorrect.">
            <a:extLst>
              <a:ext uri="{FF2B5EF4-FFF2-40B4-BE49-F238E27FC236}">
                <a16:creationId xmlns:a16="http://schemas.microsoft.com/office/drawing/2014/main" id="{87FE131A-F29A-2C8F-B8CF-4AF8CF1DD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yellow triangles on a black background&#10;&#10;AI-generated content may be incorrect.">
            <a:extLst>
              <a:ext uri="{FF2B5EF4-FFF2-40B4-BE49-F238E27FC236}">
                <a16:creationId xmlns:a16="http://schemas.microsoft.com/office/drawing/2014/main" id="{B8F64F53-AA48-3D39-09C3-D2C68AE5A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spTree>
    <p:extLst>
      <p:ext uri="{BB962C8B-B14F-4D97-AF65-F5344CB8AC3E}">
        <p14:creationId xmlns:p14="http://schemas.microsoft.com/office/powerpoint/2010/main" val="82532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Cover 6">
    <p:bg>
      <p:bgPr>
        <a:solidFill>
          <a:srgbClr val="A805F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black background with orange hearts&#10;&#10;AI-generated content may be incorrect.">
            <a:extLst>
              <a:ext uri="{FF2B5EF4-FFF2-40B4-BE49-F238E27FC236}">
                <a16:creationId xmlns:a16="http://schemas.microsoft.com/office/drawing/2014/main" id="{966320B1-D09A-24F4-F28D-95C4B6C73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pic>
        <p:nvPicPr>
          <p:cNvPr id="4" name="Picture 3" descr="A black background with orange hearts&#10;&#10;AI-generated content may be incorrect.">
            <a:extLst>
              <a:ext uri="{FF2B5EF4-FFF2-40B4-BE49-F238E27FC236}">
                <a16:creationId xmlns:a16="http://schemas.microsoft.com/office/drawing/2014/main" id="{A1AD9DA6-0BCA-EE99-3423-51D4F75F08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6" name="Picture 5">
            <a:extLst>
              <a:ext uri="{FF2B5EF4-FFF2-40B4-BE49-F238E27FC236}">
                <a16:creationId xmlns:a16="http://schemas.microsoft.com/office/drawing/2014/main" id="{3F895973-2D07-609D-F4C0-CF8FAC1E51C8}"/>
              </a:ext>
            </a:extLst>
          </p:cNvPr>
          <p:cNvPicPr>
            <a:picLocks noChangeAspect="1"/>
          </p:cNvPicPr>
          <p:nvPr userDrawn="1"/>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spTree>
    <p:extLst>
      <p:ext uri="{BB962C8B-B14F-4D97-AF65-F5344CB8AC3E}">
        <p14:creationId xmlns:p14="http://schemas.microsoft.com/office/powerpoint/2010/main" val="92583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Cover 7">
    <p:bg>
      <p:bgPr>
        <a:solidFill>
          <a:srgbClr val="FF8E65"/>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bg1"/>
                </a:solidFill>
              </a:defRPr>
            </a:lvl1pPr>
          </a:lstStyle>
          <a:p>
            <a:r>
              <a:rPr lang="en-US"/>
              <a:t>Click to edit Master title style 3 lines</a:t>
            </a:r>
          </a:p>
        </p:txBody>
      </p:sp>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5" name="Picture 4" descr="A yellow and black background&#10;&#10;AI-generated content may be incorrect.">
            <a:extLst>
              <a:ext uri="{FF2B5EF4-FFF2-40B4-BE49-F238E27FC236}">
                <a16:creationId xmlns:a16="http://schemas.microsoft.com/office/drawing/2014/main" id="{A0167C0E-BF90-138A-0C4B-52B98A2A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yellow and black background&#10;&#10;AI-generated content may be incorrect.">
            <a:extLst>
              <a:ext uri="{FF2B5EF4-FFF2-40B4-BE49-F238E27FC236}">
                <a16:creationId xmlns:a16="http://schemas.microsoft.com/office/drawing/2014/main" id="{6E1091CC-D209-D104-59A7-DD525087D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spTree>
    <p:extLst>
      <p:ext uri="{BB962C8B-B14F-4D97-AF65-F5344CB8AC3E}">
        <p14:creationId xmlns:p14="http://schemas.microsoft.com/office/powerpoint/2010/main" val="88045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Cover 8">
    <p:bg>
      <p:bgPr>
        <a:solidFill>
          <a:srgbClr val="FFCD2E"/>
        </a:solidFill>
        <a:effectLst/>
      </p:bgPr>
    </p:bg>
    <p:spTree>
      <p:nvGrpSpPr>
        <p:cNvPr id="1" name=""/>
        <p:cNvGrpSpPr/>
        <p:nvPr/>
      </p:nvGrpSpPr>
      <p:grpSpPr>
        <a:xfrm>
          <a:off x="0" y="0"/>
          <a:ext cx="0" cy="0"/>
          <a:chOff x="0" y="0"/>
          <a:chExt cx="0" cy="0"/>
        </a:xfrm>
      </p:grpSpPr>
      <p:pic>
        <p:nvPicPr>
          <p:cNvPr id="4" name="Picture 3" descr="A black background with pink triangles&#10;&#10;AI-generated content may be incorrect.">
            <a:extLst>
              <a:ext uri="{FF2B5EF4-FFF2-40B4-BE49-F238E27FC236}">
                <a16:creationId xmlns:a16="http://schemas.microsoft.com/office/drawing/2014/main" id="{72A822AF-5287-73EA-12C9-7D24D8962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pic>
        <p:nvPicPr>
          <p:cNvPr id="5" name="Picture 4" descr="A black background with pink triangles&#10;&#10;AI-generated content may be incorrect.">
            <a:extLst>
              <a:ext uri="{FF2B5EF4-FFF2-40B4-BE49-F238E27FC236}">
                <a16:creationId xmlns:a16="http://schemas.microsoft.com/office/drawing/2014/main" id="{E1D125B0-D938-8A00-B098-16B879936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bg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97578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hree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4213437"/>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a:xfrm>
            <a:off x="4278713" y="4213437"/>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4213437"/>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B8BD6315-BF66-AD46-AFCF-CE97F4ED60DD}"/>
              </a:ext>
            </a:extLst>
          </p:cNvPr>
          <p:cNvSpPr>
            <a:spLocks noGrp="1"/>
          </p:cNvSpPr>
          <p:nvPr>
            <p:ph type="pic" sz="quarter" idx="20"/>
          </p:nvPr>
        </p:nvSpPr>
        <p:spPr>
          <a:xfrm>
            <a:off x="8172607" y="1905001"/>
            <a:ext cx="3629223" cy="2119562"/>
          </a:xfrm>
          <a:custGeom>
            <a:avLst/>
            <a:gdLst>
              <a:gd name="connsiteX0" fmla="*/ 0 w 3630168"/>
              <a:gd name="connsiteY0" fmla="*/ 0 h 2119562"/>
              <a:gd name="connsiteX1" fmla="*/ 3193305 w 3630168"/>
              <a:gd name="connsiteY1" fmla="*/ 0 h 2119562"/>
              <a:gd name="connsiteX2" fmla="*/ 3630168 w 3630168"/>
              <a:gd name="connsiteY2" fmla="*/ 218432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193305" y="0"/>
                </a:lnTo>
                <a:lnTo>
                  <a:pt x="3630168" y="218432"/>
                </a:lnTo>
                <a:lnTo>
                  <a:pt x="3630168" y="2119562"/>
                </a:lnTo>
                <a:lnTo>
                  <a:pt x="0" y="2119562"/>
                </a:lnTo>
                <a:close/>
              </a:path>
            </a:pathLst>
          </a:custGeom>
        </p:spPr>
        <p:txBody>
          <a:bodyPr wrap="square">
            <a:noAutofit/>
          </a:bodyPr>
          <a:lstStyle/>
          <a:p>
            <a:r>
              <a:rPr lang="en-US"/>
              <a:t>Click icon to add picture</a:t>
            </a:r>
          </a:p>
        </p:txBody>
      </p:sp>
      <p:sp>
        <p:nvSpPr>
          <p:cNvPr id="17" name="Picture Placeholder 16">
            <a:extLst>
              <a:ext uri="{FF2B5EF4-FFF2-40B4-BE49-F238E27FC236}">
                <a16:creationId xmlns:a16="http://schemas.microsoft.com/office/drawing/2014/main" id="{20810140-B72D-E8CD-6507-696EB0FD8074}"/>
              </a:ext>
            </a:extLst>
          </p:cNvPr>
          <p:cNvSpPr>
            <a:spLocks noGrp="1"/>
          </p:cNvSpPr>
          <p:nvPr>
            <p:ph type="pic" sz="quarter" idx="18"/>
          </p:nvPr>
        </p:nvSpPr>
        <p:spPr>
          <a:xfrm>
            <a:off x="4278277" y="1905001"/>
            <a:ext cx="3629223" cy="2119562"/>
          </a:xfrm>
          <a:custGeom>
            <a:avLst/>
            <a:gdLst>
              <a:gd name="connsiteX0" fmla="*/ 0 w 3630168"/>
              <a:gd name="connsiteY0" fmla="*/ 0 h 2119562"/>
              <a:gd name="connsiteX1" fmla="*/ 3202638 w 3630168"/>
              <a:gd name="connsiteY1" fmla="*/ 0 h 2119562"/>
              <a:gd name="connsiteX2" fmla="*/ 3630168 w 3630168"/>
              <a:gd name="connsiteY2" fmla="*/ 213765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2638" y="0"/>
                </a:lnTo>
                <a:lnTo>
                  <a:pt x="3630168" y="213765"/>
                </a:lnTo>
                <a:lnTo>
                  <a:pt x="3630168" y="2119562"/>
                </a:lnTo>
                <a:lnTo>
                  <a:pt x="0" y="2119562"/>
                </a:lnTo>
                <a:close/>
              </a:path>
            </a:pathLst>
          </a:custGeom>
        </p:spPr>
        <p:txBody>
          <a:bodyPr wrap="square">
            <a:noAutofit/>
          </a:bodyPr>
          <a:lstStyle/>
          <a:p>
            <a:r>
              <a:rPr lang="en-US"/>
              <a:t>Click icon to add picture</a:t>
            </a:r>
          </a:p>
        </p:txBody>
      </p:sp>
      <p:sp>
        <p:nvSpPr>
          <p:cNvPr id="27" name="Picture Placeholder 26">
            <a:extLst>
              <a:ext uri="{FF2B5EF4-FFF2-40B4-BE49-F238E27FC236}">
                <a16:creationId xmlns:a16="http://schemas.microsoft.com/office/drawing/2014/main" id="{F5F20EEE-9503-47A9-B3CE-5FE8A136D715}"/>
              </a:ext>
            </a:extLst>
          </p:cNvPr>
          <p:cNvSpPr>
            <a:spLocks noGrp="1"/>
          </p:cNvSpPr>
          <p:nvPr>
            <p:ph type="pic" sz="quarter" idx="16"/>
          </p:nvPr>
        </p:nvSpPr>
        <p:spPr>
          <a:xfrm>
            <a:off x="380398" y="1905001"/>
            <a:ext cx="3629223" cy="2119562"/>
          </a:xfrm>
          <a:custGeom>
            <a:avLst/>
            <a:gdLst>
              <a:gd name="connsiteX0" fmla="*/ 0 w 3630168"/>
              <a:gd name="connsiteY0" fmla="*/ 0 h 2119562"/>
              <a:gd name="connsiteX1" fmla="*/ 3209169 w 3630168"/>
              <a:gd name="connsiteY1" fmla="*/ 0 h 2119562"/>
              <a:gd name="connsiteX2" fmla="*/ 3630168 w 3630168"/>
              <a:gd name="connsiteY2" fmla="*/ 210500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9169" y="0"/>
                </a:lnTo>
                <a:lnTo>
                  <a:pt x="3630168" y="210500"/>
                </a:lnTo>
                <a:lnTo>
                  <a:pt x="3630168" y="2119562"/>
                </a:lnTo>
                <a:lnTo>
                  <a:pt x="0" y="2119562"/>
                </a:lnTo>
                <a:close/>
              </a:path>
            </a:pathLst>
          </a:custGeom>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74CF4060-DF83-AF90-DD10-933D64F8D0ED}"/>
              </a:ext>
            </a:extLst>
          </p:cNvPr>
          <p:cNvGrpSpPr/>
          <p:nvPr userDrawn="1"/>
        </p:nvGrpSpPr>
        <p:grpSpPr>
          <a:xfrm>
            <a:off x="380399" y="4213437"/>
            <a:ext cx="3653915" cy="144735"/>
            <a:chOff x="380497" y="1888670"/>
            <a:chExt cx="3654867" cy="144735"/>
          </a:xfrm>
        </p:grpSpPr>
        <p:pic>
          <p:nvPicPr>
            <p:cNvPr id="4" name="Graphic 3">
              <a:extLst>
                <a:ext uri="{FF2B5EF4-FFF2-40B4-BE49-F238E27FC236}">
                  <a16:creationId xmlns:a16="http://schemas.microsoft.com/office/drawing/2014/main" id="{D1F77601-04AA-30EA-6E68-A4097D7714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C9E9A8BE-CA81-4789-D253-F5DF64973FC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D11D402D-8DC4-16B3-5783-6661EB2C52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8" name="Straight Connector 17">
            <a:extLst>
              <a:ext uri="{FF2B5EF4-FFF2-40B4-BE49-F238E27FC236}">
                <a16:creationId xmlns:a16="http://schemas.microsoft.com/office/drawing/2014/main" id="{EBCE2268-C1AD-97B2-78A3-DCE8EF75BCD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403565-4FA2-5F9F-B082-CB9E94A9033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2FDA829-547B-A48D-96C0-B492AA22E280}"/>
              </a:ext>
            </a:extLst>
          </p:cNvPr>
          <p:cNvGrpSpPr/>
          <p:nvPr userDrawn="1"/>
        </p:nvGrpSpPr>
        <p:grpSpPr>
          <a:xfrm>
            <a:off x="4278713" y="4213437"/>
            <a:ext cx="3653915" cy="144735"/>
            <a:chOff x="380497" y="1888670"/>
            <a:chExt cx="3654867" cy="144735"/>
          </a:xfrm>
        </p:grpSpPr>
        <p:pic>
          <p:nvPicPr>
            <p:cNvPr id="29" name="Graphic 28">
              <a:extLst>
                <a:ext uri="{FF2B5EF4-FFF2-40B4-BE49-F238E27FC236}">
                  <a16:creationId xmlns:a16="http://schemas.microsoft.com/office/drawing/2014/main" id="{04E13455-B52F-2A75-8B34-7182B8A56E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43018EB-0BA9-EF96-3A5A-0EE766FA5044}"/>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BA12E22-E9F4-358A-1B16-6D545A060E16}"/>
              </a:ext>
            </a:extLst>
          </p:cNvPr>
          <p:cNvGrpSpPr/>
          <p:nvPr userDrawn="1"/>
        </p:nvGrpSpPr>
        <p:grpSpPr>
          <a:xfrm>
            <a:off x="8175474" y="4213437"/>
            <a:ext cx="3653915" cy="144735"/>
            <a:chOff x="380497" y="1888670"/>
            <a:chExt cx="3654867" cy="144735"/>
          </a:xfrm>
        </p:grpSpPr>
        <p:pic>
          <p:nvPicPr>
            <p:cNvPr id="34" name="Graphic 33">
              <a:extLst>
                <a:ext uri="{FF2B5EF4-FFF2-40B4-BE49-F238E27FC236}">
                  <a16:creationId xmlns:a16="http://schemas.microsoft.com/office/drawing/2014/main" id="{7F4EE8CC-DB58-2CEC-B925-438BA4F56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2784A91-3D3D-B3F9-45E5-DB673102F1C9}"/>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42313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5059"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spTree>
    <p:extLst>
      <p:ext uri="{BB962C8B-B14F-4D97-AF65-F5344CB8AC3E}">
        <p14:creationId xmlns:p14="http://schemas.microsoft.com/office/powerpoint/2010/main" val="307064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1835"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spTree>
    <p:extLst>
      <p:ext uri="{BB962C8B-B14F-4D97-AF65-F5344CB8AC3E}">
        <p14:creationId xmlns:p14="http://schemas.microsoft.com/office/powerpoint/2010/main" val="2868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p:cSld name="Title, Subhead,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4" name="Text Placeholder 2">
            <a:extLst>
              <a:ext uri="{FF2B5EF4-FFF2-40B4-BE49-F238E27FC236}">
                <a16:creationId xmlns:a16="http://schemas.microsoft.com/office/drawing/2014/main" id="{1EDCB4B0-5E33-4EB1-412F-6078EC7EA966}"/>
              </a:ext>
            </a:extLst>
          </p:cNvPr>
          <p:cNvSpPr>
            <a:spLocks noGrp="1"/>
          </p:cNvSpPr>
          <p:nvPr>
            <p:ph type="body" idx="14"/>
          </p:nvPr>
        </p:nvSpPr>
        <p:spPr>
          <a:xfrm>
            <a:off x="380398" y="1681163"/>
            <a:ext cx="754183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654105"/>
            <a:ext cx="7541835" cy="3519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8EFE52AC-21A6-5D0A-4575-A83201A51181}"/>
              </a:ext>
            </a:extLst>
          </p:cNvPr>
          <p:cNvGrpSpPr/>
          <p:nvPr/>
        </p:nvGrpSpPr>
        <p:grpSpPr>
          <a:xfrm>
            <a:off x="380398" y="2361368"/>
            <a:ext cx="11424298" cy="144735"/>
            <a:chOff x="380497" y="1888670"/>
            <a:chExt cx="11427274" cy="144735"/>
          </a:xfrm>
        </p:grpSpPr>
        <p:pic>
          <p:nvPicPr>
            <p:cNvPr id="16" name="Graphic 15">
              <a:extLst>
                <a:ext uri="{FF2B5EF4-FFF2-40B4-BE49-F238E27FC236}">
                  <a16:creationId xmlns:a16="http://schemas.microsoft.com/office/drawing/2014/main" id="{C7041BC4-A2CC-4604-6F15-781B5AF007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EF87E2FC-295C-A080-3B46-81E067864305}"/>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 name="Straight Connector 7">
            <a:extLst>
              <a:ext uri="{FF2B5EF4-FFF2-40B4-BE49-F238E27FC236}">
                <a16:creationId xmlns:a16="http://schemas.microsoft.com/office/drawing/2014/main" id="{2B03A40E-B7D2-CE41-79A0-4BD75943E44B}"/>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19DB3E-FA2C-7959-BF1D-A44A615157C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3D1EF0A0-202F-F7CC-5760-F951C18EC9E2}"/>
              </a:ext>
            </a:extLst>
          </p:cNvPr>
          <p:cNvGrpSpPr/>
          <p:nvPr userDrawn="1"/>
        </p:nvGrpSpPr>
        <p:grpSpPr bwMode="black">
          <a:xfrm>
            <a:off x="380398" y="2361368"/>
            <a:ext cx="11424298" cy="144735"/>
            <a:chOff x="380497" y="1888670"/>
            <a:chExt cx="11427274" cy="144735"/>
          </a:xfrm>
        </p:grpSpPr>
        <p:pic>
          <p:nvPicPr>
            <p:cNvPr id="18" name="Graphic 17">
              <a:extLst>
                <a:ext uri="{FF2B5EF4-FFF2-40B4-BE49-F238E27FC236}">
                  <a16:creationId xmlns:a16="http://schemas.microsoft.com/office/drawing/2014/main" id="{F35CA3CB-7BF9-F055-CDD1-18F05E3C38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781826EB-03F8-B938-E11B-10CED06FC488}"/>
                </a:ext>
              </a:extLst>
            </p:cNvPr>
            <p:cNvCxnSpPr>
              <a:cxnSpLocks/>
            </p:cNvCxnSpPr>
            <p:nvPr userDrawn="1"/>
          </p:nvCxnSpPr>
          <p:spPr bwMode="black">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1" name="Picture 20">
            <a:extLst>
              <a:ext uri="{FF2B5EF4-FFF2-40B4-BE49-F238E27FC236}">
                <a16:creationId xmlns:a16="http://schemas.microsoft.com/office/drawing/2014/main" id="{F16F93AB-FC09-65DB-03A1-7E122CE2CA8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37" r="37"/>
          <a:stretch/>
        </p:blipFill>
        <p:spPr bwMode="black">
          <a:xfrm>
            <a:off x="382204" y="6556212"/>
            <a:ext cx="798372" cy="227696"/>
          </a:xfrm>
          <a:prstGeom prst="rect">
            <a:avLst/>
          </a:prstGeom>
        </p:spPr>
      </p:pic>
    </p:spTree>
    <p:extLst>
      <p:ext uri="{BB962C8B-B14F-4D97-AF65-F5344CB8AC3E}">
        <p14:creationId xmlns:p14="http://schemas.microsoft.com/office/powerpoint/2010/main" val="339466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Section Header 01">
    <p:bg>
      <p:bgPr>
        <a:solidFill>
          <a:srgbClr val="8805CB"/>
        </a:solidFill>
        <a:effectLst/>
      </p:bgPr>
    </p:bg>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C83E9EE1-C186-DCD5-661F-A95214832B62}"/>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fld id="{CEECFCA9-F77F-4627-B4FF-32A2978341AA}" type="slidenum">
              <a:rPr lang="en-US" smtClean="0"/>
              <a:pPr/>
              <a:t>‹#›</a:t>
            </a:fld>
            <a:endParaRPr lang="en-US"/>
          </a:p>
        </p:txBody>
      </p:sp>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A6C21695-69AB-B5ED-C6E8-A03FF8973D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flipH="1">
            <a:off x="1354623" y="2592636"/>
            <a:ext cx="730351" cy="365271"/>
          </a:xfrm>
          <a:prstGeom prst="rect">
            <a:avLst/>
          </a:prstGeom>
        </p:spPr>
      </p:pic>
      <p:pic>
        <p:nvPicPr>
          <p:cNvPr id="10" name="Graphic 9">
            <a:extLst>
              <a:ext uri="{FF2B5EF4-FFF2-40B4-BE49-F238E27FC236}">
                <a16:creationId xmlns:a16="http://schemas.microsoft.com/office/drawing/2014/main" id="{77E339C2-E1AD-9766-C71A-72D707CCFBD0}"/>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grpSp>
        <p:nvGrpSpPr>
          <p:cNvPr id="16" name="Group 15">
            <a:extLst>
              <a:ext uri="{FF2B5EF4-FFF2-40B4-BE49-F238E27FC236}">
                <a16:creationId xmlns:a16="http://schemas.microsoft.com/office/drawing/2014/main" id="{827A0B04-5519-6AFB-7DFA-2541D335CE95}"/>
              </a:ext>
            </a:extLst>
          </p:cNvPr>
          <p:cNvGrpSpPr/>
          <p:nvPr userDrawn="1"/>
        </p:nvGrpSpPr>
        <p:grpSpPr>
          <a:xfrm>
            <a:off x="380398" y="6476612"/>
            <a:ext cx="11424298" cy="307297"/>
            <a:chOff x="380497" y="6476611"/>
            <a:chExt cx="11427274" cy="307297"/>
          </a:xfrm>
        </p:grpSpPr>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B4E2641-02C3-2D6E-0455-C697753020B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2AC284-F2FD-4D71-A316-5717952CE39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9DDBD2D4-C54F-63B2-9E59-3FB20670639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37" r="37"/>
            <a:stretch/>
          </p:blipFill>
          <p:spPr bwMode="black">
            <a:xfrm>
              <a:off x="382304" y="6556212"/>
              <a:ext cx="798580" cy="227696"/>
            </a:xfrm>
            <a:prstGeom prst="rect">
              <a:avLst/>
            </a:prstGeom>
          </p:spPr>
        </p:pic>
      </p:grpSp>
    </p:spTree>
    <p:extLst>
      <p:ext uri="{BB962C8B-B14F-4D97-AF65-F5344CB8AC3E}">
        <p14:creationId xmlns:p14="http://schemas.microsoft.com/office/powerpoint/2010/main" val="83226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Section Header 02">
    <p:bg>
      <p:bgPr>
        <a:solidFill>
          <a:srgbClr val="DD37D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rgbClr val="1E1405"/>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grpSp>
        <p:nvGrpSpPr>
          <p:cNvPr id="4" name="Group 3">
            <a:extLst>
              <a:ext uri="{FF2B5EF4-FFF2-40B4-BE49-F238E27FC236}">
                <a16:creationId xmlns:a16="http://schemas.microsoft.com/office/drawing/2014/main" id="{29BFAF33-CAC3-4543-3A9D-57C59B223801}"/>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5" name="Graphic 14">
            <a:extLst>
              <a:ext uri="{FF2B5EF4-FFF2-40B4-BE49-F238E27FC236}">
                <a16:creationId xmlns:a16="http://schemas.microsoft.com/office/drawing/2014/main" id="{33A09832-2448-B9CE-110F-7FD615B6F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flipH="1">
            <a:off x="1354623" y="2592636"/>
            <a:ext cx="730351" cy="365271"/>
          </a:xfrm>
          <a:prstGeom prst="rect">
            <a:avLst/>
          </a:prstGeom>
        </p:spPr>
      </p:pic>
      <p:pic>
        <p:nvPicPr>
          <p:cNvPr id="16" name="Graphic 15">
            <a:extLst>
              <a:ext uri="{FF2B5EF4-FFF2-40B4-BE49-F238E27FC236}">
                <a16:creationId xmlns:a16="http://schemas.microsoft.com/office/drawing/2014/main" id="{E395E4CB-37B4-A8A2-7DCF-4089F926C5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flipH="1">
            <a:off x="1354623" y="2592636"/>
            <a:ext cx="730351" cy="365271"/>
          </a:xfrm>
          <a:prstGeom prst="rect">
            <a:avLst/>
          </a:prstGeom>
        </p:spPr>
      </p:pic>
      <p:pic>
        <p:nvPicPr>
          <p:cNvPr id="21" name="Picture 20">
            <a:extLst>
              <a:ext uri="{FF2B5EF4-FFF2-40B4-BE49-F238E27FC236}">
                <a16:creationId xmlns:a16="http://schemas.microsoft.com/office/drawing/2014/main" id="{96C1662D-54B3-8E9F-6F0E-064BCD942D6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Tree>
    <p:extLst>
      <p:ext uri="{BB962C8B-B14F-4D97-AF65-F5344CB8AC3E}">
        <p14:creationId xmlns:p14="http://schemas.microsoft.com/office/powerpoint/2010/main" val="93685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Section Header 03">
    <p:bg>
      <p:bgPr>
        <a:solidFill>
          <a:srgbClr val="FF6E8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B3C69FDE-BDD1-D709-8538-E690AC617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cxnSp>
        <p:nvCxnSpPr>
          <p:cNvPr id="9" name="Straight Connector 8">
            <a:extLst>
              <a:ext uri="{FF2B5EF4-FFF2-40B4-BE49-F238E27FC236}">
                <a16:creationId xmlns:a16="http://schemas.microsoft.com/office/drawing/2014/main" id="{89433C3F-99EB-2855-57D4-67888C91F674}"/>
              </a:ext>
            </a:extLst>
          </p:cNvPr>
          <p:cNvCxnSpPr>
            <a:cxnSpLocks/>
          </p:cNvCxnSpPr>
          <p:nvPr userDrawn="1"/>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83905D-CE19-9A28-0A45-EB37E65CA53E}"/>
              </a:ext>
            </a:extLst>
          </p:cNvPr>
          <p:cNvCxnSpPr>
            <a:cxnSpLocks/>
          </p:cNvCxnSpPr>
          <p:nvPr userDrawn="1"/>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970F766A-4ED6-68BC-7BCE-774ECB1515D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143692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Section Header 04">
    <p:bg>
      <p:bgPr>
        <a:solidFill>
          <a:srgbClr val="FF8E65"/>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bg1"/>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bg1"/>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FDEBF293-E19D-39D1-23C5-6C889C2A4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cxnSp>
        <p:nvCxnSpPr>
          <p:cNvPr id="10" name="Straight Connector 9">
            <a:extLst>
              <a:ext uri="{FF2B5EF4-FFF2-40B4-BE49-F238E27FC236}">
                <a16:creationId xmlns:a16="http://schemas.microsoft.com/office/drawing/2014/main" id="{5C3060EF-E671-7A30-8AAD-02174E0E9D68}"/>
              </a:ext>
            </a:extLst>
          </p:cNvPr>
          <p:cNvCxnSpPr>
            <a:cxnSpLocks/>
          </p:cNvCxnSpPr>
          <p:nvPr userDrawn="1"/>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F34861E6-44FB-C298-8EA0-77A1FE5096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16037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Section Header 05">
    <p:bg>
      <p:bgPr>
        <a:solidFill>
          <a:srgbClr val="FFCD2E"/>
        </a:solidFill>
        <a:effectLst/>
      </p:bgPr>
    </p:bg>
    <p:spTree>
      <p:nvGrpSpPr>
        <p:cNvPr id="1" name=""/>
        <p:cNvGrpSpPr/>
        <p:nvPr/>
      </p:nvGrpSpPr>
      <p:grpSpPr>
        <a:xfrm>
          <a:off x="0" y="0"/>
          <a:ext cx="0" cy="0"/>
          <a:chOff x="0" y="0"/>
          <a:chExt cx="0" cy="0"/>
        </a:xfrm>
      </p:grpSpPr>
      <p:sp>
        <p:nvSpPr>
          <p:cNvPr id="7" name="Section number">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Secondary header">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477E529B-21D1-720F-7D7A-D8AA86D22602}"/>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8" name="Graphic 7">
            <a:extLst>
              <a:ext uri="{FF2B5EF4-FFF2-40B4-BE49-F238E27FC236}">
                <a16:creationId xmlns:a16="http://schemas.microsoft.com/office/drawing/2014/main" id="{7CFEEFFF-12D5-3AA4-3B8C-36878D3A3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16" name="Graphic 15">
            <a:extLst>
              <a:ext uri="{FF2B5EF4-FFF2-40B4-BE49-F238E27FC236}">
                <a16:creationId xmlns:a16="http://schemas.microsoft.com/office/drawing/2014/main" id="{8FD4B55C-CB65-2373-3C8A-1A39327717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129417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F06F6B-677F-094F-188F-9B79A5B10459}"/>
              </a:ext>
            </a:extLst>
          </p:cNvPr>
          <p:cNvSpPr>
            <a:spLocks noGrp="1"/>
          </p:cNvSpPr>
          <p:nvPr>
            <p:ph type="body" idx="1" hasCustomPrompt="1"/>
          </p:nvPr>
        </p:nvSpPr>
        <p:spPr>
          <a:xfrm>
            <a:off x="380398" y="674476"/>
            <a:ext cx="5378822" cy="1184304"/>
          </a:xfrm>
        </p:spPr>
        <p:txBody>
          <a:bodyPr/>
          <a:lstStyle>
            <a:lvl1pPr marL="0" indent="0">
              <a:lnSpc>
                <a:spcPct val="100000"/>
              </a:lnSpc>
              <a:spcBef>
                <a:spcPts val="0"/>
              </a:spcBef>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Optional Chapter Title</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80398" y="2346637"/>
            <a:ext cx="5378822" cy="2852737"/>
          </a:xfrm>
        </p:spPr>
        <p:txBody>
          <a:bodyPr anchor="t" anchorCtr="0"/>
          <a:lstStyle>
            <a:lvl1pPr>
              <a:defRPr sz="5098" b="0">
                <a:solidFill>
                  <a:schemeClr val="tx1"/>
                </a:solidFill>
              </a:defRPr>
            </a:lvl1pPr>
          </a:lstStyle>
          <a:p>
            <a:r>
              <a:rPr lang="en-US"/>
              <a:t>Click to edit Master divider style</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CE39B78C-1CC9-21E8-88C6-4C643F3C8632}"/>
              </a:ext>
            </a:extLst>
          </p:cNvPr>
          <p:cNvGrpSpPr/>
          <p:nvPr/>
        </p:nvGrpSpPr>
        <p:grpSpPr>
          <a:xfrm flipH="1">
            <a:off x="380398" y="366261"/>
            <a:ext cx="5582213" cy="144735"/>
            <a:chOff x="380497" y="1888670"/>
            <a:chExt cx="5583667" cy="144735"/>
          </a:xfrm>
        </p:grpSpPr>
        <p:pic>
          <p:nvPicPr>
            <p:cNvPr id="10" name="Graphic 9">
              <a:extLst>
                <a:ext uri="{FF2B5EF4-FFF2-40B4-BE49-F238E27FC236}">
                  <a16:creationId xmlns:a16="http://schemas.microsoft.com/office/drawing/2014/main" id="{06616CC2-B334-0B63-2DA3-A0D00FBEF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188D420D-357E-2455-EE93-B28A71B89EA8}"/>
                </a:ext>
              </a:extLst>
            </p:cNvPr>
            <p:cNvCxnSpPr>
              <a:cxnSpLocks/>
            </p:cNvCxnSpPr>
            <p:nvPr/>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Picture Placeholder 6">
            <a:extLst>
              <a:ext uri="{FF2B5EF4-FFF2-40B4-BE49-F238E27FC236}">
                <a16:creationId xmlns:a16="http://schemas.microsoft.com/office/drawing/2014/main" id="{BF75A44F-714D-2F4D-BF57-C57E96F9E693}"/>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pic>
        <p:nvPicPr>
          <p:cNvPr id="4" name="Picture 3">
            <a:extLst>
              <a:ext uri="{FF2B5EF4-FFF2-40B4-BE49-F238E27FC236}">
                <a16:creationId xmlns:a16="http://schemas.microsoft.com/office/drawing/2014/main" id="{DA74F43A-B94B-62D2-5BF8-243890FD30E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cxnSp>
        <p:nvCxnSpPr>
          <p:cNvPr id="8" name="Straight Connector 7">
            <a:extLst>
              <a:ext uri="{FF2B5EF4-FFF2-40B4-BE49-F238E27FC236}">
                <a16:creationId xmlns:a16="http://schemas.microsoft.com/office/drawing/2014/main" id="{44B8CB0F-DC27-1E6F-8A02-9C84BA22D9A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3ED85B2-66A0-C198-9C6E-7EBE811A94F3}"/>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D921AAB3-8139-7B7E-C6BD-B4BF5685FE75}"/>
              </a:ext>
            </a:extLst>
          </p:cNvPr>
          <p:cNvGrpSpPr/>
          <p:nvPr userDrawn="1"/>
        </p:nvGrpSpPr>
        <p:grpSpPr bwMode="black">
          <a:xfrm flipH="1">
            <a:off x="380398" y="366261"/>
            <a:ext cx="5582213" cy="144735"/>
            <a:chOff x="380497" y="1888670"/>
            <a:chExt cx="5583667" cy="144735"/>
          </a:xfrm>
        </p:grpSpPr>
        <p:pic>
          <p:nvPicPr>
            <p:cNvPr id="17" name="Graphic 16">
              <a:extLst>
                <a:ext uri="{FF2B5EF4-FFF2-40B4-BE49-F238E27FC236}">
                  <a16:creationId xmlns:a16="http://schemas.microsoft.com/office/drawing/2014/main" id="{6CADED3E-FDA9-6BCD-A837-03246F3BB6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8081C14C-FF13-1DCF-B6F2-D8B7945F42B7}"/>
                </a:ext>
              </a:extLst>
            </p:cNvPr>
            <p:cNvCxnSpPr>
              <a:cxnSpLocks/>
            </p:cNvCxnSpPr>
            <p:nvPr userDrawn="1"/>
          </p:nvCxnSpPr>
          <p:spPr bwMode="black">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29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9D10C-27B8-59CC-C06D-F18337E45BDE}"/>
              </a:ext>
            </a:extLst>
          </p:cNvPr>
          <p:cNvSpPr>
            <a:spLocks noGrp="1"/>
          </p:cNvSpPr>
          <p:nvPr>
            <p:ph sz="half" idx="2"/>
          </p:nvPr>
        </p:nvSpPr>
        <p:spPr>
          <a:xfrm>
            <a:off x="6237450" y="2188029"/>
            <a:ext cx="556724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18493" y="1888671"/>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AAF7B070-A6FC-CA0D-407B-78A8BF3BCAAE}"/>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4E076927-7A86-C7DA-BD4D-B248979A07F4}"/>
              </a:ext>
            </a:extLst>
          </p:cNvPr>
          <p:cNvGrpSpPr/>
          <p:nvPr userDrawn="1"/>
        </p:nvGrpSpPr>
        <p:grpSpPr bwMode="black">
          <a:xfrm>
            <a:off x="380398" y="1888671"/>
            <a:ext cx="5586203" cy="144735"/>
            <a:chOff x="380497" y="1888670"/>
            <a:chExt cx="5587658" cy="144735"/>
          </a:xfrm>
        </p:grpSpPr>
        <p:pic>
          <p:nvPicPr>
            <p:cNvPr id="9" name="Graphic 8">
              <a:extLst>
                <a:ext uri="{FF2B5EF4-FFF2-40B4-BE49-F238E27FC236}">
                  <a16:creationId xmlns:a16="http://schemas.microsoft.com/office/drawing/2014/main" id="{BD444D2B-3486-1CF7-90CA-ACF1D3820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3" name="Straight Connector 12">
              <a:extLst>
                <a:ext uri="{FF2B5EF4-FFF2-40B4-BE49-F238E27FC236}">
                  <a16:creationId xmlns:a16="http://schemas.microsoft.com/office/drawing/2014/main" id="{1FF3D211-722E-72FA-E2B9-9FF51802C43F}"/>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3325BB5B-1A76-C8FD-1AD2-C37623156DCF}"/>
              </a:ext>
            </a:extLst>
          </p:cNvPr>
          <p:cNvGrpSpPr/>
          <p:nvPr userDrawn="1"/>
        </p:nvGrpSpPr>
        <p:grpSpPr bwMode="black">
          <a:xfrm>
            <a:off x="6218493" y="1888671"/>
            <a:ext cx="5586203" cy="144735"/>
            <a:chOff x="380497" y="1888670"/>
            <a:chExt cx="5587658" cy="144735"/>
          </a:xfrm>
        </p:grpSpPr>
        <p:pic>
          <p:nvPicPr>
            <p:cNvPr id="15" name="Graphic 14">
              <a:extLst>
                <a:ext uri="{FF2B5EF4-FFF2-40B4-BE49-F238E27FC236}">
                  <a16:creationId xmlns:a16="http://schemas.microsoft.com/office/drawing/2014/main" id="{1439D9E9-8768-FA8E-8144-0ABA5DDD9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614A364-A8AC-BB92-4DCB-CEB2438F473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0703F006-E27A-EBA0-73F1-42673F0A7308}"/>
              </a:ext>
            </a:extLst>
          </p:cNvPr>
          <p:cNvGrpSpPr/>
          <p:nvPr userDrawn="1"/>
        </p:nvGrpSpPr>
        <p:grpSpPr>
          <a:xfrm>
            <a:off x="380398" y="6476612"/>
            <a:ext cx="11424298" cy="271909"/>
            <a:chOff x="380497" y="6476611"/>
            <a:chExt cx="11427274" cy="271909"/>
          </a:xfrm>
        </p:grpSpPr>
        <p:cxnSp>
          <p:nvCxnSpPr>
            <p:cNvPr id="26" name="Straight Connector 25">
              <a:extLst>
                <a:ext uri="{FF2B5EF4-FFF2-40B4-BE49-F238E27FC236}">
                  <a16:creationId xmlns:a16="http://schemas.microsoft.com/office/drawing/2014/main" id="{99B96EC6-934B-9EE5-D6F3-2C5E9EA11E5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B17AD8-D695-1B9A-A8DD-4A6F15ABE2C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8" name="Picture 27">
            <a:extLst>
              <a:ext uri="{FF2B5EF4-FFF2-40B4-BE49-F238E27FC236}">
                <a16:creationId xmlns:a16="http://schemas.microsoft.com/office/drawing/2014/main" id="{0DF9D23A-C05C-9DC7-772F-FD5598A994F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46839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subhead below">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5" y="1276719"/>
            <a:ext cx="7678960" cy="3151037"/>
          </a:xfrm>
        </p:spPr>
        <p:txBody>
          <a:bodyPr anchor="b"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4492714"/>
            <a:ext cx="8506051" cy="797641"/>
          </a:xfrm>
        </p:spPr>
        <p:txBody>
          <a:bodyPr anchor="t" anchorCtr="0">
            <a:normAutofit/>
          </a:bodyPr>
          <a:lstStyle>
            <a:lvl1pPr>
              <a:defRPr sz="2399"/>
            </a:lvl1pPr>
          </a:lstStyle>
          <a:p>
            <a:pPr lvl="0"/>
            <a:r>
              <a:rPr lang="en-US"/>
              <a:t>Click to edit </a:t>
            </a:r>
            <a:br>
              <a:rPr lang="en-US"/>
            </a:br>
            <a:r>
              <a:rPr lang="en-US"/>
              <a:t>Master text styles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61863"/>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98947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our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13437"/>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13437"/>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13437"/>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13437"/>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63BF2D0E-DD68-DDCF-281C-1EE0BD0A43F5}"/>
              </a:ext>
            </a:extLst>
          </p:cNvPr>
          <p:cNvSpPr>
            <a:spLocks noGrp="1"/>
          </p:cNvSpPr>
          <p:nvPr>
            <p:ph type="pic" sz="quarter" idx="23"/>
          </p:nvPr>
        </p:nvSpPr>
        <p:spPr>
          <a:xfrm>
            <a:off x="9141619" y="1905001"/>
            <a:ext cx="2673580" cy="2119562"/>
          </a:xfrm>
          <a:custGeom>
            <a:avLst/>
            <a:gdLst>
              <a:gd name="connsiteX0" fmla="*/ 0 w 2674276"/>
              <a:gd name="connsiteY0" fmla="*/ 0 h 2119562"/>
              <a:gd name="connsiteX1" fmla="*/ 2248353 w 2674276"/>
              <a:gd name="connsiteY1" fmla="*/ 0 h 2119562"/>
              <a:gd name="connsiteX2" fmla="*/ 2674276 w 2674276"/>
              <a:gd name="connsiteY2" fmla="*/ 212962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8353" y="0"/>
                </a:lnTo>
                <a:lnTo>
                  <a:pt x="2674276" y="212962"/>
                </a:lnTo>
                <a:lnTo>
                  <a:pt x="2674276" y="2119562"/>
                </a:lnTo>
                <a:lnTo>
                  <a:pt x="0" y="2119562"/>
                </a:lnTo>
                <a:close/>
              </a:path>
            </a:pathLst>
          </a:custGeom>
          <a:ln>
            <a:noFill/>
          </a:ln>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E6D349BA-E2F3-A427-12F8-110DB77F219C}"/>
              </a:ext>
            </a:extLst>
          </p:cNvPr>
          <p:cNvSpPr>
            <a:spLocks noGrp="1"/>
          </p:cNvSpPr>
          <p:nvPr>
            <p:ph type="pic" sz="quarter" idx="21"/>
          </p:nvPr>
        </p:nvSpPr>
        <p:spPr>
          <a:xfrm>
            <a:off x="6233562" y="1905001"/>
            <a:ext cx="2673580" cy="2119562"/>
          </a:xfrm>
          <a:custGeom>
            <a:avLst/>
            <a:gdLst>
              <a:gd name="connsiteX0" fmla="*/ 0 w 2674276"/>
              <a:gd name="connsiteY0" fmla="*/ 0 h 2119562"/>
              <a:gd name="connsiteX1" fmla="*/ 2252802 w 2674276"/>
              <a:gd name="connsiteY1" fmla="*/ 0 h 2119562"/>
              <a:gd name="connsiteX2" fmla="*/ 2674276 w 2674276"/>
              <a:gd name="connsiteY2" fmla="*/ 210737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52802" y="0"/>
                </a:lnTo>
                <a:lnTo>
                  <a:pt x="2674276" y="210737"/>
                </a:lnTo>
                <a:lnTo>
                  <a:pt x="2674276" y="2119562"/>
                </a:lnTo>
                <a:lnTo>
                  <a:pt x="0" y="2119562"/>
                </a:lnTo>
                <a:close/>
              </a:path>
            </a:pathLst>
          </a:custGeom>
          <a:ln>
            <a:noFill/>
          </a:ln>
        </p:spPr>
        <p:txBody>
          <a:bodyPr wrap="square">
            <a:noAutofit/>
          </a:bodyPr>
          <a:lstStyle/>
          <a:p>
            <a:r>
              <a:rPr lang="en-US"/>
              <a:t>Click icon to add picture</a:t>
            </a:r>
          </a:p>
        </p:txBody>
      </p:sp>
      <p:sp>
        <p:nvSpPr>
          <p:cNvPr id="16" name="Picture Placeholder 15">
            <a:extLst>
              <a:ext uri="{FF2B5EF4-FFF2-40B4-BE49-F238E27FC236}">
                <a16:creationId xmlns:a16="http://schemas.microsoft.com/office/drawing/2014/main" id="{54A547DD-D88F-0478-EECB-194D3BA7B11D}"/>
              </a:ext>
            </a:extLst>
          </p:cNvPr>
          <p:cNvSpPr>
            <a:spLocks noGrp="1"/>
          </p:cNvSpPr>
          <p:nvPr>
            <p:ph type="pic" sz="quarter" idx="19"/>
          </p:nvPr>
        </p:nvSpPr>
        <p:spPr>
          <a:xfrm>
            <a:off x="3309266" y="1905001"/>
            <a:ext cx="2673580" cy="2119562"/>
          </a:xfrm>
          <a:custGeom>
            <a:avLst/>
            <a:gdLst>
              <a:gd name="connsiteX0" fmla="*/ 0 w 2674276"/>
              <a:gd name="connsiteY0" fmla="*/ 0 h 2119562"/>
              <a:gd name="connsiteX1" fmla="*/ 2240731 w 2674276"/>
              <a:gd name="connsiteY1" fmla="*/ 0 h 2119562"/>
              <a:gd name="connsiteX2" fmla="*/ 2674276 w 2674276"/>
              <a:gd name="connsiteY2" fmla="*/ 216773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0731" y="0"/>
                </a:lnTo>
                <a:lnTo>
                  <a:pt x="2674276" y="216773"/>
                </a:lnTo>
                <a:lnTo>
                  <a:pt x="2674276" y="2119562"/>
                </a:lnTo>
                <a:lnTo>
                  <a:pt x="0" y="2119562"/>
                </a:lnTo>
                <a:close/>
              </a:path>
            </a:pathLst>
          </a:custGeom>
          <a:ln>
            <a:noFill/>
          </a:ln>
        </p:spPr>
        <p:txBody>
          <a:bodyPr wrap="square">
            <a:noAutofit/>
          </a:bodyPr>
          <a:lstStyle/>
          <a:p>
            <a:r>
              <a:rPr lang="en-US"/>
              <a:t>Click icon to add picture</a:t>
            </a:r>
          </a:p>
        </p:txBody>
      </p:sp>
      <p:sp>
        <p:nvSpPr>
          <p:cNvPr id="23" name="Picture Placeholder 22">
            <a:extLst>
              <a:ext uri="{FF2B5EF4-FFF2-40B4-BE49-F238E27FC236}">
                <a16:creationId xmlns:a16="http://schemas.microsoft.com/office/drawing/2014/main" id="{810687CE-CC8B-8F07-E174-1E2AC8AD9A23}"/>
              </a:ext>
            </a:extLst>
          </p:cNvPr>
          <p:cNvSpPr>
            <a:spLocks noGrp="1"/>
          </p:cNvSpPr>
          <p:nvPr>
            <p:ph type="pic" sz="quarter" idx="17"/>
          </p:nvPr>
        </p:nvSpPr>
        <p:spPr>
          <a:xfrm>
            <a:off x="380398" y="1905001"/>
            <a:ext cx="2673580" cy="2119562"/>
          </a:xfrm>
          <a:custGeom>
            <a:avLst/>
            <a:gdLst>
              <a:gd name="connsiteX0" fmla="*/ 0 w 2674276"/>
              <a:gd name="connsiteY0" fmla="*/ 0 h 2119562"/>
              <a:gd name="connsiteX1" fmla="*/ 2247829 w 2674276"/>
              <a:gd name="connsiteY1" fmla="*/ 0 h 2119562"/>
              <a:gd name="connsiteX2" fmla="*/ 2674276 w 2674276"/>
              <a:gd name="connsiteY2" fmla="*/ 213224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7829" y="0"/>
                </a:lnTo>
                <a:lnTo>
                  <a:pt x="2674276" y="213224"/>
                </a:lnTo>
                <a:lnTo>
                  <a:pt x="2674276" y="2119562"/>
                </a:lnTo>
                <a:lnTo>
                  <a:pt x="0" y="2119562"/>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EC4D1DAF-80E0-0866-9F53-6467E4191092}"/>
              </a:ext>
            </a:extLst>
          </p:cNvPr>
          <p:cNvGrpSpPr/>
          <p:nvPr userDrawn="1"/>
        </p:nvGrpSpPr>
        <p:grpSpPr>
          <a:xfrm>
            <a:off x="380398" y="4213437"/>
            <a:ext cx="2673580" cy="144735"/>
            <a:chOff x="380497" y="1888670"/>
            <a:chExt cx="2674276" cy="144735"/>
          </a:xfrm>
        </p:grpSpPr>
        <p:pic>
          <p:nvPicPr>
            <p:cNvPr id="4" name="Graphic 3">
              <a:extLst>
                <a:ext uri="{FF2B5EF4-FFF2-40B4-BE49-F238E27FC236}">
                  <a16:creationId xmlns:a16="http://schemas.microsoft.com/office/drawing/2014/main" id="{B37177F7-EB96-C1BF-E0B8-F4438620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A9FDCEC6-FEBA-4B77-AC72-A6CA6D21BAA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20CF2193-038B-9F61-4755-31C8C6BF53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486FAC69-8C72-FCC7-4C2D-DBD1F3EC23D5}"/>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42E2AA-24A3-6FB3-A257-AC52AF2A6ECE}"/>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D9A7A04-0218-264F-032C-AD4DA0C93774}"/>
              </a:ext>
            </a:extLst>
          </p:cNvPr>
          <p:cNvGrpSpPr/>
          <p:nvPr userDrawn="1"/>
        </p:nvGrpSpPr>
        <p:grpSpPr>
          <a:xfrm>
            <a:off x="3304695" y="4213437"/>
            <a:ext cx="2673580" cy="144735"/>
            <a:chOff x="380497" y="1888670"/>
            <a:chExt cx="2674276" cy="144735"/>
          </a:xfrm>
        </p:grpSpPr>
        <p:pic>
          <p:nvPicPr>
            <p:cNvPr id="33" name="Graphic 32">
              <a:extLst>
                <a:ext uri="{FF2B5EF4-FFF2-40B4-BE49-F238E27FC236}">
                  <a16:creationId xmlns:a16="http://schemas.microsoft.com/office/drawing/2014/main" id="{0FD09A99-672E-2F04-1C85-86514566D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D6040E5-0C5D-9AB3-E2A9-8BB4F3AEF66A}"/>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36FB7E04-8594-2AB8-CAFE-E3AA03F81183}"/>
              </a:ext>
            </a:extLst>
          </p:cNvPr>
          <p:cNvGrpSpPr/>
          <p:nvPr userDrawn="1"/>
        </p:nvGrpSpPr>
        <p:grpSpPr>
          <a:xfrm>
            <a:off x="6233906" y="4213437"/>
            <a:ext cx="2673580" cy="144735"/>
            <a:chOff x="380497" y="1888670"/>
            <a:chExt cx="2674276" cy="144735"/>
          </a:xfrm>
        </p:grpSpPr>
        <p:pic>
          <p:nvPicPr>
            <p:cNvPr id="39" name="Graphic 38">
              <a:extLst>
                <a:ext uri="{FF2B5EF4-FFF2-40B4-BE49-F238E27FC236}">
                  <a16:creationId xmlns:a16="http://schemas.microsoft.com/office/drawing/2014/main" id="{DAC2F4F6-EA55-6B4C-7C33-E7C81355F6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0" name="Straight Connector 39">
              <a:extLst>
                <a:ext uri="{FF2B5EF4-FFF2-40B4-BE49-F238E27FC236}">
                  <a16:creationId xmlns:a16="http://schemas.microsoft.com/office/drawing/2014/main" id="{A812CCF9-6865-165F-2645-D22B59EA7F18}"/>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5FDB4020-F20F-8AB3-C638-5ACB7982BA95}"/>
              </a:ext>
            </a:extLst>
          </p:cNvPr>
          <p:cNvGrpSpPr/>
          <p:nvPr userDrawn="1"/>
        </p:nvGrpSpPr>
        <p:grpSpPr>
          <a:xfrm>
            <a:off x="9143028" y="4213437"/>
            <a:ext cx="2673580" cy="144735"/>
            <a:chOff x="380497" y="1888670"/>
            <a:chExt cx="2674276" cy="144735"/>
          </a:xfrm>
        </p:grpSpPr>
        <p:pic>
          <p:nvPicPr>
            <p:cNvPr id="42" name="Graphic 41">
              <a:extLst>
                <a:ext uri="{FF2B5EF4-FFF2-40B4-BE49-F238E27FC236}">
                  <a16:creationId xmlns:a16="http://schemas.microsoft.com/office/drawing/2014/main" id="{8AE7B0B4-C1DA-12DA-3E9E-6E9E4DCE63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1EF4221A-193E-9E8E-0521-55B2EE8B38C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77754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3626678"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4279801"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8175473"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9" y="1888671"/>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172BF11-636F-0860-09BF-75B0B02638EF}"/>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8713" y="1888671"/>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5474" y="1888671"/>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7428C6DD-2C9B-745F-D139-4F1F756496BA}"/>
              </a:ext>
            </a:extLst>
          </p:cNvPr>
          <p:cNvGrpSpPr/>
          <p:nvPr userDrawn="1"/>
        </p:nvGrpSpPr>
        <p:grpSpPr bwMode="black">
          <a:xfrm>
            <a:off x="380399" y="1888671"/>
            <a:ext cx="3653915" cy="144735"/>
            <a:chOff x="380497" y="1888670"/>
            <a:chExt cx="3654867" cy="144735"/>
          </a:xfrm>
        </p:grpSpPr>
        <p:pic>
          <p:nvPicPr>
            <p:cNvPr id="13" name="Graphic 12">
              <a:extLst>
                <a:ext uri="{FF2B5EF4-FFF2-40B4-BE49-F238E27FC236}">
                  <a16:creationId xmlns:a16="http://schemas.microsoft.com/office/drawing/2014/main" id="{BC4639FB-A5DE-2A35-BC6F-DC499787F6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6FE50E4-7371-7DBD-EE7B-3869144324E6}"/>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D608008A-CA20-3752-3C7B-428037226146}"/>
              </a:ext>
            </a:extLst>
          </p:cNvPr>
          <p:cNvGrpSpPr/>
          <p:nvPr userDrawn="1"/>
        </p:nvGrpSpPr>
        <p:grpSpPr>
          <a:xfrm>
            <a:off x="380398" y="6476612"/>
            <a:ext cx="11424298" cy="271909"/>
            <a:chOff x="380497" y="6476611"/>
            <a:chExt cx="11427274" cy="271909"/>
          </a:xfrm>
        </p:grpSpPr>
        <p:cxnSp>
          <p:nvCxnSpPr>
            <p:cNvPr id="27" name="Straight Connector 26">
              <a:extLst>
                <a:ext uri="{FF2B5EF4-FFF2-40B4-BE49-F238E27FC236}">
                  <a16:creationId xmlns:a16="http://schemas.microsoft.com/office/drawing/2014/main" id="{33F2AF47-ED25-D8C2-8A03-FACB62A9B43A}"/>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74BEA4-0255-A280-13B7-4EDEF5D1E75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A069BBF9-1C4A-239F-E916-7BC978856431}"/>
              </a:ext>
            </a:extLst>
          </p:cNvPr>
          <p:cNvGrpSpPr/>
          <p:nvPr userDrawn="1"/>
        </p:nvGrpSpPr>
        <p:grpSpPr bwMode="black">
          <a:xfrm>
            <a:off x="4278713" y="1888671"/>
            <a:ext cx="3653915" cy="144735"/>
            <a:chOff x="380497" y="1888670"/>
            <a:chExt cx="3654867" cy="144735"/>
          </a:xfrm>
        </p:grpSpPr>
        <p:pic>
          <p:nvPicPr>
            <p:cNvPr id="30" name="Graphic 29">
              <a:extLst>
                <a:ext uri="{FF2B5EF4-FFF2-40B4-BE49-F238E27FC236}">
                  <a16:creationId xmlns:a16="http://schemas.microsoft.com/office/drawing/2014/main" id="{CD41C990-D8B9-4526-191E-04782F8BE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29936BA4-B41A-29FD-438E-59DF9C7F1E7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2" name="Group 31">
            <a:extLst>
              <a:ext uri="{FF2B5EF4-FFF2-40B4-BE49-F238E27FC236}">
                <a16:creationId xmlns:a16="http://schemas.microsoft.com/office/drawing/2014/main" id="{50310C80-9975-3C8C-2307-6680002E2F0C}"/>
              </a:ext>
            </a:extLst>
          </p:cNvPr>
          <p:cNvGrpSpPr/>
          <p:nvPr userDrawn="1"/>
        </p:nvGrpSpPr>
        <p:grpSpPr bwMode="black">
          <a:xfrm>
            <a:off x="8175474" y="1888671"/>
            <a:ext cx="3653915" cy="144735"/>
            <a:chOff x="380497" y="1888670"/>
            <a:chExt cx="3654867" cy="144735"/>
          </a:xfrm>
        </p:grpSpPr>
        <p:pic>
          <p:nvPicPr>
            <p:cNvPr id="33" name="Graphic 32">
              <a:extLst>
                <a:ext uri="{FF2B5EF4-FFF2-40B4-BE49-F238E27FC236}">
                  <a16:creationId xmlns:a16="http://schemas.microsoft.com/office/drawing/2014/main" id="{DDCCBE78-20C8-1E01-A9BA-58A7D58096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4" name="Straight Connector 33">
              <a:extLst>
                <a:ext uri="{FF2B5EF4-FFF2-40B4-BE49-F238E27FC236}">
                  <a16:creationId xmlns:a16="http://schemas.microsoft.com/office/drawing/2014/main" id="{FA322CB2-FB79-A57A-67CE-8016EC5E5C9C}"/>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77CFD461-908D-B11E-928F-07588825197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88340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2673580"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3304695"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6233906"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4">
            <a:extLst>
              <a:ext uri="{FF2B5EF4-FFF2-40B4-BE49-F238E27FC236}">
                <a16:creationId xmlns:a16="http://schemas.microsoft.com/office/drawing/2014/main" id="{03495036-E9C0-CCD2-E1B2-A2015F8BE70B}"/>
              </a:ext>
            </a:extLst>
          </p:cNvPr>
          <p:cNvSpPr>
            <a:spLocks noGrp="1"/>
          </p:cNvSpPr>
          <p:nvPr>
            <p:ph sz="half" idx="14"/>
          </p:nvPr>
        </p:nvSpPr>
        <p:spPr>
          <a:xfrm>
            <a:off x="9143029"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188867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746A3D09-14FF-C460-977D-AE705D2B10A9}"/>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188867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188867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188867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566C005C-8AE5-F570-F0E3-182C5F943077}"/>
              </a:ext>
            </a:extLst>
          </p:cNvPr>
          <p:cNvGrpSpPr/>
          <p:nvPr userDrawn="1"/>
        </p:nvGrpSpPr>
        <p:grpSpPr bwMode="black">
          <a:xfrm>
            <a:off x="380398" y="1888671"/>
            <a:ext cx="2673580" cy="144735"/>
            <a:chOff x="380497" y="1888670"/>
            <a:chExt cx="2674276" cy="144735"/>
          </a:xfrm>
        </p:grpSpPr>
        <p:pic>
          <p:nvPicPr>
            <p:cNvPr id="14" name="Graphic 13">
              <a:extLst>
                <a:ext uri="{FF2B5EF4-FFF2-40B4-BE49-F238E27FC236}">
                  <a16:creationId xmlns:a16="http://schemas.microsoft.com/office/drawing/2014/main" id="{0E55AA90-A748-F9EC-24DF-C55481E66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BADBE2C3-3784-AECC-907E-15B7C6E21CF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D17BDAC-76A1-7F0F-3C18-BA19E5546D3D}"/>
              </a:ext>
            </a:extLst>
          </p:cNvPr>
          <p:cNvGrpSpPr/>
          <p:nvPr userDrawn="1"/>
        </p:nvGrpSpPr>
        <p:grpSpPr>
          <a:xfrm>
            <a:off x="380398" y="6476612"/>
            <a:ext cx="11424298" cy="271909"/>
            <a:chOff x="380497" y="6476611"/>
            <a:chExt cx="11427274" cy="271909"/>
          </a:xfrm>
        </p:grpSpPr>
        <p:cxnSp>
          <p:nvCxnSpPr>
            <p:cNvPr id="24" name="Straight Connector 23">
              <a:extLst>
                <a:ext uri="{FF2B5EF4-FFF2-40B4-BE49-F238E27FC236}">
                  <a16:creationId xmlns:a16="http://schemas.microsoft.com/office/drawing/2014/main" id="{059C96AA-C3BD-2816-FD18-12C49214DF4C}"/>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B5FFB38-056D-9AD5-6FEA-CB849453197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2E1B153F-8421-DF4D-C872-BF9D2CB2A86F}"/>
              </a:ext>
            </a:extLst>
          </p:cNvPr>
          <p:cNvGrpSpPr/>
          <p:nvPr userDrawn="1"/>
        </p:nvGrpSpPr>
        <p:grpSpPr bwMode="black">
          <a:xfrm>
            <a:off x="3304695" y="1888671"/>
            <a:ext cx="2673580" cy="144735"/>
            <a:chOff x="380497" y="1888670"/>
            <a:chExt cx="2674276" cy="144735"/>
          </a:xfrm>
        </p:grpSpPr>
        <p:pic>
          <p:nvPicPr>
            <p:cNvPr id="34" name="Graphic 33">
              <a:extLst>
                <a:ext uri="{FF2B5EF4-FFF2-40B4-BE49-F238E27FC236}">
                  <a16:creationId xmlns:a16="http://schemas.microsoft.com/office/drawing/2014/main" id="{4E605685-1449-0587-4C7F-76E802CF3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2B06B98-3063-859B-39EC-035B95B47F6C}"/>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6" name="Group 35">
            <a:extLst>
              <a:ext uri="{FF2B5EF4-FFF2-40B4-BE49-F238E27FC236}">
                <a16:creationId xmlns:a16="http://schemas.microsoft.com/office/drawing/2014/main" id="{6F225DC9-FA81-B7E9-4FD9-C8DA6D2A1083}"/>
              </a:ext>
            </a:extLst>
          </p:cNvPr>
          <p:cNvGrpSpPr/>
          <p:nvPr userDrawn="1"/>
        </p:nvGrpSpPr>
        <p:grpSpPr bwMode="black">
          <a:xfrm>
            <a:off x="6233906" y="1888671"/>
            <a:ext cx="2673580" cy="144735"/>
            <a:chOff x="380497" y="1888670"/>
            <a:chExt cx="2674276" cy="144735"/>
          </a:xfrm>
        </p:grpSpPr>
        <p:pic>
          <p:nvPicPr>
            <p:cNvPr id="37" name="Graphic 36">
              <a:extLst>
                <a:ext uri="{FF2B5EF4-FFF2-40B4-BE49-F238E27FC236}">
                  <a16:creationId xmlns:a16="http://schemas.microsoft.com/office/drawing/2014/main" id="{408E13BD-E50F-8654-A7DF-B324ED60C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8" name="Straight Connector 37">
              <a:extLst>
                <a:ext uri="{FF2B5EF4-FFF2-40B4-BE49-F238E27FC236}">
                  <a16:creationId xmlns:a16="http://schemas.microsoft.com/office/drawing/2014/main" id="{7F0581A2-B04A-D0D2-7516-84DCC94FBF29}"/>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9" name="Group 38">
            <a:extLst>
              <a:ext uri="{FF2B5EF4-FFF2-40B4-BE49-F238E27FC236}">
                <a16:creationId xmlns:a16="http://schemas.microsoft.com/office/drawing/2014/main" id="{BA3048E8-68B3-D0EC-287A-23E87F12F541}"/>
              </a:ext>
            </a:extLst>
          </p:cNvPr>
          <p:cNvGrpSpPr/>
          <p:nvPr userDrawn="1"/>
        </p:nvGrpSpPr>
        <p:grpSpPr bwMode="black">
          <a:xfrm>
            <a:off x="9143028" y="1888671"/>
            <a:ext cx="2673580" cy="144735"/>
            <a:chOff x="380497" y="1888670"/>
            <a:chExt cx="2674276" cy="144735"/>
          </a:xfrm>
        </p:grpSpPr>
        <p:pic>
          <p:nvPicPr>
            <p:cNvPr id="40" name="Graphic 39">
              <a:extLst>
                <a:ext uri="{FF2B5EF4-FFF2-40B4-BE49-F238E27FC236}">
                  <a16:creationId xmlns:a16="http://schemas.microsoft.com/office/drawing/2014/main" id="{246BBC04-0CEB-6962-46F0-70A67D30F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1" name="Straight Connector 40">
              <a:extLst>
                <a:ext uri="{FF2B5EF4-FFF2-40B4-BE49-F238E27FC236}">
                  <a16:creationId xmlns:a16="http://schemas.microsoft.com/office/drawing/2014/main" id="{FD2D5A72-3AF9-0AFF-AEC8-4BB0C22292D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2" name="Picture 41">
            <a:extLst>
              <a:ext uri="{FF2B5EF4-FFF2-40B4-BE49-F238E27FC236}">
                <a16:creationId xmlns:a16="http://schemas.microsoft.com/office/drawing/2014/main" id="{E08697C7-366E-6AE2-2010-7CE09C12713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46798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DEE36-7CD8-F44D-9F9A-15CB7F2C2B07}"/>
              </a:ext>
            </a:extLst>
          </p:cNvPr>
          <p:cNvSpPr>
            <a:spLocks noGrp="1"/>
          </p:cNvSpPr>
          <p:nvPr>
            <p:ph sz="quarter" idx="4"/>
          </p:nvPr>
        </p:nvSpPr>
        <p:spPr>
          <a:xfrm>
            <a:off x="6222755"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bwMode="black">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bwMode="black">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263C4D9-2AB0-E4C7-E86E-76E8DCD544F8}"/>
              </a:ext>
            </a:extLst>
          </p:cNvPr>
          <p:cNvGrpSpPr/>
          <p:nvPr userDrawn="1"/>
        </p:nvGrpSpPr>
        <p:grpSpPr bwMode="black">
          <a:xfrm>
            <a:off x="380398" y="2361368"/>
            <a:ext cx="5586203" cy="144735"/>
            <a:chOff x="380497" y="1888670"/>
            <a:chExt cx="5587658" cy="144735"/>
          </a:xfrm>
        </p:grpSpPr>
        <p:pic>
          <p:nvPicPr>
            <p:cNvPr id="11" name="Graphic 10">
              <a:extLst>
                <a:ext uri="{FF2B5EF4-FFF2-40B4-BE49-F238E27FC236}">
                  <a16:creationId xmlns:a16="http://schemas.microsoft.com/office/drawing/2014/main" id="{2903E0F8-C7ED-1B13-ED6B-E277422BE6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3075B4E7-0D77-E012-7E23-87EA7013E64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FCD837BB-CE87-5C05-8967-F0B0346548C9}"/>
              </a:ext>
            </a:extLst>
          </p:cNvPr>
          <p:cNvGrpSpPr/>
          <p:nvPr userDrawn="1"/>
        </p:nvGrpSpPr>
        <p:grpSpPr bwMode="black">
          <a:xfrm>
            <a:off x="6218493" y="2361368"/>
            <a:ext cx="5586203" cy="144735"/>
            <a:chOff x="380497" y="1888670"/>
            <a:chExt cx="5587658" cy="144735"/>
          </a:xfrm>
        </p:grpSpPr>
        <p:pic>
          <p:nvPicPr>
            <p:cNvPr id="23" name="Graphic 22">
              <a:extLst>
                <a:ext uri="{FF2B5EF4-FFF2-40B4-BE49-F238E27FC236}">
                  <a16:creationId xmlns:a16="http://schemas.microsoft.com/office/drawing/2014/main" id="{33F2B534-27BE-4655-22D4-3D1B5949E2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7A454379-96DB-93C4-CB10-7BF16DA0ED0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2CFEECD9-51DA-A4D3-15F2-52A74C8CAC1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328ACDC-5AEC-25F7-C28A-DD8F9FDB34FF}"/>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08978BEB-395A-C09D-98C2-2DDE4534A01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38653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2798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2798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175473"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175473"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62AEE85C-EA26-06A9-CB76-E97830CAA415}"/>
              </a:ext>
            </a:extLst>
          </p:cNvPr>
          <p:cNvGrpSpPr/>
          <p:nvPr/>
        </p:nvGrpSpPr>
        <p:grpSpPr bwMode="black">
          <a:xfrm>
            <a:off x="380399" y="2361368"/>
            <a:ext cx="3653915" cy="144735"/>
            <a:chOff x="380497" y="1888670"/>
            <a:chExt cx="3654867" cy="144735"/>
          </a:xfrm>
        </p:grpSpPr>
        <p:pic>
          <p:nvPicPr>
            <p:cNvPr id="11" name="Graphic 10">
              <a:extLst>
                <a:ext uri="{FF2B5EF4-FFF2-40B4-BE49-F238E27FC236}">
                  <a16:creationId xmlns:a16="http://schemas.microsoft.com/office/drawing/2014/main" id="{621B0EEB-FDD0-3E37-DCFC-AFA5FF2D63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5347C66F-24FB-EC6C-0C55-4F41DED29598}"/>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FEBDC82-CFFB-6BFA-32A2-6B67E5974FE3}"/>
              </a:ext>
            </a:extLst>
          </p:cNvPr>
          <p:cNvGrpSpPr/>
          <p:nvPr/>
        </p:nvGrpSpPr>
        <p:grpSpPr bwMode="black">
          <a:xfrm>
            <a:off x="4278713" y="2361368"/>
            <a:ext cx="3653915" cy="144735"/>
            <a:chOff x="380497" y="1888670"/>
            <a:chExt cx="3654867" cy="144735"/>
          </a:xfrm>
        </p:grpSpPr>
        <p:pic>
          <p:nvPicPr>
            <p:cNvPr id="24" name="Graphic 23">
              <a:extLst>
                <a:ext uri="{FF2B5EF4-FFF2-40B4-BE49-F238E27FC236}">
                  <a16:creationId xmlns:a16="http://schemas.microsoft.com/office/drawing/2014/main" id="{B8DA7B25-FC5B-45DE-22F0-02F5FAD71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953E413-CE3C-E191-D264-22C10766A91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6" name="Group 25">
            <a:extLst>
              <a:ext uri="{FF2B5EF4-FFF2-40B4-BE49-F238E27FC236}">
                <a16:creationId xmlns:a16="http://schemas.microsoft.com/office/drawing/2014/main" id="{19181796-06A7-BF46-8FAC-915233F5216D}"/>
              </a:ext>
            </a:extLst>
          </p:cNvPr>
          <p:cNvGrpSpPr/>
          <p:nvPr/>
        </p:nvGrpSpPr>
        <p:grpSpPr bwMode="black">
          <a:xfrm>
            <a:off x="8175474" y="2361368"/>
            <a:ext cx="3653915" cy="144735"/>
            <a:chOff x="380497" y="1888670"/>
            <a:chExt cx="3654867" cy="144735"/>
          </a:xfrm>
        </p:grpSpPr>
        <p:pic>
          <p:nvPicPr>
            <p:cNvPr id="27" name="Graphic 26">
              <a:extLst>
                <a:ext uri="{FF2B5EF4-FFF2-40B4-BE49-F238E27FC236}">
                  <a16:creationId xmlns:a16="http://schemas.microsoft.com/office/drawing/2014/main" id="{603D9F37-DD70-159B-26A7-BC7E456EB2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1620B67-FC72-2216-76D6-C1211A9AE5F3}"/>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4" name="Straight Connector 13">
            <a:extLst>
              <a:ext uri="{FF2B5EF4-FFF2-40B4-BE49-F238E27FC236}">
                <a16:creationId xmlns:a16="http://schemas.microsoft.com/office/drawing/2014/main" id="{E45F8F62-8B54-3F36-9255-5DB551F85E8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F8152A0-6EE6-EFEC-6744-5DB55BA3E1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0453E43-F384-1F2D-A29F-917DED7FA78C}"/>
              </a:ext>
            </a:extLst>
          </p:cNvPr>
          <p:cNvGrpSpPr/>
          <p:nvPr userDrawn="1"/>
        </p:nvGrpSpPr>
        <p:grpSpPr bwMode="black">
          <a:xfrm>
            <a:off x="380399" y="2361368"/>
            <a:ext cx="3653915" cy="144735"/>
            <a:chOff x="380497" y="1888670"/>
            <a:chExt cx="3654867" cy="144735"/>
          </a:xfrm>
        </p:grpSpPr>
        <p:pic>
          <p:nvPicPr>
            <p:cNvPr id="17" name="Graphic 16">
              <a:extLst>
                <a:ext uri="{FF2B5EF4-FFF2-40B4-BE49-F238E27FC236}">
                  <a16:creationId xmlns:a16="http://schemas.microsoft.com/office/drawing/2014/main" id="{322078FA-4F1E-B29E-3DEF-520D5C1582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48E8B79E-0FF4-C1BA-3029-C195283B6C76}"/>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7B395509-9321-7478-35B2-11D29B110BCA}"/>
              </a:ext>
            </a:extLst>
          </p:cNvPr>
          <p:cNvGrpSpPr/>
          <p:nvPr userDrawn="1"/>
        </p:nvGrpSpPr>
        <p:grpSpPr bwMode="black">
          <a:xfrm>
            <a:off x="4278713" y="2361368"/>
            <a:ext cx="3653915" cy="144735"/>
            <a:chOff x="380497" y="1888670"/>
            <a:chExt cx="3654867" cy="144735"/>
          </a:xfrm>
        </p:grpSpPr>
        <p:pic>
          <p:nvPicPr>
            <p:cNvPr id="31" name="Graphic 30">
              <a:extLst>
                <a:ext uri="{FF2B5EF4-FFF2-40B4-BE49-F238E27FC236}">
                  <a16:creationId xmlns:a16="http://schemas.microsoft.com/office/drawing/2014/main" id="{2E10CF47-72F7-3DB8-C9FF-EFDEEE6BBE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2" name="Straight Connector 31">
              <a:extLst>
                <a:ext uri="{FF2B5EF4-FFF2-40B4-BE49-F238E27FC236}">
                  <a16:creationId xmlns:a16="http://schemas.microsoft.com/office/drawing/2014/main" id="{495D9601-4ED5-8231-3B41-A189E379BD85}"/>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060B9D5D-0EE5-B10D-D23A-221460C6FA31}"/>
              </a:ext>
            </a:extLst>
          </p:cNvPr>
          <p:cNvGrpSpPr/>
          <p:nvPr userDrawn="1"/>
        </p:nvGrpSpPr>
        <p:grpSpPr bwMode="black">
          <a:xfrm>
            <a:off x="8175474" y="2361368"/>
            <a:ext cx="3653915" cy="144735"/>
            <a:chOff x="380497" y="1888670"/>
            <a:chExt cx="3654867" cy="144735"/>
          </a:xfrm>
        </p:grpSpPr>
        <p:pic>
          <p:nvPicPr>
            <p:cNvPr id="34" name="Graphic 33">
              <a:extLst>
                <a:ext uri="{FF2B5EF4-FFF2-40B4-BE49-F238E27FC236}">
                  <a16:creationId xmlns:a16="http://schemas.microsoft.com/office/drawing/2014/main" id="{C6B95369-5E6D-94B1-AD17-E9A29C8B1F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B09155A2-3618-DBDA-5B19-289683E79D37}"/>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0455BB81-285E-9D8A-9ED2-952FB351F94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2494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Comparison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3309266"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3309266"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6234584"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6234584"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4">
            <a:extLst>
              <a:ext uri="{FF2B5EF4-FFF2-40B4-BE49-F238E27FC236}">
                <a16:creationId xmlns:a16="http://schemas.microsoft.com/office/drawing/2014/main" id="{8AB0E052-2CB4-03A0-9E92-A7B1BC6CE843}"/>
              </a:ext>
            </a:extLst>
          </p:cNvPr>
          <p:cNvSpPr>
            <a:spLocks noGrp="1"/>
          </p:cNvSpPr>
          <p:nvPr>
            <p:ph type="body" sz="quarter" idx="16"/>
          </p:nvPr>
        </p:nvSpPr>
        <p:spPr>
          <a:xfrm>
            <a:off x="9141619"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50" name="Content Placeholder 4">
            <a:extLst>
              <a:ext uri="{FF2B5EF4-FFF2-40B4-BE49-F238E27FC236}">
                <a16:creationId xmlns:a16="http://schemas.microsoft.com/office/drawing/2014/main" id="{A6C06E7D-49CE-2817-27C2-7204503F5C90}"/>
              </a:ext>
            </a:extLst>
          </p:cNvPr>
          <p:cNvSpPr>
            <a:spLocks noGrp="1"/>
          </p:cNvSpPr>
          <p:nvPr>
            <p:ph sz="quarter" idx="17"/>
          </p:nvPr>
        </p:nvSpPr>
        <p:spPr>
          <a:xfrm>
            <a:off x="9141619"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0CC59F3D-CADC-65AF-0C47-9E154174E541}"/>
              </a:ext>
            </a:extLst>
          </p:cNvPr>
          <p:cNvGrpSpPr/>
          <p:nvPr/>
        </p:nvGrpSpPr>
        <p:grpSpPr bwMode="black">
          <a:xfrm>
            <a:off x="380398" y="2361368"/>
            <a:ext cx="2673580" cy="144735"/>
            <a:chOff x="380497" y="1888670"/>
            <a:chExt cx="2674276" cy="144735"/>
          </a:xfrm>
        </p:grpSpPr>
        <p:pic>
          <p:nvPicPr>
            <p:cNvPr id="38" name="Graphic 37">
              <a:extLst>
                <a:ext uri="{FF2B5EF4-FFF2-40B4-BE49-F238E27FC236}">
                  <a16:creationId xmlns:a16="http://schemas.microsoft.com/office/drawing/2014/main" id="{66952A62-9677-ADC8-7290-750284A709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9" name="Straight Connector 38">
              <a:extLst>
                <a:ext uri="{FF2B5EF4-FFF2-40B4-BE49-F238E27FC236}">
                  <a16:creationId xmlns:a16="http://schemas.microsoft.com/office/drawing/2014/main" id="{9CBF0561-B0CC-FA09-A0EB-3CBAE7DE289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D73CF680-8459-9A87-6450-DDA03D7F20EE}"/>
              </a:ext>
            </a:extLst>
          </p:cNvPr>
          <p:cNvGrpSpPr/>
          <p:nvPr/>
        </p:nvGrpSpPr>
        <p:grpSpPr bwMode="black">
          <a:xfrm>
            <a:off x="3304695" y="2361368"/>
            <a:ext cx="2673580" cy="144735"/>
            <a:chOff x="380497" y="1888670"/>
            <a:chExt cx="2674276" cy="144735"/>
          </a:xfrm>
        </p:grpSpPr>
        <p:pic>
          <p:nvPicPr>
            <p:cNvPr id="41" name="Graphic 40">
              <a:extLst>
                <a:ext uri="{FF2B5EF4-FFF2-40B4-BE49-F238E27FC236}">
                  <a16:creationId xmlns:a16="http://schemas.microsoft.com/office/drawing/2014/main" id="{F571A8B3-F70F-8744-108B-33E391E3EF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2" name="Straight Connector 41">
              <a:extLst>
                <a:ext uri="{FF2B5EF4-FFF2-40B4-BE49-F238E27FC236}">
                  <a16:creationId xmlns:a16="http://schemas.microsoft.com/office/drawing/2014/main" id="{EBDADDD3-4FFC-D4A8-F16E-19DD157725B6}"/>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3" name="Group 42">
            <a:extLst>
              <a:ext uri="{FF2B5EF4-FFF2-40B4-BE49-F238E27FC236}">
                <a16:creationId xmlns:a16="http://schemas.microsoft.com/office/drawing/2014/main" id="{F0A3BD17-F612-56C5-9AA5-F0420DE9EA9B}"/>
              </a:ext>
            </a:extLst>
          </p:cNvPr>
          <p:cNvGrpSpPr/>
          <p:nvPr/>
        </p:nvGrpSpPr>
        <p:grpSpPr bwMode="black">
          <a:xfrm>
            <a:off x="6233906" y="2361368"/>
            <a:ext cx="2673580" cy="144735"/>
            <a:chOff x="380497" y="1888670"/>
            <a:chExt cx="2674276" cy="144735"/>
          </a:xfrm>
        </p:grpSpPr>
        <p:pic>
          <p:nvPicPr>
            <p:cNvPr id="44" name="Graphic 43">
              <a:extLst>
                <a:ext uri="{FF2B5EF4-FFF2-40B4-BE49-F238E27FC236}">
                  <a16:creationId xmlns:a16="http://schemas.microsoft.com/office/drawing/2014/main" id="{5DEC4604-AEF7-9027-35C4-7002F31EB5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5" name="Straight Connector 44">
              <a:extLst>
                <a:ext uri="{FF2B5EF4-FFF2-40B4-BE49-F238E27FC236}">
                  <a16:creationId xmlns:a16="http://schemas.microsoft.com/office/drawing/2014/main" id="{E18F6E4B-55E7-4D83-455A-7625CF2C67B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6" name="Group 45">
            <a:extLst>
              <a:ext uri="{FF2B5EF4-FFF2-40B4-BE49-F238E27FC236}">
                <a16:creationId xmlns:a16="http://schemas.microsoft.com/office/drawing/2014/main" id="{481DA5ED-05BA-9740-4915-DB21E3C0EAC6}"/>
              </a:ext>
            </a:extLst>
          </p:cNvPr>
          <p:cNvGrpSpPr/>
          <p:nvPr/>
        </p:nvGrpSpPr>
        <p:grpSpPr bwMode="black">
          <a:xfrm>
            <a:off x="9143028" y="2361368"/>
            <a:ext cx="2673580" cy="144735"/>
            <a:chOff x="380497" y="1888670"/>
            <a:chExt cx="2674276" cy="144735"/>
          </a:xfrm>
        </p:grpSpPr>
        <p:pic>
          <p:nvPicPr>
            <p:cNvPr id="47" name="Graphic 46">
              <a:extLst>
                <a:ext uri="{FF2B5EF4-FFF2-40B4-BE49-F238E27FC236}">
                  <a16:creationId xmlns:a16="http://schemas.microsoft.com/office/drawing/2014/main" id="{CC1262D2-368D-1AC4-CD14-6FCA5E12A5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8" name="Straight Connector 47">
              <a:extLst>
                <a:ext uri="{FF2B5EF4-FFF2-40B4-BE49-F238E27FC236}">
                  <a16:creationId xmlns:a16="http://schemas.microsoft.com/office/drawing/2014/main" id="{900462E4-F238-B3E1-B987-66117F440B52}"/>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1" name="Straight Connector 10">
            <a:extLst>
              <a:ext uri="{FF2B5EF4-FFF2-40B4-BE49-F238E27FC236}">
                <a16:creationId xmlns:a16="http://schemas.microsoft.com/office/drawing/2014/main" id="{B21DF504-D1F5-122D-7B51-39D34F35CA87}"/>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DD24404-067A-7FD1-9BA7-B437E7E1081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D91DF6A0-338A-19D8-C291-C9F68E7EC4BC}"/>
              </a:ext>
            </a:extLst>
          </p:cNvPr>
          <p:cNvGrpSpPr/>
          <p:nvPr userDrawn="1"/>
        </p:nvGrpSpPr>
        <p:grpSpPr bwMode="black">
          <a:xfrm>
            <a:off x="380398" y="2361368"/>
            <a:ext cx="2673580" cy="144735"/>
            <a:chOff x="380497" y="1888670"/>
            <a:chExt cx="2674276" cy="144735"/>
          </a:xfrm>
        </p:grpSpPr>
        <p:pic>
          <p:nvPicPr>
            <p:cNvPr id="14" name="Graphic 13">
              <a:extLst>
                <a:ext uri="{FF2B5EF4-FFF2-40B4-BE49-F238E27FC236}">
                  <a16:creationId xmlns:a16="http://schemas.microsoft.com/office/drawing/2014/main" id="{94436816-1D72-8580-3A05-B7C1BE7FC8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E96811C-32FA-1375-2A60-485DDB6EA4D9}"/>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3EA53C1F-39AF-4471-E009-4106D0572491}"/>
              </a:ext>
            </a:extLst>
          </p:cNvPr>
          <p:cNvGrpSpPr/>
          <p:nvPr userDrawn="1"/>
        </p:nvGrpSpPr>
        <p:grpSpPr bwMode="black">
          <a:xfrm>
            <a:off x="3304695" y="2361368"/>
            <a:ext cx="2673580" cy="144735"/>
            <a:chOff x="380497" y="1888670"/>
            <a:chExt cx="2674276" cy="144735"/>
          </a:xfrm>
        </p:grpSpPr>
        <p:pic>
          <p:nvPicPr>
            <p:cNvPr id="17" name="Graphic 16">
              <a:extLst>
                <a:ext uri="{FF2B5EF4-FFF2-40B4-BE49-F238E27FC236}">
                  <a16:creationId xmlns:a16="http://schemas.microsoft.com/office/drawing/2014/main" id="{F7CB843F-B3B2-3207-F688-99483B9576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D91DFC23-B2C1-6D46-8770-61938C9EF5BB}"/>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11A29DAE-694B-1DF4-D5D1-A28B71BC258D}"/>
              </a:ext>
            </a:extLst>
          </p:cNvPr>
          <p:cNvGrpSpPr/>
          <p:nvPr userDrawn="1"/>
        </p:nvGrpSpPr>
        <p:grpSpPr bwMode="black">
          <a:xfrm>
            <a:off x="6233906" y="2361368"/>
            <a:ext cx="2673580" cy="144735"/>
            <a:chOff x="380497" y="1888670"/>
            <a:chExt cx="2674276" cy="144735"/>
          </a:xfrm>
        </p:grpSpPr>
        <p:pic>
          <p:nvPicPr>
            <p:cNvPr id="23" name="Graphic 22">
              <a:extLst>
                <a:ext uri="{FF2B5EF4-FFF2-40B4-BE49-F238E27FC236}">
                  <a16:creationId xmlns:a16="http://schemas.microsoft.com/office/drawing/2014/main" id="{83390E41-0E93-E6A2-E17C-EFC1E73C8F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D37848B6-8CD9-3740-D1AA-E6744D380BE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D804E005-8A2B-EFA1-854F-749837D4E74E}"/>
              </a:ext>
            </a:extLst>
          </p:cNvPr>
          <p:cNvGrpSpPr/>
          <p:nvPr userDrawn="1"/>
        </p:nvGrpSpPr>
        <p:grpSpPr bwMode="black">
          <a:xfrm>
            <a:off x="9143028" y="2361368"/>
            <a:ext cx="2673580" cy="144735"/>
            <a:chOff x="380497" y="1888670"/>
            <a:chExt cx="2674276" cy="144735"/>
          </a:xfrm>
        </p:grpSpPr>
        <p:pic>
          <p:nvPicPr>
            <p:cNvPr id="26" name="Graphic 25">
              <a:extLst>
                <a:ext uri="{FF2B5EF4-FFF2-40B4-BE49-F238E27FC236}">
                  <a16:creationId xmlns:a16="http://schemas.microsoft.com/office/drawing/2014/main" id="{B773C2D2-133F-9989-74A6-100FF892A0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D971F9DC-6160-43C6-4365-2682647A0C1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8" name="Picture 27">
            <a:extLst>
              <a:ext uri="{FF2B5EF4-FFF2-40B4-BE49-F238E27FC236}">
                <a16:creationId xmlns:a16="http://schemas.microsoft.com/office/drawing/2014/main" id="{182F2336-78C3-76EB-B383-5B33D58658D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45417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5586203" cy="13346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5484F3C6-9EE2-B03E-D3EB-2081F2A9E147}"/>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721334D4-F8B2-6AA2-9ED0-E21188D62EAB}"/>
              </a:ext>
            </a:extLst>
          </p:cNvPr>
          <p:cNvGrpSpPr/>
          <p:nvPr userDrawn="1"/>
        </p:nvGrpSpPr>
        <p:grpSpPr bwMode="black">
          <a:xfrm>
            <a:off x="380398" y="1888671"/>
            <a:ext cx="5586203" cy="144735"/>
            <a:chOff x="380497" y="1888670"/>
            <a:chExt cx="5587658" cy="144735"/>
          </a:xfrm>
        </p:grpSpPr>
        <p:pic>
          <p:nvPicPr>
            <p:cNvPr id="5" name="Graphic 4">
              <a:extLst>
                <a:ext uri="{FF2B5EF4-FFF2-40B4-BE49-F238E27FC236}">
                  <a16:creationId xmlns:a16="http://schemas.microsoft.com/office/drawing/2014/main" id="{CBE011BA-1D01-C790-998A-F58B6E0F3E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8" name="Straight Connector 7">
              <a:extLst>
                <a:ext uri="{FF2B5EF4-FFF2-40B4-BE49-F238E27FC236}">
                  <a16:creationId xmlns:a16="http://schemas.microsoft.com/office/drawing/2014/main" id="{4E28F25F-E799-2877-40C5-2EDE7520B73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B8D3A68F-78C7-29E7-55E7-417D6B6292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3BBA462-FBD7-7F0B-A696-4D63A3D6028D}"/>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23FB5F85-0FEF-E859-4278-BC883FC8314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54992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5577022" cy="13419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bwMode="black">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2A6C22A2-CF90-ADA3-59DA-B8FF475B987D}"/>
              </a:ext>
            </a:extLst>
          </p:cNvPr>
          <p:cNvSpPr>
            <a:spLocks noGrp="1"/>
          </p:cNvSpPr>
          <p:nvPr>
            <p:ph type="pic" sz="quarter" idx="14"/>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31F144B8-C201-C992-D8E2-B1727E0BB460}"/>
              </a:ext>
            </a:extLst>
          </p:cNvPr>
          <p:cNvGrpSpPr/>
          <p:nvPr userDrawn="1"/>
        </p:nvGrpSpPr>
        <p:grpSpPr bwMode="black">
          <a:xfrm>
            <a:off x="380398" y="2361368"/>
            <a:ext cx="5586203" cy="144735"/>
            <a:chOff x="380497" y="1888670"/>
            <a:chExt cx="5587658" cy="144735"/>
          </a:xfrm>
        </p:grpSpPr>
        <p:pic>
          <p:nvPicPr>
            <p:cNvPr id="7" name="Graphic 6">
              <a:extLst>
                <a:ext uri="{FF2B5EF4-FFF2-40B4-BE49-F238E27FC236}">
                  <a16:creationId xmlns:a16="http://schemas.microsoft.com/office/drawing/2014/main" id="{55260E33-C63D-5605-5EAB-DA250AD87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0" name="Straight Connector 9">
              <a:extLst>
                <a:ext uri="{FF2B5EF4-FFF2-40B4-BE49-F238E27FC236}">
                  <a16:creationId xmlns:a16="http://schemas.microsoft.com/office/drawing/2014/main" id="{B49EA30A-C026-089E-234C-7D197843C913}"/>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 name="Straight Connector 11">
            <a:extLst>
              <a:ext uri="{FF2B5EF4-FFF2-40B4-BE49-F238E27FC236}">
                <a16:creationId xmlns:a16="http://schemas.microsoft.com/office/drawing/2014/main" id="{3A672355-5AEC-B42F-DB3E-17775432EFC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6F872A4-1F40-5DAD-AA91-F99F1208FC7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91043B0F-79D3-F3E9-A6C4-45F9322EAC0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4364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Two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4213437"/>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18493" y="4213437"/>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Picture Placeholder 12">
            <a:extLst>
              <a:ext uri="{FF2B5EF4-FFF2-40B4-BE49-F238E27FC236}">
                <a16:creationId xmlns:a16="http://schemas.microsoft.com/office/drawing/2014/main" id="{EA4CEC01-9D43-A88D-C666-55AB9438E901}"/>
              </a:ext>
            </a:extLst>
          </p:cNvPr>
          <p:cNvSpPr>
            <a:spLocks noGrp="1"/>
          </p:cNvSpPr>
          <p:nvPr>
            <p:ph type="pic" sz="quarter" idx="16"/>
          </p:nvPr>
        </p:nvSpPr>
        <p:spPr>
          <a:xfrm>
            <a:off x="6234584" y="1905001"/>
            <a:ext cx="5586203" cy="2119562"/>
          </a:xfrm>
          <a:custGeom>
            <a:avLst/>
            <a:gdLst>
              <a:gd name="connsiteX0" fmla="*/ 0 w 5587658"/>
              <a:gd name="connsiteY0" fmla="*/ 0 h 2119562"/>
              <a:gd name="connsiteX1" fmla="*/ 5143945 w 5587658"/>
              <a:gd name="connsiteY1" fmla="*/ 0 h 2119562"/>
              <a:gd name="connsiteX2" fmla="*/ 5587658 w 5587658"/>
              <a:gd name="connsiteY2" fmla="*/ 221857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43945" y="0"/>
                </a:lnTo>
                <a:lnTo>
                  <a:pt x="5587658" y="221857"/>
                </a:lnTo>
                <a:lnTo>
                  <a:pt x="5587658" y="2119562"/>
                </a:lnTo>
                <a:lnTo>
                  <a:pt x="0" y="2119562"/>
                </a:lnTo>
                <a:close/>
              </a:path>
            </a:pathLst>
          </a:custGeom>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2D6CCA8D-C555-072B-80AD-C30622CC8C0D}"/>
              </a:ext>
            </a:extLst>
          </p:cNvPr>
          <p:cNvSpPr>
            <a:spLocks noGrp="1"/>
          </p:cNvSpPr>
          <p:nvPr>
            <p:ph type="pic" sz="quarter" idx="14"/>
          </p:nvPr>
        </p:nvSpPr>
        <p:spPr>
          <a:xfrm>
            <a:off x="380398" y="1905001"/>
            <a:ext cx="5586203" cy="2119562"/>
          </a:xfrm>
          <a:custGeom>
            <a:avLst/>
            <a:gdLst>
              <a:gd name="connsiteX0" fmla="*/ 0 w 5587658"/>
              <a:gd name="connsiteY0" fmla="*/ 0 h 2119562"/>
              <a:gd name="connsiteX1" fmla="*/ 5133869 w 5587658"/>
              <a:gd name="connsiteY1" fmla="*/ 0 h 2119562"/>
              <a:gd name="connsiteX2" fmla="*/ 5587658 w 5587658"/>
              <a:gd name="connsiteY2" fmla="*/ 226895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33869" y="0"/>
                </a:lnTo>
                <a:lnTo>
                  <a:pt x="5587658" y="226895"/>
                </a:lnTo>
                <a:lnTo>
                  <a:pt x="5587658" y="2119562"/>
                </a:lnTo>
                <a:lnTo>
                  <a:pt x="0" y="2119562"/>
                </a:lnTo>
                <a:close/>
              </a:path>
            </a:pathLst>
          </a:custGeom>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28E00178-44B1-9D0E-C2A1-B14B0BFA71D1}"/>
              </a:ext>
            </a:extLst>
          </p:cNvPr>
          <p:cNvGrpSpPr/>
          <p:nvPr userDrawn="1"/>
        </p:nvGrpSpPr>
        <p:grpSpPr bwMode="black">
          <a:xfrm>
            <a:off x="380398" y="4213437"/>
            <a:ext cx="5586203" cy="144735"/>
            <a:chOff x="380497" y="1888670"/>
            <a:chExt cx="5587658" cy="144735"/>
          </a:xfrm>
        </p:grpSpPr>
        <p:pic>
          <p:nvPicPr>
            <p:cNvPr id="5" name="Graphic 4">
              <a:extLst>
                <a:ext uri="{FF2B5EF4-FFF2-40B4-BE49-F238E27FC236}">
                  <a16:creationId xmlns:a16="http://schemas.microsoft.com/office/drawing/2014/main" id="{84BE302C-17F0-C6DF-A0C4-3BBE52F400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8" name="Straight Connector 7">
              <a:extLst>
                <a:ext uri="{FF2B5EF4-FFF2-40B4-BE49-F238E27FC236}">
                  <a16:creationId xmlns:a16="http://schemas.microsoft.com/office/drawing/2014/main" id="{8705D191-4558-D9C3-0E92-C71E7DD4336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4E28E93D-40CE-6AAC-B8D6-D27CEFBE1E7D}"/>
              </a:ext>
            </a:extLst>
          </p:cNvPr>
          <p:cNvGrpSpPr/>
          <p:nvPr userDrawn="1"/>
        </p:nvGrpSpPr>
        <p:grpSpPr bwMode="black">
          <a:xfrm>
            <a:off x="6218493" y="4213437"/>
            <a:ext cx="5586203" cy="144735"/>
            <a:chOff x="380497" y="1888670"/>
            <a:chExt cx="5587658" cy="144735"/>
          </a:xfrm>
        </p:grpSpPr>
        <p:pic>
          <p:nvPicPr>
            <p:cNvPr id="15" name="Graphic 14">
              <a:extLst>
                <a:ext uri="{FF2B5EF4-FFF2-40B4-BE49-F238E27FC236}">
                  <a16:creationId xmlns:a16="http://schemas.microsoft.com/office/drawing/2014/main" id="{6A7C3DE5-86FF-DA97-B638-7680FC08BE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066F4785-AC42-6711-8340-92E7E782C9E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43B8A07B-8D1C-7BF1-064F-151CADA4FF56}"/>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074DFF-B72C-7F54-0691-42E17F0812B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C0346A58-7F73-2922-A011-973CE621C10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4154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Three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9" y="4213437"/>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8713" y="4213437"/>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5474" y="4213437"/>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B8BD6315-BF66-AD46-AFCF-CE97F4ED60DD}"/>
              </a:ext>
            </a:extLst>
          </p:cNvPr>
          <p:cNvSpPr>
            <a:spLocks noGrp="1"/>
          </p:cNvSpPr>
          <p:nvPr>
            <p:ph type="pic" sz="quarter" idx="20"/>
          </p:nvPr>
        </p:nvSpPr>
        <p:spPr>
          <a:xfrm>
            <a:off x="8172607" y="1905001"/>
            <a:ext cx="3629223" cy="2119562"/>
          </a:xfrm>
          <a:custGeom>
            <a:avLst/>
            <a:gdLst>
              <a:gd name="connsiteX0" fmla="*/ 0 w 3630168"/>
              <a:gd name="connsiteY0" fmla="*/ 0 h 2119562"/>
              <a:gd name="connsiteX1" fmla="*/ 3193305 w 3630168"/>
              <a:gd name="connsiteY1" fmla="*/ 0 h 2119562"/>
              <a:gd name="connsiteX2" fmla="*/ 3630168 w 3630168"/>
              <a:gd name="connsiteY2" fmla="*/ 218432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193305" y="0"/>
                </a:lnTo>
                <a:lnTo>
                  <a:pt x="3630168" y="218432"/>
                </a:lnTo>
                <a:lnTo>
                  <a:pt x="3630168" y="2119562"/>
                </a:lnTo>
                <a:lnTo>
                  <a:pt x="0" y="2119562"/>
                </a:lnTo>
                <a:close/>
              </a:path>
            </a:pathLst>
          </a:custGeom>
        </p:spPr>
        <p:txBody>
          <a:bodyPr wrap="square">
            <a:noAutofit/>
          </a:bodyPr>
          <a:lstStyle/>
          <a:p>
            <a:r>
              <a:rPr lang="en-US"/>
              <a:t>Click icon to add picture</a:t>
            </a:r>
          </a:p>
        </p:txBody>
      </p:sp>
      <p:sp>
        <p:nvSpPr>
          <p:cNvPr id="17" name="Picture Placeholder 16">
            <a:extLst>
              <a:ext uri="{FF2B5EF4-FFF2-40B4-BE49-F238E27FC236}">
                <a16:creationId xmlns:a16="http://schemas.microsoft.com/office/drawing/2014/main" id="{20810140-B72D-E8CD-6507-696EB0FD8074}"/>
              </a:ext>
            </a:extLst>
          </p:cNvPr>
          <p:cNvSpPr>
            <a:spLocks noGrp="1"/>
          </p:cNvSpPr>
          <p:nvPr>
            <p:ph type="pic" sz="quarter" idx="18"/>
          </p:nvPr>
        </p:nvSpPr>
        <p:spPr>
          <a:xfrm>
            <a:off x="4278277" y="1905001"/>
            <a:ext cx="3629223" cy="2119562"/>
          </a:xfrm>
          <a:custGeom>
            <a:avLst/>
            <a:gdLst>
              <a:gd name="connsiteX0" fmla="*/ 0 w 3630168"/>
              <a:gd name="connsiteY0" fmla="*/ 0 h 2119562"/>
              <a:gd name="connsiteX1" fmla="*/ 3202638 w 3630168"/>
              <a:gd name="connsiteY1" fmla="*/ 0 h 2119562"/>
              <a:gd name="connsiteX2" fmla="*/ 3630168 w 3630168"/>
              <a:gd name="connsiteY2" fmla="*/ 213765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2638" y="0"/>
                </a:lnTo>
                <a:lnTo>
                  <a:pt x="3630168" y="213765"/>
                </a:lnTo>
                <a:lnTo>
                  <a:pt x="3630168" y="2119562"/>
                </a:lnTo>
                <a:lnTo>
                  <a:pt x="0" y="2119562"/>
                </a:lnTo>
                <a:close/>
              </a:path>
            </a:pathLst>
          </a:custGeom>
        </p:spPr>
        <p:txBody>
          <a:bodyPr wrap="square">
            <a:noAutofit/>
          </a:bodyPr>
          <a:lstStyle/>
          <a:p>
            <a:r>
              <a:rPr lang="en-US"/>
              <a:t>Click icon to add picture</a:t>
            </a:r>
          </a:p>
        </p:txBody>
      </p:sp>
      <p:sp>
        <p:nvSpPr>
          <p:cNvPr id="27" name="Picture Placeholder 26">
            <a:extLst>
              <a:ext uri="{FF2B5EF4-FFF2-40B4-BE49-F238E27FC236}">
                <a16:creationId xmlns:a16="http://schemas.microsoft.com/office/drawing/2014/main" id="{F5F20EEE-9503-47A9-B3CE-5FE8A136D715}"/>
              </a:ext>
            </a:extLst>
          </p:cNvPr>
          <p:cNvSpPr>
            <a:spLocks noGrp="1"/>
          </p:cNvSpPr>
          <p:nvPr>
            <p:ph type="pic" sz="quarter" idx="16"/>
          </p:nvPr>
        </p:nvSpPr>
        <p:spPr>
          <a:xfrm>
            <a:off x="380398" y="1905001"/>
            <a:ext cx="3629223" cy="2119562"/>
          </a:xfrm>
          <a:custGeom>
            <a:avLst/>
            <a:gdLst>
              <a:gd name="connsiteX0" fmla="*/ 0 w 3630168"/>
              <a:gd name="connsiteY0" fmla="*/ 0 h 2119562"/>
              <a:gd name="connsiteX1" fmla="*/ 3209169 w 3630168"/>
              <a:gd name="connsiteY1" fmla="*/ 0 h 2119562"/>
              <a:gd name="connsiteX2" fmla="*/ 3630168 w 3630168"/>
              <a:gd name="connsiteY2" fmla="*/ 210500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9169" y="0"/>
                </a:lnTo>
                <a:lnTo>
                  <a:pt x="3630168" y="210500"/>
                </a:lnTo>
                <a:lnTo>
                  <a:pt x="3630168" y="2119562"/>
                </a:lnTo>
                <a:lnTo>
                  <a:pt x="0" y="2119562"/>
                </a:lnTo>
                <a:close/>
              </a:path>
            </a:pathLst>
          </a:custGeom>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74CF4060-DF83-AF90-DD10-933D64F8D0ED}"/>
              </a:ext>
            </a:extLst>
          </p:cNvPr>
          <p:cNvGrpSpPr/>
          <p:nvPr userDrawn="1"/>
        </p:nvGrpSpPr>
        <p:grpSpPr bwMode="black">
          <a:xfrm>
            <a:off x="380399" y="4213437"/>
            <a:ext cx="3653915" cy="144735"/>
            <a:chOff x="380497" y="1888670"/>
            <a:chExt cx="3654867" cy="144735"/>
          </a:xfrm>
        </p:grpSpPr>
        <p:pic>
          <p:nvPicPr>
            <p:cNvPr id="4" name="Graphic 3">
              <a:extLst>
                <a:ext uri="{FF2B5EF4-FFF2-40B4-BE49-F238E27FC236}">
                  <a16:creationId xmlns:a16="http://schemas.microsoft.com/office/drawing/2014/main" id="{D1F77601-04AA-30EA-6E68-A4097D7714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C9E9A8BE-CA81-4789-D253-F5DF64973FC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8" name="Straight Connector 17">
            <a:extLst>
              <a:ext uri="{FF2B5EF4-FFF2-40B4-BE49-F238E27FC236}">
                <a16:creationId xmlns:a16="http://schemas.microsoft.com/office/drawing/2014/main" id="{EBCE2268-C1AD-97B2-78A3-DCE8EF75BCD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403565-4FA2-5F9F-B082-CB9E94A9033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2FDA829-547B-A48D-96C0-B492AA22E280}"/>
              </a:ext>
            </a:extLst>
          </p:cNvPr>
          <p:cNvGrpSpPr/>
          <p:nvPr userDrawn="1"/>
        </p:nvGrpSpPr>
        <p:grpSpPr bwMode="black">
          <a:xfrm>
            <a:off x="4278713" y="4213437"/>
            <a:ext cx="3653915" cy="144735"/>
            <a:chOff x="380497" y="1888670"/>
            <a:chExt cx="3654867" cy="144735"/>
          </a:xfrm>
        </p:grpSpPr>
        <p:pic>
          <p:nvPicPr>
            <p:cNvPr id="29" name="Graphic 28">
              <a:extLst>
                <a:ext uri="{FF2B5EF4-FFF2-40B4-BE49-F238E27FC236}">
                  <a16:creationId xmlns:a16="http://schemas.microsoft.com/office/drawing/2014/main" id="{04E13455-B52F-2A75-8B34-7182B8A56E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43018EB-0BA9-EF96-3A5A-0EE766FA5044}"/>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BA12E22-E9F4-358A-1B16-6D545A060E16}"/>
              </a:ext>
            </a:extLst>
          </p:cNvPr>
          <p:cNvGrpSpPr/>
          <p:nvPr userDrawn="1"/>
        </p:nvGrpSpPr>
        <p:grpSpPr bwMode="black">
          <a:xfrm>
            <a:off x="8175474" y="4213437"/>
            <a:ext cx="3653915" cy="144735"/>
            <a:chOff x="380497" y="1888670"/>
            <a:chExt cx="3654867" cy="144735"/>
          </a:xfrm>
        </p:grpSpPr>
        <p:pic>
          <p:nvPicPr>
            <p:cNvPr id="34" name="Graphic 33">
              <a:extLst>
                <a:ext uri="{FF2B5EF4-FFF2-40B4-BE49-F238E27FC236}">
                  <a16:creationId xmlns:a16="http://schemas.microsoft.com/office/drawing/2014/main" id="{7F4EE8CC-DB58-2CEC-B925-438BA4F56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2784A91-3D3D-B3F9-45E5-DB673102F1C9}"/>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20F5461C-C82A-8735-F15F-41E4F680E11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406315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Four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4213437"/>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4213437"/>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4213437"/>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4213437"/>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63BF2D0E-DD68-DDCF-281C-1EE0BD0A43F5}"/>
              </a:ext>
            </a:extLst>
          </p:cNvPr>
          <p:cNvSpPr>
            <a:spLocks noGrp="1"/>
          </p:cNvSpPr>
          <p:nvPr>
            <p:ph type="pic" sz="quarter" idx="23"/>
          </p:nvPr>
        </p:nvSpPr>
        <p:spPr>
          <a:xfrm>
            <a:off x="9141619" y="1905001"/>
            <a:ext cx="2673580" cy="2119562"/>
          </a:xfrm>
          <a:custGeom>
            <a:avLst/>
            <a:gdLst>
              <a:gd name="connsiteX0" fmla="*/ 0 w 2674276"/>
              <a:gd name="connsiteY0" fmla="*/ 0 h 2119562"/>
              <a:gd name="connsiteX1" fmla="*/ 2248353 w 2674276"/>
              <a:gd name="connsiteY1" fmla="*/ 0 h 2119562"/>
              <a:gd name="connsiteX2" fmla="*/ 2674276 w 2674276"/>
              <a:gd name="connsiteY2" fmla="*/ 212962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8353" y="0"/>
                </a:lnTo>
                <a:lnTo>
                  <a:pt x="2674276" y="212962"/>
                </a:lnTo>
                <a:lnTo>
                  <a:pt x="2674276" y="2119562"/>
                </a:lnTo>
                <a:lnTo>
                  <a:pt x="0" y="2119562"/>
                </a:lnTo>
                <a:close/>
              </a:path>
            </a:pathLst>
          </a:custGeom>
          <a:ln>
            <a:noFill/>
          </a:ln>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E6D349BA-E2F3-A427-12F8-110DB77F219C}"/>
              </a:ext>
            </a:extLst>
          </p:cNvPr>
          <p:cNvSpPr>
            <a:spLocks noGrp="1"/>
          </p:cNvSpPr>
          <p:nvPr>
            <p:ph type="pic" sz="quarter" idx="21"/>
          </p:nvPr>
        </p:nvSpPr>
        <p:spPr>
          <a:xfrm>
            <a:off x="6233562" y="1905001"/>
            <a:ext cx="2673580" cy="2119562"/>
          </a:xfrm>
          <a:custGeom>
            <a:avLst/>
            <a:gdLst>
              <a:gd name="connsiteX0" fmla="*/ 0 w 2674276"/>
              <a:gd name="connsiteY0" fmla="*/ 0 h 2119562"/>
              <a:gd name="connsiteX1" fmla="*/ 2252802 w 2674276"/>
              <a:gd name="connsiteY1" fmla="*/ 0 h 2119562"/>
              <a:gd name="connsiteX2" fmla="*/ 2674276 w 2674276"/>
              <a:gd name="connsiteY2" fmla="*/ 210737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52802" y="0"/>
                </a:lnTo>
                <a:lnTo>
                  <a:pt x="2674276" y="210737"/>
                </a:lnTo>
                <a:lnTo>
                  <a:pt x="2674276" y="2119562"/>
                </a:lnTo>
                <a:lnTo>
                  <a:pt x="0" y="2119562"/>
                </a:lnTo>
                <a:close/>
              </a:path>
            </a:pathLst>
          </a:custGeom>
          <a:ln>
            <a:noFill/>
          </a:ln>
        </p:spPr>
        <p:txBody>
          <a:bodyPr wrap="square">
            <a:noAutofit/>
          </a:bodyPr>
          <a:lstStyle/>
          <a:p>
            <a:r>
              <a:rPr lang="en-US"/>
              <a:t>Click icon to add picture</a:t>
            </a:r>
          </a:p>
        </p:txBody>
      </p:sp>
      <p:sp>
        <p:nvSpPr>
          <p:cNvPr id="16" name="Picture Placeholder 15">
            <a:extLst>
              <a:ext uri="{FF2B5EF4-FFF2-40B4-BE49-F238E27FC236}">
                <a16:creationId xmlns:a16="http://schemas.microsoft.com/office/drawing/2014/main" id="{54A547DD-D88F-0478-EECB-194D3BA7B11D}"/>
              </a:ext>
            </a:extLst>
          </p:cNvPr>
          <p:cNvSpPr>
            <a:spLocks noGrp="1"/>
          </p:cNvSpPr>
          <p:nvPr>
            <p:ph type="pic" sz="quarter" idx="19"/>
          </p:nvPr>
        </p:nvSpPr>
        <p:spPr>
          <a:xfrm>
            <a:off x="3309266" y="1905001"/>
            <a:ext cx="2673580" cy="2119562"/>
          </a:xfrm>
          <a:custGeom>
            <a:avLst/>
            <a:gdLst>
              <a:gd name="connsiteX0" fmla="*/ 0 w 2674276"/>
              <a:gd name="connsiteY0" fmla="*/ 0 h 2119562"/>
              <a:gd name="connsiteX1" fmla="*/ 2240731 w 2674276"/>
              <a:gd name="connsiteY1" fmla="*/ 0 h 2119562"/>
              <a:gd name="connsiteX2" fmla="*/ 2674276 w 2674276"/>
              <a:gd name="connsiteY2" fmla="*/ 216773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0731" y="0"/>
                </a:lnTo>
                <a:lnTo>
                  <a:pt x="2674276" y="216773"/>
                </a:lnTo>
                <a:lnTo>
                  <a:pt x="2674276" y="2119562"/>
                </a:lnTo>
                <a:lnTo>
                  <a:pt x="0" y="2119562"/>
                </a:lnTo>
                <a:close/>
              </a:path>
            </a:pathLst>
          </a:custGeom>
          <a:ln>
            <a:noFill/>
          </a:ln>
        </p:spPr>
        <p:txBody>
          <a:bodyPr wrap="square">
            <a:noAutofit/>
          </a:bodyPr>
          <a:lstStyle/>
          <a:p>
            <a:r>
              <a:rPr lang="en-US"/>
              <a:t>Click icon to add picture</a:t>
            </a:r>
          </a:p>
        </p:txBody>
      </p:sp>
      <p:sp>
        <p:nvSpPr>
          <p:cNvPr id="23" name="Picture Placeholder 22">
            <a:extLst>
              <a:ext uri="{FF2B5EF4-FFF2-40B4-BE49-F238E27FC236}">
                <a16:creationId xmlns:a16="http://schemas.microsoft.com/office/drawing/2014/main" id="{810687CE-CC8B-8F07-E174-1E2AC8AD9A23}"/>
              </a:ext>
            </a:extLst>
          </p:cNvPr>
          <p:cNvSpPr>
            <a:spLocks noGrp="1"/>
          </p:cNvSpPr>
          <p:nvPr>
            <p:ph type="pic" sz="quarter" idx="17"/>
          </p:nvPr>
        </p:nvSpPr>
        <p:spPr>
          <a:xfrm>
            <a:off x="380398" y="1905001"/>
            <a:ext cx="2673580" cy="2119562"/>
          </a:xfrm>
          <a:custGeom>
            <a:avLst/>
            <a:gdLst>
              <a:gd name="connsiteX0" fmla="*/ 0 w 2674276"/>
              <a:gd name="connsiteY0" fmla="*/ 0 h 2119562"/>
              <a:gd name="connsiteX1" fmla="*/ 2247829 w 2674276"/>
              <a:gd name="connsiteY1" fmla="*/ 0 h 2119562"/>
              <a:gd name="connsiteX2" fmla="*/ 2674276 w 2674276"/>
              <a:gd name="connsiteY2" fmla="*/ 213224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7829" y="0"/>
                </a:lnTo>
                <a:lnTo>
                  <a:pt x="2674276" y="213224"/>
                </a:lnTo>
                <a:lnTo>
                  <a:pt x="2674276" y="2119562"/>
                </a:lnTo>
                <a:lnTo>
                  <a:pt x="0" y="2119562"/>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EC4D1DAF-80E0-0866-9F53-6467E4191092}"/>
              </a:ext>
            </a:extLst>
          </p:cNvPr>
          <p:cNvGrpSpPr/>
          <p:nvPr userDrawn="1"/>
        </p:nvGrpSpPr>
        <p:grpSpPr bwMode="black">
          <a:xfrm>
            <a:off x="380398" y="4213437"/>
            <a:ext cx="2673580" cy="144735"/>
            <a:chOff x="380497" y="1888670"/>
            <a:chExt cx="2674276" cy="144735"/>
          </a:xfrm>
        </p:grpSpPr>
        <p:pic>
          <p:nvPicPr>
            <p:cNvPr id="4" name="Graphic 3">
              <a:extLst>
                <a:ext uri="{FF2B5EF4-FFF2-40B4-BE49-F238E27FC236}">
                  <a16:creationId xmlns:a16="http://schemas.microsoft.com/office/drawing/2014/main" id="{B37177F7-EB96-C1BF-E0B8-F4438620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A9FDCEC6-FEBA-4B77-AC72-A6CA6D21BAA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486FAC69-8C72-FCC7-4C2D-DBD1F3EC23D5}"/>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42E2AA-24A3-6FB3-A257-AC52AF2A6ECE}"/>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D9A7A04-0218-264F-032C-AD4DA0C93774}"/>
              </a:ext>
            </a:extLst>
          </p:cNvPr>
          <p:cNvGrpSpPr/>
          <p:nvPr userDrawn="1"/>
        </p:nvGrpSpPr>
        <p:grpSpPr bwMode="black">
          <a:xfrm>
            <a:off x="3304695" y="4213437"/>
            <a:ext cx="2673580" cy="144735"/>
            <a:chOff x="380497" y="1888670"/>
            <a:chExt cx="2674276" cy="144735"/>
          </a:xfrm>
        </p:grpSpPr>
        <p:pic>
          <p:nvPicPr>
            <p:cNvPr id="33" name="Graphic 32">
              <a:extLst>
                <a:ext uri="{FF2B5EF4-FFF2-40B4-BE49-F238E27FC236}">
                  <a16:creationId xmlns:a16="http://schemas.microsoft.com/office/drawing/2014/main" id="{0FD09A99-672E-2F04-1C85-86514566D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D6040E5-0C5D-9AB3-E2A9-8BB4F3AEF66A}"/>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36FB7E04-8594-2AB8-CAFE-E3AA03F81183}"/>
              </a:ext>
            </a:extLst>
          </p:cNvPr>
          <p:cNvGrpSpPr/>
          <p:nvPr userDrawn="1"/>
        </p:nvGrpSpPr>
        <p:grpSpPr bwMode="black">
          <a:xfrm>
            <a:off x="6233906" y="4213437"/>
            <a:ext cx="2673580" cy="144735"/>
            <a:chOff x="380497" y="1888670"/>
            <a:chExt cx="2674276" cy="144735"/>
          </a:xfrm>
        </p:grpSpPr>
        <p:pic>
          <p:nvPicPr>
            <p:cNvPr id="39" name="Graphic 38">
              <a:extLst>
                <a:ext uri="{FF2B5EF4-FFF2-40B4-BE49-F238E27FC236}">
                  <a16:creationId xmlns:a16="http://schemas.microsoft.com/office/drawing/2014/main" id="{DAC2F4F6-EA55-6B4C-7C33-E7C81355F6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0" name="Straight Connector 39">
              <a:extLst>
                <a:ext uri="{FF2B5EF4-FFF2-40B4-BE49-F238E27FC236}">
                  <a16:creationId xmlns:a16="http://schemas.microsoft.com/office/drawing/2014/main" id="{A812CCF9-6865-165F-2645-D22B59EA7F18}"/>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5FDB4020-F20F-8AB3-C638-5ACB7982BA95}"/>
              </a:ext>
            </a:extLst>
          </p:cNvPr>
          <p:cNvGrpSpPr/>
          <p:nvPr userDrawn="1"/>
        </p:nvGrpSpPr>
        <p:grpSpPr bwMode="black">
          <a:xfrm>
            <a:off x="9143028" y="4213437"/>
            <a:ext cx="2673580" cy="144735"/>
            <a:chOff x="380497" y="1888670"/>
            <a:chExt cx="2674276" cy="144735"/>
          </a:xfrm>
        </p:grpSpPr>
        <p:pic>
          <p:nvPicPr>
            <p:cNvPr id="42" name="Graphic 41">
              <a:extLst>
                <a:ext uri="{FF2B5EF4-FFF2-40B4-BE49-F238E27FC236}">
                  <a16:creationId xmlns:a16="http://schemas.microsoft.com/office/drawing/2014/main" id="{8AE7B0B4-C1DA-12DA-3E9E-6E9E4DCE63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1EF4221A-193E-9E8E-0521-55B2EE8B38C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4" name="Picture 43">
            <a:extLst>
              <a:ext uri="{FF2B5EF4-FFF2-40B4-BE49-F238E27FC236}">
                <a16:creationId xmlns:a16="http://schemas.microsoft.com/office/drawing/2014/main" id="{F5D58430-6C1D-7EB9-BA4E-F09CFFE81AC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33189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24" name="Picture Placeholder 23">
            <a:extLst>
              <a:ext uri="{FF2B5EF4-FFF2-40B4-BE49-F238E27FC236}">
                <a16:creationId xmlns:a16="http://schemas.microsoft.com/office/drawing/2014/main" id="{291DACCD-AFE1-1F42-FFEA-085E042018FC}"/>
              </a:ext>
            </a:extLst>
          </p:cNvPr>
          <p:cNvSpPr>
            <a:spLocks noGrp="1"/>
          </p:cNvSpPr>
          <p:nvPr>
            <p:ph type="pic" sz="quarter" idx="17"/>
          </p:nvPr>
        </p:nvSpPr>
        <p:spPr>
          <a:xfrm>
            <a:off x="380398"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98E747C0-BDA4-2D8E-ECBB-54DBD2882524}"/>
              </a:ext>
            </a:extLst>
          </p:cNvPr>
          <p:cNvSpPr>
            <a:spLocks noGrp="1"/>
          </p:cNvSpPr>
          <p:nvPr>
            <p:ph type="pic" sz="quarter" idx="23"/>
          </p:nvPr>
        </p:nvSpPr>
        <p:spPr>
          <a:xfrm>
            <a:off x="3314180"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8" name="Picture Placeholder 27">
            <a:extLst>
              <a:ext uri="{FF2B5EF4-FFF2-40B4-BE49-F238E27FC236}">
                <a16:creationId xmlns:a16="http://schemas.microsoft.com/office/drawing/2014/main" id="{F5FCDF17-9FA6-E9FF-C65F-6C4663E53900}"/>
              </a:ext>
            </a:extLst>
          </p:cNvPr>
          <p:cNvSpPr>
            <a:spLocks noGrp="1"/>
          </p:cNvSpPr>
          <p:nvPr>
            <p:ph type="pic" sz="quarter" idx="24"/>
          </p:nvPr>
        </p:nvSpPr>
        <p:spPr>
          <a:xfrm>
            <a:off x="6228974"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33" name="Picture Placeholder 32">
            <a:extLst>
              <a:ext uri="{FF2B5EF4-FFF2-40B4-BE49-F238E27FC236}">
                <a16:creationId xmlns:a16="http://schemas.microsoft.com/office/drawing/2014/main" id="{133CD7AD-F897-AE9D-4675-B54265D47BBB}"/>
              </a:ext>
            </a:extLst>
          </p:cNvPr>
          <p:cNvSpPr>
            <a:spLocks noGrp="1"/>
          </p:cNvSpPr>
          <p:nvPr>
            <p:ph type="pic" sz="quarter" idx="25"/>
          </p:nvPr>
        </p:nvSpPr>
        <p:spPr>
          <a:xfrm>
            <a:off x="9148829"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8C4DDBDA-7DF5-FFDE-DCDD-A31632F2B610}"/>
              </a:ext>
            </a:extLst>
          </p:cNvPr>
          <p:cNvGrpSpPr/>
          <p:nvPr userDrawn="1"/>
        </p:nvGrpSpPr>
        <p:grpSpPr>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704CDE96-E7B9-17ED-85AA-C0C68BBAB2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9" name="Straight Connector 8">
            <a:extLst>
              <a:ext uri="{FF2B5EF4-FFF2-40B4-BE49-F238E27FC236}">
                <a16:creationId xmlns:a16="http://schemas.microsoft.com/office/drawing/2014/main" id="{F87D9BD7-48AC-4496-A020-0AF27866A5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userDrawn="1"/>
        </p:nvGrpSpPr>
        <p:grpSpPr>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userDrawn="1"/>
        </p:nvGrpSpPr>
        <p:grpSpPr>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userDrawn="1"/>
        </p:nvGrpSpPr>
        <p:grpSpPr>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9493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p:cSld name="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24" name="Picture Placeholder 23">
            <a:extLst>
              <a:ext uri="{FF2B5EF4-FFF2-40B4-BE49-F238E27FC236}">
                <a16:creationId xmlns:a16="http://schemas.microsoft.com/office/drawing/2014/main" id="{291DACCD-AFE1-1F42-FFEA-085E042018FC}"/>
              </a:ext>
            </a:extLst>
          </p:cNvPr>
          <p:cNvSpPr>
            <a:spLocks noGrp="1"/>
          </p:cNvSpPr>
          <p:nvPr>
            <p:ph type="pic" sz="quarter" idx="17"/>
          </p:nvPr>
        </p:nvSpPr>
        <p:spPr>
          <a:xfrm>
            <a:off x="380398"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98E747C0-BDA4-2D8E-ECBB-54DBD2882524}"/>
              </a:ext>
            </a:extLst>
          </p:cNvPr>
          <p:cNvSpPr>
            <a:spLocks noGrp="1"/>
          </p:cNvSpPr>
          <p:nvPr>
            <p:ph type="pic" sz="quarter" idx="23"/>
          </p:nvPr>
        </p:nvSpPr>
        <p:spPr>
          <a:xfrm>
            <a:off x="3314180"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8" name="Picture Placeholder 27">
            <a:extLst>
              <a:ext uri="{FF2B5EF4-FFF2-40B4-BE49-F238E27FC236}">
                <a16:creationId xmlns:a16="http://schemas.microsoft.com/office/drawing/2014/main" id="{F5FCDF17-9FA6-E9FF-C65F-6C4663E53900}"/>
              </a:ext>
            </a:extLst>
          </p:cNvPr>
          <p:cNvSpPr>
            <a:spLocks noGrp="1"/>
          </p:cNvSpPr>
          <p:nvPr>
            <p:ph type="pic" sz="quarter" idx="24"/>
          </p:nvPr>
        </p:nvSpPr>
        <p:spPr>
          <a:xfrm>
            <a:off x="6228974"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33" name="Picture Placeholder 32">
            <a:extLst>
              <a:ext uri="{FF2B5EF4-FFF2-40B4-BE49-F238E27FC236}">
                <a16:creationId xmlns:a16="http://schemas.microsoft.com/office/drawing/2014/main" id="{133CD7AD-F897-AE9D-4675-B54265D47BBB}"/>
              </a:ext>
            </a:extLst>
          </p:cNvPr>
          <p:cNvSpPr>
            <a:spLocks noGrp="1"/>
          </p:cNvSpPr>
          <p:nvPr>
            <p:ph type="pic" sz="quarter" idx="25"/>
          </p:nvPr>
        </p:nvSpPr>
        <p:spPr>
          <a:xfrm>
            <a:off x="9148829"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8C4DDBDA-7DF5-FFDE-DCDD-A31632F2B610}"/>
              </a:ext>
            </a:extLst>
          </p:cNvPr>
          <p:cNvGrpSpPr/>
          <p:nvPr userDrawn="1"/>
        </p:nvGrpSpPr>
        <p:grpSpPr bwMode="black">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9" name="Straight Connector 8">
            <a:extLst>
              <a:ext uri="{FF2B5EF4-FFF2-40B4-BE49-F238E27FC236}">
                <a16:creationId xmlns:a16="http://schemas.microsoft.com/office/drawing/2014/main" id="{F87D9BD7-48AC-4496-A020-0AF27866A5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userDrawn="1"/>
        </p:nvGrpSpPr>
        <p:grpSpPr bwMode="black">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userDrawn="1"/>
        </p:nvGrpSpPr>
        <p:grpSpPr bwMode="black">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userDrawn="1"/>
        </p:nvGrpSpPr>
        <p:grpSpPr bwMode="black">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7" name="Picture 46">
            <a:extLst>
              <a:ext uri="{FF2B5EF4-FFF2-40B4-BE49-F238E27FC236}">
                <a16:creationId xmlns:a16="http://schemas.microsoft.com/office/drawing/2014/main" id="{22860D21-28FC-940E-C690-90B3276EFE6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23759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p:cSld name="Two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2433292"/>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18493" y="2433292"/>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Picture Placeholder 13">
            <a:extLst>
              <a:ext uri="{FF2B5EF4-FFF2-40B4-BE49-F238E27FC236}">
                <a16:creationId xmlns:a16="http://schemas.microsoft.com/office/drawing/2014/main" id="{CEC2A0CA-AD1A-EB4E-0DA0-33871D46C8C5}"/>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CCF9B7C-CDDC-21AC-79C8-EE1A5BDC9236}"/>
              </a:ext>
            </a:extLst>
          </p:cNvPr>
          <p:cNvSpPr>
            <a:spLocks noGrp="1"/>
          </p:cNvSpPr>
          <p:nvPr>
            <p:ph type="pic" sz="quarter" idx="17" hasCustomPrompt="1"/>
          </p:nvPr>
        </p:nvSpPr>
        <p:spPr>
          <a:xfrm>
            <a:off x="619883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8AD4C6F1-96B2-DF6A-BC8F-C1299B5833F5}"/>
              </a:ext>
            </a:extLst>
          </p:cNvPr>
          <p:cNvGrpSpPr/>
          <p:nvPr userDrawn="1"/>
        </p:nvGrpSpPr>
        <p:grpSpPr bwMode="black">
          <a:xfrm>
            <a:off x="380398" y="2433292"/>
            <a:ext cx="5586203" cy="144735"/>
            <a:chOff x="380497" y="1888670"/>
            <a:chExt cx="5587658" cy="144735"/>
          </a:xfrm>
        </p:grpSpPr>
        <p:pic>
          <p:nvPicPr>
            <p:cNvPr id="9" name="Graphic 8">
              <a:extLst>
                <a:ext uri="{FF2B5EF4-FFF2-40B4-BE49-F238E27FC236}">
                  <a16:creationId xmlns:a16="http://schemas.microsoft.com/office/drawing/2014/main" id="{A3746CB7-DCC3-8025-79D2-EC430959CE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3" name="Straight Connector 12">
              <a:extLst>
                <a:ext uri="{FF2B5EF4-FFF2-40B4-BE49-F238E27FC236}">
                  <a16:creationId xmlns:a16="http://schemas.microsoft.com/office/drawing/2014/main" id="{7EBB8A33-F007-CD3A-13C2-A9D19974F8A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161DB37C-5CA7-A6C4-A429-EBAD26989963}"/>
              </a:ext>
            </a:extLst>
          </p:cNvPr>
          <p:cNvGrpSpPr/>
          <p:nvPr userDrawn="1"/>
        </p:nvGrpSpPr>
        <p:grpSpPr bwMode="black">
          <a:xfrm>
            <a:off x="6218493" y="2433292"/>
            <a:ext cx="5586203" cy="144735"/>
            <a:chOff x="380497" y="1888670"/>
            <a:chExt cx="5587658" cy="144735"/>
          </a:xfrm>
        </p:grpSpPr>
        <p:pic>
          <p:nvPicPr>
            <p:cNvPr id="15" name="Graphic 14">
              <a:extLst>
                <a:ext uri="{FF2B5EF4-FFF2-40B4-BE49-F238E27FC236}">
                  <a16:creationId xmlns:a16="http://schemas.microsoft.com/office/drawing/2014/main" id="{5269B813-982B-6E20-26AE-B23AAB95C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58FFB0B8-164F-2237-1DD7-04EF6BABFAC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9FC3E4EB-BE76-96A1-1A3A-54C2A035F94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158C2FD-8B07-CCD5-6960-517CF1207E5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AA5C5299-81D2-2C07-45B3-AA1C61650B1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6367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504">
          <p15:clr>
            <a:srgbClr val="5ACBF0"/>
          </p15:clr>
        </p15:guide>
        <p15:guide id="12" pos="3912">
          <p15:clr>
            <a:srgbClr val="5ACBF0"/>
          </p15:clr>
        </p15:guide>
        <p15:guide id="13" pos="4176">
          <p15:clr>
            <a:srgbClr val="5ACBF0"/>
          </p15:clr>
        </p15:guide>
        <p15:guide id="14" orient="horz" pos="1464">
          <p15:clr>
            <a:srgbClr val="5ACBF0"/>
          </p15:clr>
        </p15:guide>
        <p15:guide id="15" orient="horz" pos="1200">
          <p15:clr>
            <a:srgbClr val="5ACBF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9" y="2436396"/>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8713" y="2436396"/>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5474" y="2436396"/>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F82A5059-C025-D6E4-FFAA-C63F34A38267}"/>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5861C466-A791-216E-4A0D-5B839E0041BA}"/>
              </a:ext>
            </a:extLst>
          </p:cNvPr>
          <p:cNvSpPr>
            <a:spLocks noGrp="1"/>
          </p:cNvSpPr>
          <p:nvPr>
            <p:ph type="pic" sz="quarter" idx="20" hasCustomPrompt="1"/>
          </p:nvPr>
        </p:nvSpPr>
        <p:spPr>
          <a:xfrm>
            <a:off x="4253792"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0EF74D6-27A3-ABB5-D3C0-726F1DFD9AE8}"/>
              </a:ext>
            </a:extLst>
          </p:cNvPr>
          <p:cNvSpPr>
            <a:spLocks noGrp="1"/>
          </p:cNvSpPr>
          <p:nvPr>
            <p:ph type="pic" sz="quarter" idx="21" hasCustomPrompt="1"/>
          </p:nvPr>
        </p:nvSpPr>
        <p:spPr>
          <a:xfrm>
            <a:off x="817260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4D30423B-3129-332E-47AD-ABC320E74677}"/>
              </a:ext>
            </a:extLst>
          </p:cNvPr>
          <p:cNvGrpSpPr/>
          <p:nvPr userDrawn="1"/>
        </p:nvGrpSpPr>
        <p:grpSpPr bwMode="black">
          <a:xfrm>
            <a:off x="380399" y="2436396"/>
            <a:ext cx="3653915" cy="144735"/>
            <a:chOff x="380497" y="1888670"/>
            <a:chExt cx="3654867" cy="144735"/>
          </a:xfrm>
        </p:grpSpPr>
        <p:pic>
          <p:nvPicPr>
            <p:cNvPr id="9" name="Graphic 8">
              <a:extLst>
                <a:ext uri="{FF2B5EF4-FFF2-40B4-BE49-F238E27FC236}">
                  <a16:creationId xmlns:a16="http://schemas.microsoft.com/office/drawing/2014/main" id="{54596A9E-9F63-6055-EAA9-79B52E1438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58EA587E-9D0C-370D-B995-5E94B8BC88C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9" name="Straight Connector 18">
            <a:extLst>
              <a:ext uri="{FF2B5EF4-FFF2-40B4-BE49-F238E27FC236}">
                <a16:creationId xmlns:a16="http://schemas.microsoft.com/office/drawing/2014/main" id="{3332FE24-0F33-B59A-6FB8-6D6B3B0D61A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C98F39-BA2B-B9C2-1DF2-C1BCCD9B5059}"/>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015E5A26-F29B-C322-FEB2-3099DFDEC0D0}"/>
              </a:ext>
            </a:extLst>
          </p:cNvPr>
          <p:cNvGrpSpPr/>
          <p:nvPr userDrawn="1"/>
        </p:nvGrpSpPr>
        <p:grpSpPr bwMode="black">
          <a:xfrm>
            <a:off x="4278713" y="2436396"/>
            <a:ext cx="3653915" cy="144735"/>
            <a:chOff x="380497" y="1888670"/>
            <a:chExt cx="3654867" cy="144735"/>
          </a:xfrm>
        </p:grpSpPr>
        <p:pic>
          <p:nvPicPr>
            <p:cNvPr id="29" name="Graphic 28">
              <a:extLst>
                <a:ext uri="{FF2B5EF4-FFF2-40B4-BE49-F238E27FC236}">
                  <a16:creationId xmlns:a16="http://schemas.microsoft.com/office/drawing/2014/main" id="{80702D84-71CC-F2C2-DFBB-FD60AD839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99426DF-89F8-4C2D-3C60-A035DD9B238F}"/>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C139340-EE98-C809-B3A7-347906B811D7}"/>
              </a:ext>
            </a:extLst>
          </p:cNvPr>
          <p:cNvGrpSpPr/>
          <p:nvPr userDrawn="1"/>
        </p:nvGrpSpPr>
        <p:grpSpPr bwMode="black">
          <a:xfrm>
            <a:off x="8175474" y="2436396"/>
            <a:ext cx="3653915" cy="144735"/>
            <a:chOff x="380497" y="1888670"/>
            <a:chExt cx="3654867" cy="144735"/>
          </a:xfrm>
        </p:grpSpPr>
        <p:pic>
          <p:nvPicPr>
            <p:cNvPr id="34" name="Graphic 33">
              <a:extLst>
                <a:ext uri="{FF2B5EF4-FFF2-40B4-BE49-F238E27FC236}">
                  <a16:creationId xmlns:a16="http://schemas.microsoft.com/office/drawing/2014/main" id="{39FFA5F8-B06E-F8BE-F0D5-EB5351FB67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20E89BF6-A902-71D0-DA6B-3ACCFE630B58}"/>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56E30A6A-F11B-77C9-1698-328A4FAB30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1445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952">
          <p15:clr>
            <a:srgbClr val="5ACBF0"/>
          </p15:clr>
        </p15:guide>
        <p15:guide id="12" pos="504">
          <p15:clr>
            <a:srgbClr val="5ACBF0"/>
          </p15:clr>
        </p15:guide>
        <p15:guide id="13" pos="2688">
          <p15:clr>
            <a:srgbClr val="5ACBF0"/>
          </p15:clr>
        </p15:guide>
        <p15:guide id="14" pos="5160">
          <p15:clr>
            <a:srgbClr val="5ACBF0"/>
          </p15:clr>
        </p15:guide>
        <p15:guide id="15" pos="5424">
          <p15:clr>
            <a:srgbClr val="5ACBF0"/>
          </p15:clr>
        </p15:guide>
        <p15:guide id="16" orient="horz" pos="1464">
          <p15:clr>
            <a:srgbClr val="5ACBF0"/>
          </p15:clr>
        </p15:guide>
        <p15:guide id="17" orient="horz" pos="1200">
          <p15:clr>
            <a:srgbClr val="5ACBF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Four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D9F5DB95-AE3D-F388-849F-49651D6C06CC}"/>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4B7F0FED-0457-E4E3-9365-93C2BB0EAB25}"/>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2554103D-7933-6CC3-0A28-B9E949026CE5}"/>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D0C0E6E6-D914-A7C9-9953-D49710320BF9}"/>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grpSp>
        <p:nvGrpSpPr>
          <p:cNvPr id="9" name="Group 8">
            <a:extLst>
              <a:ext uri="{FF2B5EF4-FFF2-40B4-BE49-F238E27FC236}">
                <a16:creationId xmlns:a16="http://schemas.microsoft.com/office/drawing/2014/main" id="{A3D0D452-5AE4-52B4-4976-8738E5FCF88C}"/>
              </a:ext>
            </a:extLst>
          </p:cNvPr>
          <p:cNvGrpSpPr/>
          <p:nvPr userDrawn="1"/>
        </p:nvGrpSpPr>
        <p:grpSpPr bwMode="black">
          <a:xfrm>
            <a:off x="380398" y="2435848"/>
            <a:ext cx="2673580" cy="144735"/>
            <a:chOff x="380497" y="1888670"/>
            <a:chExt cx="2674276" cy="144735"/>
          </a:xfrm>
        </p:grpSpPr>
        <p:pic>
          <p:nvPicPr>
            <p:cNvPr id="14" name="Graphic 13">
              <a:extLst>
                <a:ext uri="{FF2B5EF4-FFF2-40B4-BE49-F238E27FC236}">
                  <a16:creationId xmlns:a16="http://schemas.microsoft.com/office/drawing/2014/main" id="{059FED9C-0A6A-5DDC-8770-D94FDCA5C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6E18F80A-5F00-91E5-81EC-4AFB116E11C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0C54DBB4-5B27-DDD3-7797-C4E1FC5880A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F43DAE-3491-A1E5-AA09-62F2DF23E5C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98FA8782-1E3F-3EED-8968-EBDF40B93E72}"/>
              </a:ext>
            </a:extLst>
          </p:cNvPr>
          <p:cNvGrpSpPr/>
          <p:nvPr userDrawn="1"/>
        </p:nvGrpSpPr>
        <p:grpSpPr bwMode="black">
          <a:xfrm>
            <a:off x="3304695" y="2435848"/>
            <a:ext cx="2673580" cy="144735"/>
            <a:chOff x="380497" y="1888670"/>
            <a:chExt cx="2674276" cy="144735"/>
          </a:xfrm>
        </p:grpSpPr>
        <p:pic>
          <p:nvPicPr>
            <p:cNvPr id="33" name="Graphic 32">
              <a:extLst>
                <a:ext uri="{FF2B5EF4-FFF2-40B4-BE49-F238E27FC236}">
                  <a16:creationId xmlns:a16="http://schemas.microsoft.com/office/drawing/2014/main" id="{0C9972EC-7A88-B222-4C77-009E4FF6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FC8C3C6-D4DB-86DB-3A21-B576B8F7C81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4399ABE8-9948-89B4-C3B7-38AB46050F5E}"/>
              </a:ext>
            </a:extLst>
          </p:cNvPr>
          <p:cNvGrpSpPr/>
          <p:nvPr userDrawn="1"/>
        </p:nvGrpSpPr>
        <p:grpSpPr bwMode="black">
          <a:xfrm>
            <a:off x="6233906" y="2435848"/>
            <a:ext cx="2673580" cy="144735"/>
            <a:chOff x="380497" y="1888670"/>
            <a:chExt cx="2674276" cy="144735"/>
          </a:xfrm>
        </p:grpSpPr>
        <p:pic>
          <p:nvPicPr>
            <p:cNvPr id="39" name="Graphic 38">
              <a:extLst>
                <a:ext uri="{FF2B5EF4-FFF2-40B4-BE49-F238E27FC236}">
                  <a16:creationId xmlns:a16="http://schemas.microsoft.com/office/drawing/2014/main" id="{2B0F9341-4602-1E6F-6461-290C5BA718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0" name="Straight Connector 39">
              <a:extLst>
                <a:ext uri="{FF2B5EF4-FFF2-40B4-BE49-F238E27FC236}">
                  <a16:creationId xmlns:a16="http://schemas.microsoft.com/office/drawing/2014/main" id="{9FE456C8-FC41-D4B3-BCF2-75A196EC4CCA}"/>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2BABC46D-CFFA-BE81-0828-569887B8240E}"/>
              </a:ext>
            </a:extLst>
          </p:cNvPr>
          <p:cNvGrpSpPr/>
          <p:nvPr userDrawn="1"/>
        </p:nvGrpSpPr>
        <p:grpSpPr bwMode="black">
          <a:xfrm>
            <a:off x="9143028" y="2435848"/>
            <a:ext cx="2673580" cy="144735"/>
            <a:chOff x="380497" y="1888670"/>
            <a:chExt cx="2674276" cy="144735"/>
          </a:xfrm>
        </p:grpSpPr>
        <p:pic>
          <p:nvPicPr>
            <p:cNvPr id="42" name="Graphic 41">
              <a:extLst>
                <a:ext uri="{FF2B5EF4-FFF2-40B4-BE49-F238E27FC236}">
                  <a16:creationId xmlns:a16="http://schemas.microsoft.com/office/drawing/2014/main" id="{B2E8BC69-2AF2-EF30-F1AE-3940E6CA2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09CBA167-067E-6CD7-9526-D54806254B68}"/>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4" name="Picture 43">
            <a:extLst>
              <a:ext uri="{FF2B5EF4-FFF2-40B4-BE49-F238E27FC236}">
                <a16:creationId xmlns:a16="http://schemas.microsoft.com/office/drawing/2014/main" id="{B5F6D1E6-F5F4-C42C-9442-79C98702691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37119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2352">
          <p15:clr>
            <a:srgbClr val="5ACBF0"/>
          </p15:clr>
        </p15:guide>
        <p15:guide id="14" pos="5760">
          <p15:clr>
            <a:srgbClr val="5ACBF0"/>
          </p15:clr>
        </p15:guide>
        <p15:guide id="15" pos="504">
          <p15:clr>
            <a:srgbClr val="5ACBF0"/>
          </p15:clr>
        </p15:guide>
        <p15:guide id="16" pos="2088">
          <p15:clr>
            <a:srgbClr val="5ACBF0"/>
          </p15:clr>
        </p15:guide>
        <p15:guide id="17" pos="3936">
          <p15:clr>
            <a:srgbClr val="5ACBF0"/>
          </p15:clr>
        </p15:guide>
        <p15:guide id="18" pos="4200">
          <p15:clr>
            <a:srgbClr val="5ACBF0"/>
          </p15:clr>
        </p15:guide>
        <p15:guide id="19" orient="horz" pos="1464">
          <p15:clr>
            <a:srgbClr val="5ACBF0"/>
          </p15:clr>
        </p15:guide>
        <p15:guide id="20" orient="horz" pos="1200">
          <p15:clr>
            <a:srgbClr val="5ACBF0"/>
          </p15:clr>
        </p15:guide>
        <p15:guide id="21" pos="6024">
          <p15:clr>
            <a:srgbClr val="5ACBF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Eight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3" name="Content Placeholder 5">
            <a:extLst>
              <a:ext uri="{FF2B5EF4-FFF2-40B4-BE49-F238E27FC236}">
                <a16:creationId xmlns:a16="http://schemas.microsoft.com/office/drawing/2014/main" id="{8DE2CB26-ABD6-B27D-6C59-871131ACFBE6}"/>
              </a:ext>
            </a:extLst>
          </p:cNvPr>
          <p:cNvSpPr>
            <a:spLocks noGrp="1"/>
          </p:cNvSpPr>
          <p:nvPr>
            <p:ph sz="half" idx="27"/>
          </p:nvPr>
        </p:nvSpPr>
        <p:spPr>
          <a:xfrm>
            <a:off x="380398"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3071CC9-67DC-3078-9CF0-76F40019B8B3}"/>
              </a:ext>
            </a:extLst>
          </p:cNvPr>
          <p:cNvGrpSpPr/>
          <p:nvPr/>
        </p:nvGrpSpPr>
        <p:grpSpPr bwMode="black">
          <a:xfrm>
            <a:off x="380398" y="4705278"/>
            <a:ext cx="2673580" cy="144735"/>
            <a:chOff x="380497" y="1888670"/>
            <a:chExt cx="2674276" cy="144735"/>
          </a:xfrm>
        </p:grpSpPr>
        <p:pic>
          <p:nvPicPr>
            <p:cNvPr id="23" name="Graphic 22">
              <a:extLst>
                <a:ext uri="{FF2B5EF4-FFF2-40B4-BE49-F238E27FC236}">
                  <a16:creationId xmlns:a16="http://schemas.microsoft.com/office/drawing/2014/main" id="{274C6056-54BA-6187-72A4-FCDAD0D079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0FF60EA-B69A-F88C-E93C-507F4C3607A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bwMode="black">
          <a:xfrm>
            <a:off x="3304695" y="4705278"/>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bwMode="black">
          <a:xfrm>
            <a:off x="6233906" y="4705278"/>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bwMode="black">
          <a:xfrm>
            <a:off x="9143028" y="4705278"/>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6DD46470-60F7-052D-1108-98E1ED734FE0}"/>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sp>
        <p:nvSpPr>
          <p:cNvPr id="14" name="Picture Placeholder 13">
            <a:extLst>
              <a:ext uri="{FF2B5EF4-FFF2-40B4-BE49-F238E27FC236}">
                <a16:creationId xmlns:a16="http://schemas.microsoft.com/office/drawing/2014/main" id="{74408FE7-DBF4-E879-CB13-F01F0A4B2824}"/>
              </a:ext>
            </a:extLst>
          </p:cNvPr>
          <p:cNvSpPr>
            <a:spLocks noGrp="1"/>
          </p:cNvSpPr>
          <p:nvPr>
            <p:ph type="pic" sz="quarter" idx="31" hasCustomPrompt="1"/>
          </p:nvPr>
        </p:nvSpPr>
        <p:spPr>
          <a:xfrm>
            <a:off x="368904" y="4154215"/>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4154215"/>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4154215"/>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4154215"/>
            <a:ext cx="457081" cy="457200"/>
          </a:xfrm>
        </p:spPr>
        <p:txBody>
          <a:bodyPr anchor="t">
            <a:normAutofit/>
          </a:bodyPr>
          <a:lstStyle>
            <a:lvl1pPr marL="0" indent="0" algn="ctr">
              <a:buNone/>
              <a:defRPr sz="800">
                <a:latin typeface="+mn-lt"/>
              </a:defRPr>
            </a:lvl1pPr>
          </a:lstStyle>
          <a:p>
            <a:r>
              <a:rPr lang="en-US"/>
              <a:t>ICON</a:t>
            </a:r>
          </a:p>
        </p:txBody>
      </p:sp>
      <p:grpSp>
        <p:nvGrpSpPr>
          <p:cNvPr id="49" name="Group 48">
            <a:extLst>
              <a:ext uri="{FF2B5EF4-FFF2-40B4-BE49-F238E27FC236}">
                <a16:creationId xmlns:a16="http://schemas.microsoft.com/office/drawing/2014/main" id="{FACC7813-08E9-0215-BE7E-50C3236FF680}"/>
              </a:ext>
            </a:extLst>
          </p:cNvPr>
          <p:cNvGrpSpPr/>
          <p:nvPr userDrawn="1"/>
        </p:nvGrpSpPr>
        <p:grpSpPr bwMode="black">
          <a:xfrm>
            <a:off x="380398" y="2435848"/>
            <a:ext cx="2673580" cy="144735"/>
            <a:chOff x="380497" y="1888670"/>
            <a:chExt cx="2674276" cy="144735"/>
          </a:xfrm>
        </p:grpSpPr>
        <p:pic>
          <p:nvPicPr>
            <p:cNvPr id="50" name="Graphic 49">
              <a:extLst>
                <a:ext uri="{FF2B5EF4-FFF2-40B4-BE49-F238E27FC236}">
                  <a16:creationId xmlns:a16="http://schemas.microsoft.com/office/drawing/2014/main" id="{889C9E0F-3A50-8A50-0D62-C59A93F1C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1" name="Straight Connector 50">
              <a:extLst>
                <a:ext uri="{FF2B5EF4-FFF2-40B4-BE49-F238E27FC236}">
                  <a16:creationId xmlns:a16="http://schemas.microsoft.com/office/drawing/2014/main" id="{4BAB47E8-E91A-6858-FBBF-704485F7E7EB}"/>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53" name="Straight Connector 52">
            <a:extLst>
              <a:ext uri="{FF2B5EF4-FFF2-40B4-BE49-F238E27FC236}">
                <a16:creationId xmlns:a16="http://schemas.microsoft.com/office/drawing/2014/main" id="{2B7977C0-AC12-57AE-1DEA-3F80D655C41A}"/>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5A00B2A-79E3-1DFA-DE00-45CDE7833C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95D1BBFA-BD03-3328-4E8B-6EB4FD9611EC}"/>
              </a:ext>
            </a:extLst>
          </p:cNvPr>
          <p:cNvGrpSpPr/>
          <p:nvPr userDrawn="1"/>
        </p:nvGrpSpPr>
        <p:grpSpPr bwMode="black">
          <a:xfrm>
            <a:off x="3304695" y="2435848"/>
            <a:ext cx="2673580" cy="144735"/>
            <a:chOff x="380497" y="1888670"/>
            <a:chExt cx="2674276" cy="144735"/>
          </a:xfrm>
        </p:grpSpPr>
        <p:pic>
          <p:nvPicPr>
            <p:cNvPr id="56" name="Graphic 55">
              <a:extLst>
                <a:ext uri="{FF2B5EF4-FFF2-40B4-BE49-F238E27FC236}">
                  <a16:creationId xmlns:a16="http://schemas.microsoft.com/office/drawing/2014/main" id="{FCCF4787-5662-B3B7-34F7-D14413211E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7" name="Straight Connector 56">
              <a:extLst>
                <a:ext uri="{FF2B5EF4-FFF2-40B4-BE49-F238E27FC236}">
                  <a16:creationId xmlns:a16="http://schemas.microsoft.com/office/drawing/2014/main" id="{9F67344E-465F-F772-E42C-45C8B603EC4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8" name="Group 57">
            <a:extLst>
              <a:ext uri="{FF2B5EF4-FFF2-40B4-BE49-F238E27FC236}">
                <a16:creationId xmlns:a16="http://schemas.microsoft.com/office/drawing/2014/main" id="{66B870EB-589E-1464-91A6-B3E34B0A6F35}"/>
              </a:ext>
            </a:extLst>
          </p:cNvPr>
          <p:cNvGrpSpPr/>
          <p:nvPr userDrawn="1"/>
        </p:nvGrpSpPr>
        <p:grpSpPr bwMode="black">
          <a:xfrm>
            <a:off x="6233906" y="2435848"/>
            <a:ext cx="2673580" cy="144735"/>
            <a:chOff x="380497" y="1888670"/>
            <a:chExt cx="2674276" cy="144735"/>
          </a:xfrm>
        </p:grpSpPr>
        <p:pic>
          <p:nvPicPr>
            <p:cNvPr id="59" name="Graphic 58">
              <a:extLst>
                <a:ext uri="{FF2B5EF4-FFF2-40B4-BE49-F238E27FC236}">
                  <a16:creationId xmlns:a16="http://schemas.microsoft.com/office/drawing/2014/main" id="{B9B5E209-6B56-5565-20B7-D8F934663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0" name="Straight Connector 59">
              <a:extLst>
                <a:ext uri="{FF2B5EF4-FFF2-40B4-BE49-F238E27FC236}">
                  <a16:creationId xmlns:a16="http://schemas.microsoft.com/office/drawing/2014/main" id="{2B3CD1C1-083F-D611-3FB5-1A160721A2A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1" name="Group 60">
            <a:extLst>
              <a:ext uri="{FF2B5EF4-FFF2-40B4-BE49-F238E27FC236}">
                <a16:creationId xmlns:a16="http://schemas.microsoft.com/office/drawing/2014/main" id="{0582618B-B723-F6C7-78A2-D1728EB094E8}"/>
              </a:ext>
            </a:extLst>
          </p:cNvPr>
          <p:cNvGrpSpPr/>
          <p:nvPr userDrawn="1"/>
        </p:nvGrpSpPr>
        <p:grpSpPr bwMode="black">
          <a:xfrm>
            <a:off x="9143028" y="2435848"/>
            <a:ext cx="2673580" cy="144735"/>
            <a:chOff x="380497" y="1888670"/>
            <a:chExt cx="2674276" cy="144735"/>
          </a:xfrm>
        </p:grpSpPr>
        <p:pic>
          <p:nvPicPr>
            <p:cNvPr id="62" name="Graphic 61">
              <a:extLst>
                <a:ext uri="{FF2B5EF4-FFF2-40B4-BE49-F238E27FC236}">
                  <a16:creationId xmlns:a16="http://schemas.microsoft.com/office/drawing/2014/main" id="{FECCC2B4-F2A4-D719-AE1D-32C0DEBACB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3" name="Straight Connector 62">
              <a:extLst>
                <a:ext uri="{FF2B5EF4-FFF2-40B4-BE49-F238E27FC236}">
                  <a16:creationId xmlns:a16="http://schemas.microsoft.com/office/drawing/2014/main" id="{089AB7E5-DBCA-1E1E-46C2-C293FA1EDB66}"/>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4" name="Group 63">
            <a:extLst>
              <a:ext uri="{FF2B5EF4-FFF2-40B4-BE49-F238E27FC236}">
                <a16:creationId xmlns:a16="http://schemas.microsoft.com/office/drawing/2014/main" id="{94EF4846-342E-1C3E-30DA-E399CCC7D561}"/>
              </a:ext>
            </a:extLst>
          </p:cNvPr>
          <p:cNvGrpSpPr/>
          <p:nvPr userDrawn="1"/>
        </p:nvGrpSpPr>
        <p:grpSpPr bwMode="black">
          <a:xfrm>
            <a:off x="380398" y="4705278"/>
            <a:ext cx="2673580" cy="144735"/>
            <a:chOff x="380497" y="1888670"/>
            <a:chExt cx="2674276" cy="144735"/>
          </a:xfrm>
        </p:grpSpPr>
        <p:pic>
          <p:nvPicPr>
            <p:cNvPr id="65" name="Graphic 64">
              <a:extLst>
                <a:ext uri="{FF2B5EF4-FFF2-40B4-BE49-F238E27FC236}">
                  <a16:creationId xmlns:a16="http://schemas.microsoft.com/office/drawing/2014/main" id="{54F1F011-1E53-C7D7-9434-E2671A6CEA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6" name="Straight Connector 65">
              <a:extLst>
                <a:ext uri="{FF2B5EF4-FFF2-40B4-BE49-F238E27FC236}">
                  <a16:creationId xmlns:a16="http://schemas.microsoft.com/office/drawing/2014/main" id="{503E8096-96D6-9700-CAFD-184AA44D326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7" name="Group 66">
            <a:extLst>
              <a:ext uri="{FF2B5EF4-FFF2-40B4-BE49-F238E27FC236}">
                <a16:creationId xmlns:a16="http://schemas.microsoft.com/office/drawing/2014/main" id="{1BB1DF66-DBF2-9D6C-344A-10112FF76E82}"/>
              </a:ext>
            </a:extLst>
          </p:cNvPr>
          <p:cNvGrpSpPr/>
          <p:nvPr userDrawn="1"/>
        </p:nvGrpSpPr>
        <p:grpSpPr bwMode="black">
          <a:xfrm>
            <a:off x="3304695" y="4705278"/>
            <a:ext cx="2673580" cy="144735"/>
            <a:chOff x="380497" y="1888670"/>
            <a:chExt cx="2674276" cy="144735"/>
          </a:xfrm>
        </p:grpSpPr>
        <p:pic>
          <p:nvPicPr>
            <p:cNvPr id="68" name="Graphic 67">
              <a:extLst>
                <a:ext uri="{FF2B5EF4-FFF2-40B4-BE49-F238E27FC236}">
                  <a16:creationId xmlns:a16="http://schemas.microsoft.com/office/drawing/2014/main" id="{AF239040-B178-6E56-838D-507F53FBF7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9" name="Straight Connector 68">
              <a:extLst>
                <a:ext uri="{FF2B5EF4-FFF2-40B4-BE49-F238E27FC236}">
                  <a16:creationId xmlns:a16="http://schemas.microsoft.com/office/drawing/2014/main" id="{406CB1A1-9384-7F35-6B4B-DBCCC2E13976}"/>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0" name="Group 69">
            <a:extLst>
              <a:ext uri="{FF2B5EF4-FFF2-40B4-BE49-F238E27FC236}">
                <a16:creationId xmlns:a16="http://schemas.microsoft.com/office/drawing/2014/main" id="{D6F065A2-3FCD-DE45-B757-A185B381D368}"/>
              </a:ext>
            </a:extLst>
          </p:cNvPr>
          <p:cNvGrpSpPr/>
          <p:nvPr userDrawn="1"/>
        </p:nvGrpSpPr>
        <p:grpSpPr bwMode="black">
          <a:xfrm>
            <a:off x="6233906" y="4705278"/>
            <a:ext cx="2673580" cy="144735"/>
            <a:chOff x="380497" y="1888670"/>
            <a:chExt cx="2674276" cy="144735"/>
          </a:xfrm>
        </p:grpSpPr>
        <p:pic>
          <p:nvPicPr>
            <p:cNvPr id="71" name="Graphic 70">
              <a:extLst>
                <a:ext uri="{FF2B5EF4-FFF2-40B4-BE49-F238E27FC236}">
                  <a16:creationId xmlns:a16="http://schemas.microsoft.com/office/drawing/2014/main" id="{300DAEB5-8B3D-FF61-5073-C93DDDCCD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72" name="Straight Connector 71">
              <a:extLst>
                <a:ext uri="{FF2B5EF4-FFF2-40B4-BE49-F238E27FC236}">
                  <a16:creationId xmlns:a16="http://schemas.microsoft.com/office/drawing/2014/main" id="{A0664234-E8C6-6F5F-85CF-B8BCF4F7FBD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3" name="Group 72">
            <a:extLst>
              <a:ext uri="{FF2B5EF4-FFF2-40B4-BE49-F238E27FC236}">
                <a16:creationId xmlns:a16="http://schemas.microsoft.com/office/drawing/2014/main" id="{92BB0698-A44C-C602-323D-6C95A90EDD69}"/>
              </a:ext>
            </a:extLst>
          </p:cNvPr>
          <p:cNvGrpSpPr/>
          <p:nvPr userDrawn="1"/>
        </p:nvGrpSpPr>
        <p:grpSpPr bwMode="black">
          <a:xfrm>
            <a:off x="9143028" y="4705278"/>
            <a:ext cx="2673580" cy="144735"/>
            <a:chOff x="380497" y="1888670"/>
            <a:chExt cx="2674276" cy="144735"/>
          </a:xfrm>
        </p:grpSpPr>
        <p:pic>
          <p:nvPicPr>
            <p:cNvPr id="74" name="Graphic 73">
              <a:extLst>
                <a:ext uri="{FF2B5EF4-FFF2-40B4-BE49-F238E27FC236}">
                  <a16:creationId xmlns:a16="http://schemas.microsoft.com/office/drawing/2014/main" id="{7D2EC517-904F-DF96-65D0-1A24AA1630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75" name="Straight Connector 74">
              <a:extLst>
                <a:ext uri="{FF2B5EF4-FFF2-40B4-BE49-F238E27FC236}">
                  <a16:creationId xmlns:a16="http://schemas.microsoft.com/office/drawing/2014/main" id="{5C7A2FC2-EC63-1E39-8BB0-F4663301AF9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76" name="Picture 75">
            <a:extLst>
              <a:ext uri="{FF2B5EF4-FFF2-40B4-BE49-F238E27FC236}">
                <a16:creationId xmlns:a16="http://schemas.microsoft.com/office/drawing/2014/main" id="{4E575BB2-47F3-2427-B973-8479E46AF65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0758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6EDA-457D-C123-43C6-A6CFCBF1FE78}"/>
              </a:ext>
            </a:extLst>
          </p:cNvPr>
          <p:cNvSpPr>
            <a:spLocks noGrp="1"/>
          </p:cNvSpPr>
          <p:nvPr>
            <p:ph type="title"/>
          </p:nvPr>
        </p:nvSpPr>
        <p:spPr>
          <a:xfrm>
            <a:off x="2329638" y="1288112"/>
            <a:ext cx="7535361" cy="3242921"/>
          </a:xfrm>
        </p:spPr>
        <p:txBody>
          <a:bodyPr tIns="0" anchor="b" anchorCtr="0">
            <a:normAutofit/>
          </a:bodyPr>
          <a:lstStyle>
            <a:lvl1pPr>
              <a:lnSpc>
                <a:spcPct val="100000"/>
              </a:lnSpc>
              <a:defRPr sz="4999" b="0">
                <a:solidFill>
                  <a:schemeClr val="tx1"/>
                </a:solidFill>
              </a:defRPr>
            </a:lvl1pPr>
          </a:lstStyle>
          <a:p>
            <a:r>
              <a:rPr lang="en-US"/>
              <a:t>Click to edit Master title style</a:t>
            </a:r>
          </a:p>
        </p:txBody>
      </p:sp>
      <p:sp>
        <p:nvSpPr>
          <p:cNvPr id="26" name="Text Placeholder 2">
            <a:extLst>
              <a:ext uri="{FF2B5EF4-FFF2-40B4-BE49-F238E27FC236}">
                <a16:creationId xmlns:a16="http://schemas.microsoft.com/office/drawing/2014/main" id="{111DFCDF-25AA-6341-9EB5-88B9FAE4D15D}"/>
              </a:ext>
            </a:extLst>
          </p:cNvPr>
          <p:cNvSpPr>
            <a:spLocks noGrp="1"/>
          </p:cNvSpPr>
          <p:nvPr>
            <p:ph type="body" idx="1"/>
          </p:nvPr>
        </p:nvSpPr>
        <p:spPr>
          <a:xfrm>
            <a:off x="2329639" y="4735468"/>
            <a:ext cx="7535361" cy="1500187"/>
          </a:xfrm>
        </p:spPr>
        <p:txBody>
          <a:bodyPr>
            <a:normAutofit/>
          </a:bodyPr>
          <a:lstStyle>
            <a:lvl1pPr marL="0" indent="0">
              <a:lnSpc>
                <a:spcPts val="2499"/>
              </a:lnSpc>
              <a:buNone/>
              <a:defRPr sz="1799">
                <a:solidFill>
                  <a:schemeClr val="tx1"/>
                </a:solidFill>
                <a:latin typeface="TWK Everett Ultralight" panose="020B0204000000000000" pitchFamily="34" charset="0"/>
                <a:cs typeface="TWK Everett Ultralight" panose="020B0204000000000000" pitchFamily="34" charset="0"/>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cxnSp>
        <p:nvCxnSpPr>
          <p:cNvPr id="6" name="Straight Connector 5">
            <a:extLst>
              <a:ext uri="{FF2B5EF4-FFF2-40B4-BE49-F238E27FC236}">
                <a16:creationId xmlns:a16="http://schemas.microsoft.com/office/drawing/2014/main" id="{39AAC2D4-2506-1C05-0FA9-1FA2C3C5C23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343A39F-CAD1-FF12-40EA-1753C4BB31F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390460CD-FB3A-60B6-5BC1-8AB7EE19AC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pic>
        <p:nvPicPr>
          <p:cNvPr id="9" name="Picture 8">
            <a:extLst>
              <a:ext uri="{FF2B5EF4-FFF2-40B4-BE49-F238E27FC236}">
                <a16:creationId xmlns:a16="http://schemas.microsoft.com/office/drawing/2014/main" id="{204D1DFD-05B8-20CE-2CC2-0F08AD65429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428959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Quote op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38DF9B-56F4-DD0F-E199-0590108371CC}"/>
              </a:ext>
            </a:extLst>
          </p:cNvPr>
          <p:cNvSpPr>
            <a:spLocks noGrp="1"/>
          </p:cNvSpPr>
          <p:nvPr>
            <p:ph type="body" sz="quarter" idx="14"/>
          </p:nvPr>
        </p:nvSpPr>
        <p:spPr>
          <a:xfrm>
            <a:off x="2329843" y="329184"/>
            <a:ext cx="7529139" cy="5870448"/>
          </a:xfrm>
        </p:spPr>
        <p:txBody>
          <a:bodyPr anchor="ctr" anchorCtr="0"/>
          <a:lstStyle>
            <a:lvl1pPr>
              <a:lnSpc>
                <a:spcPct val="100000"/>
              </a:lnSpc>
              <a:spcBef>
                <a:spcPts val="0"/>
              </a:spcBef>
              <a:spcAft>
                <a:spcPts val="1300"/>
              </a:spcAft>
              <a:defRPr sz="4999">
                <a:solidFill>
                  <a:schemeClr val="tx1"/>
                </a:solidFill>
              </a:defRPr>
            </a:lvl1pPr>
            <a:lvl2pPr marL="1588" indent="0">
              <a:buNone/>
              <a:defRPr sz="1799">
                <a:solidFill>
                  <a:schemeClr val="tx1"/>
                </a:solidFill>
                <a:latin typeface="TWK Everett Ultralight" panose="020B0204000000000000" pitchFamily="34" charset="0"/>
                <a:cs typeface="TWK Everett Ultralight" panose="020B0204000000000000" pitchFamily="34" charset="0"/>
              </a:defRPr>
            </a:lvl2pPr>
            <a:lvl3pPr marL="0" indent="0">
              <a:buNone/>
              <a:defRPr>
                <a:solidFill>
                  <a:schemeClr val="tx1"/>
                </a:solidFill>
                <a:latin typeface="TWK Everett Ultralight" panose="020B0204000000000000" pitchFamily="34" charset="0"/>
                <a:cs typeface="TWK Everett Ultralight" panose="020B0204000000000000" pitchFamily="34" charset="0"/>
              </a:defRPr>
            </a:lvl3pPr>
            <a:lvl4pPr marL="0" indent="0">
              <a:buNone/>
              <a:defRPr>
                <a:solidFill>
                  <a:schemeClr val="tx1"/>
                </a:solidFill>
                <a:latin typeface="TWK Everett Ultralight" panose="020B0204000000000000" pitchFamily="34" charset="0"/>
                <a:cs typeface="TWK Everett Ultralight" panose="020B0204000000000000" pitchFamily="34" charset="0"/>
              </a:defRPr>
            </a:lvl4pPr>
            <a:lvl5pPr marL="0" indent="0">
              <a:buNone/>
              <a:defRPr>
                <a:solidFill>
                  <a:schemeClr val="tx1"/>
                </a:solidFill>
                <a:latin typeface="TWK Everett Ultralight" panose="020B0204000000000000" pitchFamily="34" charset="0"/>
                <a:cs typeface="TWK Everett Ultralight" panose="020B020400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cxnSp>
        <p:nvCxnSpPr>
          <p:cNvPr id="3" name="Straight Connector 2">
            <a:extLst>
              <a:ext uri="{FF2B5EF4-FFF2-40B4-BE49-F238E27FC236}">
                <a16:creationId xmlns:a16="http://schemas.microsoft.com/office/drawing/2014/main" id="{5A0693C2-B6B3-AEE4-BD82-B52091D1C6E1}"/>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66CCDC-8ED9-32B8-3293-647274E4962B}"/>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90A40373-F7A2-DB33-B3F2-801B44F07B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pic>
        <p:nvPicPr>
          <p:cNvPr id="9" name="Picture 8">
            <a:extLst>
              <a:ext uri="{FF2B5EF4-FFF2-40B4-BE49-F238E27FC236}">
                <a16:creationId xmlns:a16="http://schemas.microsoft.com/office/drawing/2014/main" id="{02D7B9BD-EE2A-C6A3-C4C7-2F1B4F05597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57116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Headline, Fu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7" y="339212"/>
            <a:ext cx="11424299" cy="915850"/>
          </a:xfrm>
        </p:spPr>
        <p:txBody>
          <a:bodyPr/>
          <a:lstStyle/>
          <a:p>
            <a:r>
              <a:rPr lang="en-US"/>
              <a:t>Click to edit Master title style</a:t>
            </a:r>
          </a:p>
        </p:txBody>
      </p:sp>
      <p:sp>
        <p:nvSpPr>
          <p:cNvPr id="5" name="Picture Placeholder 24">
            <a:extLst>
              <a:ext uri="{FF2B5EF4-FFF2-40B4-BE49-F238E27FC236}">
                <a16:creationId xmlns:a16="http://schemas.microsoft.com/office/drawing/2014/main" id="{F0E3BB53-3804-EB1C-F5DF-99D21AA22CF8}"/>
              </a:ext>
            </a:extLst>
          </p:cNvPr>
          <p:cNvSpPr>
            <a:spLocks noGrp="1"/>
          </p:cNvSpPr>
          <p:nvPr>
            <p:ph type="pic" sz="quarter" idx="13"/>
          </p:nvPr>
        </p:nvSpPr>
        <p:spPr>
          <a:xfrm>
            <a:off x="380397" y="1255061"/>
            <a:ext cx="11424353" cy="5213774"/>
          </a:xfrm>
          <a:prstGeom prst="rect">
            <a:avLst/>
          </a:prstGeom>
          <a:ln>
            <a:noFill/>
          </a:ln>
        </p:spPr>
        <p:txBody>
          <a:bodyPr wrap="square">
            <a:noAutofit/>
          </a:bodyPr>
          <a:lstStyle/>
          <a:p>
            <a:r>
              <a:rPr lang="en-US"/>
              <a:t>Click icon to add picture</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723F13D9-FDAD-32F1-ABD9-8CACCD69C3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ADA2147E-A7A9-8733-B2E6-31A20EC6687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6DD3900-386E-BFA2-C813-2F9AC9DA3AF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3DDE68B-1C30-7983-5F80-66F4EEB204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0665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1" name="Table Placeholder 10">
            <a:extLst>
              <a:ext uri="{FF2B5EF4-FFF2-40B4-BE49-F238E27FC236}">
                <a16:creationId xmlns:a16="http://schemas.microsoft.com/office/drawing/2014/main" id="{1A4FE872-31EC-AA87-67D6-4650ACB8D608}"/>
              </a:ext>
            </a:extLst>
          </p:cNvPr>
          <p:cNvSpPr>
            <a:spLocks noGrp="1"/>
          </p:cNvSpPr>
          <p:nvPr>
            <p:ph type="tbl" sz="quarter" idx="15"/>
          </p:nvPr>
        </p:nvSpPr>
        <p:spPr>
          <a:xfrm>
            <a:off x="380901" y="1903413"/>
            <a:ext cx="11423849" cy="4323949"/>
          </a:xfrm>
          <a:noFill/>
          <a:ln>
            <a:noFill/>
          </a:ln>
        </p:spPr>
        <p:style>
          <a:lnRef idx="0">
            <a:scrgbClr r="0" g="0" b="0"/>
          </a:lnRef>
          <a:fillRef idx="0">
            <a:scrgbClr r="0" g="0" b="0"/>
          </a:fillRef>
          <a:effectRef idx="0">
            <a:scrgbClr r="0" g="0" b="0"/>
          </a:effectRef>
          <a:fontRef idx="minor">
            <a:schemeClr val="dk1"/>
          </a:fontRef>
        </p:style>
        <p:txBody>
          <a:bodyPr anchor="ctr"/>
          <a:lstStyle/>
          <a:p>
            <a:r>
              <a:rPr lang="en-US"/>
              <a:t>Click icon to add table</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D33A3700-9035-6474-0438-6859A0A37AF3}"/>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99CBB17-2537-5752-D63E-1920CEB32458}"/>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C3378BEB-3F35-BA2C-866E-A72CEF04437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56911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p:cSld name="content+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chemeClr val="tx1"/>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B847017A-409B-6B8B-206B-ACBFCE999D27}"/>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2D265DC0-8C2D-AD5B-551E-B4832E9B328A}"/>
              </a:ext>
            </a:extLst>
          </p:cNvPr>
          <p:cNvGrpSpPr/>
          <p:nvPr userDrawn="1"/>
        </p:nvGrpSpPr>
        <p:grpSpPr bwMode="black">
          <a:xfrm>
            <a:off x="380398" y="2361368"/>
            <a:ext cx="5586203" cy="144735"/>
            <a:chOff x="380497" y="1888670"/>
            <a:chExt cx="5587658" cy="144735"/>
          </a:xfrm>
        </p:grpSpPr>
        <p:pic>
          <p:nvPicPr>
            <p:cNvPr id="12" name="Graphic 11">
              <a:extLst>
                <a:ext uri="{FF2B5EF4-FFF2-40B4-BE49-F238E27FC236}">
                  <a16:creationId xmlns:a16="http://schemas.microsoft.com/office/drawing/2014/main" id="{16B1F11E-EBC0-93A4-A277-DBBFD9E13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2" name="Straight Connector 21">
              <a:extLst>
                <a:ext uri="{FF2B5EF4-FFF2-40B4-BE49-F238E27FC236}">
                  <a16:creationId xmlns:a16="http://schemas.microsoft.com/office/drawing/2014/main" id="{F411DDA1-82C4-0137-9C4D-6ADE19D02CD4}"/>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2DE150A0-CE73-D2FB-59E3-1BC96B89E364}"/>
              </a:ext>
            </a:extLst>
          </p:cNvPr>
          <p:cNvGrpSpPr/>
          <p:nvPr userDrawn="1"/>
        </p:nvGrpSpPr>
        <p:grpSpPr bwMode="black">
          <a:xfrm>
            <a:off x="6218493" y="2361368"/>
            <a:ext cx="5586203" cy="144735"/>
            <a:chOff x="380497" y="1888670"/>
            <a:chExt cx="5587658" cy="144735"/>
          </a:xfrm>
        </p:grpSpPr>
        <p:pic>
          <p:nvPicPr>
            <p:cNvPr id="24" name="Graphic 23">
              <a:extLst>
                <a:ext uri="{FF2B5EF4-FFF2-40B4-BE49-F238E27FC236}">
                  <a16:creationId xmlns:a16="http://schemas.microsoft.com/office/drawing/2014/main" id="{03ED3D08-418B-AE0A-5449-5E2107D5E4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89DBE47-30C1-F96D-AA14-98FCDA4AEE6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1BBC9BC1-1F2F-EA87-DDD5-29A2F33007F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7D4FC179-C3D5-7755-AB1D-5C3B0EFB732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F704E58-9CC6-FF38-4F40-E3968167D351}"/>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0" name="Picture 29">
            <a:extLst>
              <a:ext uri="{FF2B5EF4-FFF2-40B4-BE49-F238E27FC236}">
                <a16:creationId xmlns:a16="http://schemas.microsoft.com/office/drawing/2014/main" id="{F96C59EB-8131-A778-2A29-B5B94C205CF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85838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wo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3292"/>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2433292"/>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Picture Placeholder 13">
            <a:extLst>
              <a:ext uri="{FF2B5EF4-FFF2-40B4-BE49-F238E27FC236}">
                <a16:creationId xmlns:a16="http://schemas.microsoft.com/office/drawing/2014/main" id="{CEC2A0CA-AD1A-EB4E-0DA0-33871D46C8C5}"/>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CCF9B7C-CDDC-21AC-79C8-EE1A5BDC9236}"/>
              </a:ext>
            </a:extLst>
          </p:cNvPr>
          <p:cNvSpPr>
            <a:spLocks noGrp="1"/>
          </p:cNvSpPr>
          <p:nvPr>
            <p:ph type="pic" sz="quarter" idx="17" hasCustomPrompt="1"/>
          </p:nvPr>
        </p:nvSpPr>
        <p:spPr>
          <a:xfrm>
            <a:off x="619883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8AD4C6F1-96B2-DF6A-BC8F-C1299B5833F5}"/>
              </a:ext>
            </a:extLst>
          </p:cNvPr>
          <p:cNvGrpSpPr/>
          <p:nvPr userDrawn="1"/>
        </p:nvGrpSpPr>
        <p:grpSpPr>
          <a:xfrm>
            <a:off x="380398" y="2433292"/>
            <a:ext cx="5586203" cy="144735"/>
            <a:chOff x="380497" y="1888670"/>
            <a:chExt cx="5587658" cy="144735"/>
          </a:xfrm>
        </p:grpSpPr>
        <p:pic>
          <p:nvPicPr>
            <p:cNvPr id="9" name="Graphic 8">
              <a:extLst>
                <a:ext uri="{FF2B5EF4-FFF2-40B4-BE49-F238E27FC236}">
                  <a16:creationId xmlns:a16="http://schemas.microsoft.com/office/drawing/2014/main" id="{A3746CB7-DCC3-8025-79D2-EC430959CE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3" name="Straight Connector 12">
              <a:extLst>
                <a:ext uri="{FF2B5EF4-FFF2-40B4-BE49-F238E27FC236}">
                  <a16:creationId xmlns:a16="http://schemas.microsoft.com/office/drawing/2014/main" id="{7EBB8A33-F007-CD3A-13C2-A9D19974F8A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161DB37C-5CA7-A6C4-A429-EBAD26989963}"/>
              </a:ext>
            </a:extLst>
          </p:cNvPr>
          <p:cNvGrpSpPr/>
          <p:nvPr userDrawn="1"/>
        </p:nvGrpSpPr>
        <p:grpSpPr>
          <a:xfrm>
            <a:off x="6218493" y="2433292"/>
            <a:ext cx="5586203" cy="144735"/>
            <a:chOff x="380497" y="1888670"/>
            <a:chExt cx="5587658" cy="144735"/>
          </a:xfrm>
        </p:grpSpPr>
        <p:pic>
          <p:nvPicPr>
            <p:cNvPr id="15" name="Graphic 14">
              <a:extLst>
                <a:ext uri="{FF2B5EF4-FFF2-40B4-BE49-F238E27FC236}">
                  <a16:creationId xmlns:a16="http://schemas.microsoft.com/office/drawing/2014/main" id="{5269B813-982B-6E20-26AE-B23AAB95C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58FFB0B8-164F-2237-1DD7-04EF6BABFAC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9B768FAB-8D27-A582-49AE-70831842820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9FC3E4EB-BE76-96A1-1A3A-54C2A035F94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158C2FD-8B07-CCD5-6960-517CF1207E5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504">
          <p15:clr>
            <a:srgbClr val="5ACBF0"/>
          </p15:clr>
        </p15:guide>
        <p15:guide id="12" pos="3912">
          <p15:clr>
            <a:srgbClr val="5ACBF0"/>
          </p15:clr>
        </p15:guide>
        <p15:guide id="13" pos="4176">
          <p15:clr>
            <a:srgbClr val="5ACBF0"/>
          </p15:clr>
        </p15:guide>
        <p15:guide id="14" orient="horz" pos="1464">
          <p15:clr>
            <a:srgbClr val="5ACBF0"/>
          </p15:clr>
        </p15:guide>
        <p15:guide id="15" orient="horz" pos="1200">
          <p15:clr>
            <a:srgbClr val="5ACBF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hart Placeholder 1">
            <a:extLst>
              <a:ext uri="{FF2B5EF4-FFF2-40B4-BE49-F238E27FC236}">
                <a16:creationId xmlns:a16="http://schemas.microsoft.com/office/drawing/2014/main" id="{8E2DCC1D-B19F-BAB8-E4BA-FF1350A67085}"/>
              </a:ext>
            </a:extLst>
          </p:cNvPr>
          <p:cNvSpPr>
            <a:spLocks noGrp="1"/>
          </p:cNvSpPr>
          <p:nvPr>
            <p:ph type="chart" sz="quarter" idx="15"/>
          </p:nvPr>
        </p:nvSpPr>
        <p:spPr>
          <a:xfrm>
            <a:off x="383948"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6E720316-5E8D-F90D-6CC1-BFB150C9714D}"/>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FD15D1D-A266-4E6E-1B70-44E732F5D122}"/>
              </a:ext>
            </a:extLst>
          </p:cNvPr>
          <p:cNvGrpSpPr/>
          <p:nvPr userDrawn="1"/>
        </p:nvGrpSpPr>
        <p:grpSpPr bwMode="black">
          <a:xfrm>
            <a:off x="380398" y="2361368"/>
            <a:ext cx="5586203" cy="144735"/>
            <a:chOff x="380497" y="1888670"/>
            <a:chExt cx="5587658" cy="144735"/>
          </a:xfrm>
        </p:grpSpPr>
        <p:pic>
          <p:nvPicPr>
            <p:cNvPr id="12" name="Graphic 11">
              <a:extLst>
                <a:ext uri="{FF2B5EF4-FFF2-40B4-BE49-F238E27FC236}">
                  <a16:creationId xmlns:a16="http://schemas.microsoft.com/office/drawing/2014/main" id="{F1B04459-A0A0-5E4C-59CD-553F2D0AC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2" name="Straight Connector 21">
              <a:extLst>
                <a:ext uri="{FF2B5EF4-FFF2-40B4-BE49-F238E27FC236}">
                  <a16:creationId xmlns:a16="http://schemas.microsoft.com/office/drawing/2014/main" id="{841FE34D-34D3-E58D-0309-183B1F8CF889}"/>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EF96AA35-2E23-9F94-71EA-625735824346}"/>
              </a:ext>
            </a:extLst>
          </p:cNvPr>
          <p:cNvGrpSpPr/>
          <p:nvPr userDrawn="1"/>
        </p:nvGrpSpPr>
        <p:grpSpPr bwMode="black">
          <a:xfrm>
            <a:off x="6218493" y="2361368"/>
            <a:ext cx="5586203" cy="144735"/>
            <a:chOff x="380497" y="1888670"/>
            <a:chExt cx="5587658" cy="144735"/>
          </a:xfrm>
        </p:grpSpPr>
        <p:pic>
          <p:nvPicPr>
            <p:cNvPr id="24" name="Graphic 23">
              <a:extLst>
                <a:ext uri="{FF2B5EF4-FFF2-40B4-BE49-F238E27FC236}">
                  <a16:creationId xmlns:a16="http://schemas.microsoft.com/office/drawing/2014/main" id="{A4125B58-9FF6-3F9E-D1EF-BC2E03A42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A2243045-4C09-34E2-8E5E-21B879CA180A}"/>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BF3AA059-AECF-2165-FC1E-EBBF2E62B29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DC1DDFEC-6341-9A51-4EF5-EE91F076F26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8B7F6C7-C340-5C30-FF39-05579C25558E}"/>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0" name="Picture 29">
            <a:extLst>
              <a:ext uri="{FF2B5EF4-FFF2-40B4-BE49-F238E27FC236}">
                <a16:creationId xmlns:a16="http://schemas.microsoft.com/office/drawing/2014/main" id="{57E00355-62D3-7439-738A-4EBFFDCBF77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7217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3" name="Group 2">
            <a:extLst>
              <a:ext uri="{FF2B5EF4-FFF2-40B4-BE49-F238E27FC236}">
                <a16:creationId xmlns:a16="http://schemas.microsoft.com/office/drawing/2014/main" id="{80E422E5-AF29-F417-E864-B405C91BAA30}"/>
              </a:ext>
            </a:extLst>
          </p:cNvPr>
          <p:cNvGrpSpPr/>
          <p:nvPr/>
        </p:nvGrpSpPr>
        <p:grpSpPr>
          <a:xfrm>
            <a:off x="380398" y="6476612"/>
            <a:ext cx="11424298" cy="271909"/>
            <a:chOff x="380497" y="6476611"/>
            <a:chExt cx="11427274" cy="271909"/>
          </a:xfrm>
        </p:grpSpPr>
        <p:cxnSp>
          <p:nvCxnSpPr>
            <p:cNvPr id="17" name="Straight Connector 16">
              <a:extLst>
                <a:ext uri="{FF2B5EF4-FFF2-40B4-BE49-F238E27FC236}">
                  <a16:creationId xmlns:a16="http://schemas.microsoft.com/office/drawing/2014/main" id="{CB962DD4-1304-1F0B-82DF-2ABAF2D460C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C9FF70A-ABB7-98E4-C98F-D4E3C4AF274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0A89E25-F383-E2E1-7EE6-14D128ED4A3F}"/>
              </a:ext>
            </a:extLst>
          </p:cNvPr>
          <p:cNvSpPr>
            <a:spLocks noGrp="1"/>
          </p:cNvSpPr>
          <p:nvPr>
            <p:ph type="title" hasCustomPrompt="1"/>
          </p:nvPr>
        </p:nvSpPr>
        <p:spPr>
          <a:xfrm>
            <a:off x="462355" y="462546"/>
            <a:ext cx="5632058" cy="1227452"/>
          </a:xfrm>
        </p:spPr>
        <p:txBody>
          <a:bodyPr/>
          <a:lstStyle>
            <a:lvl1pPr>
              <a:defRPr/>
            </a:lvl1pPr>
          </a:lstStyle>
          <a:p>
            <a:r>
              <a:rPr lang="en-US"/>
              <a:t>Click to edit master title style</a:t>
            </a:r>
          </a:p>
        </p:txBody>
      </p:sp>
      <p:sp>
        <p:nvSpPr>
          <p:cNvPr id="7" name="Table Placeholder 6">
            <a:extLst>
              <a:ext uri="{FF2B5EF4-FFF2-40B4-BE49-F238E27FC236}">
                <a16:creationId xmlns:a16="http://schemas.microsoft.com/office/drawing/2014/main" id="{60AB2060-D901-31FB-0FA3-6024D195E56A}"/>
              </a:ext>
            </a:extLst>
          </p:cNvPr>
          <p:cNvSpPr>
            <a:spLocks noGrp="1"/>
          </p:cNvSpPr>
          <p:nvPr>
            <p:ph type="tbl" sz="quarter" idx="13"/>
          </p:nvPr>
        </p:nvSpPr>
        <p:spPr>
          <a:xfrm>
            <a:off x="6218205" y="509589"/>
            <a:ext cx="5586545" cy="5614987"/>
          </a:xfrm>
        </p:spPr>
        <p:txBody>
          <a:bodyPr anchor="ctr"/>
          <a:lstStyle/>
          <a:p>
            <a:r>
              <a:rPr lang="en-US"/>
              <a:t>Click icon to add table</a:t>
            </a:r>
          </a:p>
        </p:txBody>
      </p:sp>
      <p:grpSp>
        <p:nvGrpSpPr>
          <p:cNvPr id="22" name="Group 21">
            <a:extLst>
              <a:ext uri="{FF2B5EF4-FFF2-40B4-BE49-F238E27FC236}">
                <a16:creationId xmlns:a16="http://schemas.microsoft.com/office/drawing/2014/main" id="{506C05A0-E9AB-F7C8-967B-29ED781CE721}"/>
              </a:ext>
            </a:extLst>
          </p:cNvPr>
          <p:cNvGrpSpPr/>
          <p:nvPr/>
        </p:nvGrpSpPr>
        <p:grpSpPr>
          <a:xfrm flipH="1">
            <a:off x="6218493" y="493785"/>
            <a:ext cx="5586203" cy="144735"/>
            <a:chOff x="380497" y="1888670"/>
            <a:chExt cx="5587658" cy="144735"/>
          </a:xfrm>
        </p:grpSpPr>
        <p:pic>
          <p:nvPicPr>
            <p:cNvPr id="23" name="Graphic 22">
              <a:extLst>
                <a:ext uri="{FF2B5EF4-FFF2-40B4-BE49-F238E27FC236}">
                  <a16:creationId xmlns:a16="http://schemas.microsoft.com/office/drawing/2014/main" id="{6B071CD5-58D5-F708-803F-4E6F99C658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F2FE2B1-312D-04AB-E4C9-80C252F81587}"/>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8525CF56-8A54-96C5-C386-37850A6343A3}"/>
              </a:ext>
            </a:extLst>
          </p:cNvPr>
          <p:cNvGrpSpPr/>
          <p:nvPr userDrawn="1"/>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4CF6897B-77E5-56CC-4012-DF62CAAA56F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1399D07-40CA-A654-0540-A617349FF87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4BBE8995-57D0-D19B-A9EB-3EFDBF1D7F1D}"/>
              </a:ext>
            </a:extLst>
          </p:cNvPr>
          <p:cNvGrpSpPr/>
          <p:nvPr userDrawn="1"/>
        </p:nvGrpSpPr>
        <p:grpSpPr bwMode="black">
          <a:xfrm flipH="1">
            <a:off x="6218493" y="493785"/>
            <a:ext cx="5586203" cy="144735"/>
            <a:chOff x="380497" y="1888670"/>
            <a:chExt cx="5587658" cy="144735"/>
          </a:xfrm>
        </p:grpSpPr>
        <p:pic>
          <p:nvPicPr>
            <p:cNvPr id="14" name="Graphic 13">
              <a:extLst>
                <a:ext uri="{FF2B5EF4-FFF2-40B4-BE49-F238E27FC236}">
                  <a16:creationId xmlns:a16="http://schemas.microsoft.com/office/drawing/2014/main" id="{22611003-EEAD-CEE5-2F36-D86E8B491F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D6A0DD2-1D5C-ED05-D449-F85F19F11686}"/>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a:extLst>
              <a:ext uri="{FF2B5EF4-FFF2-40B4-BE49-F238E27FC236}">
                <a16:creationId xmlns:a16="http://schemas.microsoft.com/office/drawing/2014/main" id="{BBC0C49D-1527-55BC-A2B6-0F6ADFA03FD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703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7" pos="3912">
          <p15:clr>
            <a:srgbClr val="5ACBF0"/>
          </p15:clr>
        </p15:guide>
        <p15:guide id="18" pos="2003">
          <p15:clr>
            <a:srgbClr val="FBAE40"/>
          </p15:clr>
        </p15:guide>
        <p15:guide id="19" pos="3840">
          <p15:clr>
            <a:srgbClr val="FBAE40"/>
          </p15:clr>
        </p15:guide>
        <p15:guide id="20" pos="5676">
          <p15:clr>
            <a:srgbClr val="FBAE40"/>
          </p15:clr>
        </p15:guide>
        <p15:guide id="21" pos="4536">
          <p15:clr>
            <a:srgbClr val="FBAE40"/>
          </p15:clr>
        </p15:guide>
        <p15:guide id="22" orient="horz" pos="1200">
          <p15:clr>
            <a:srgbClr val="5ACBF0"/>
          </p15:clr>
        </p15:guide>
        <p15:guide id="23" orient="horz" pos="2976">
          <p15:clr>
            <a:srgbClr val="5ACBF0"/>
          </p15:clr>
        </p15:guide>
        <p15:guide id="24" orient="horz" pos="312">
          <p15:clr>
            <a:srgbClr val="5ACBF0"/>
          </p15:clr>
        </p15:guide>
        <p15:guide id="25" orient="horz" pos="2160">
          <p15:clr>
            <a:srgbClr val="FBAE40"/>
          </p15:clr>
        </p15:guide>
        <p15:guide id="26" orient="horz" pos="3408">
          <p15:clr>
            <a:srgbClr val="5ACBF0"/>
          </p15:clr>
        </p15:guide>
        <p15:guide id="27" orient="horz" pos="768">
          <p15:clr>
            <a:srgbClr val="5ACBF0"/>
          </p15:clr>
        </p15:guide>
        <p15:guide id="28" orient="horz" pos="1656">
          <p15:clr>
            <a:srgbClr val="5ACBF0"/>
          </p15:clr>
        </p15:guide>
        <p15:guide id="29" orient="horz" pos="2088">
          <p15:clr>
            <a:srgbClr val="5ACBF0"/>
          </p15:clr>
        </p15:guide>
        <p15:guide id="30" orient="horz" pos="2544">
          <p15:clr>
            <a:srgbClr val="5ACBF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91ECB5BC-658A-C92A-7AB9-4928B3815C4E}"/>
              </a:ext>
            </a:extLst>
          </p:cNvPr>
          <p:cNvGrpSpPr/>
          <p:nvPr userDrawn="1"/>
        </p:nvGrpSpPr>
        <p:grpSpPr>
          <a:xfrm>
            <a:off x="380398" y="6476612"/>
            <a:ext cx="11424298" cy="271909"/>
            <a:chOff x="380497" y="6476611"/>
            <a:chExt cx="11427274" cy="271909"/>
          </a:xfrm>
        </p:grpSpPr>
        <p:cxnSp>
          <p:nvCxnSpPr>
            <p:cNvPr id="7" name="Straight Connector 6">
              <a:extLst>
                <a:ext uri="{FF2B5EF4-FFF2-40B4-BE49-F238E27FC236}">
                  <a16:creationId xmlns:a16="http://schemas.microsoft.com/office/drawing/2014/main" id="{A307AD75-9B60-F45D-A552-A5809867EE9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037DA1-B5E4-BA1A-4633-375C1498B26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2" name="Picture 11">
            <a:extLst>
              <a:ext uri="{FF2B5EF4-FFF2-40B4-BE49-F238E27FC236}">
                <a16:creationId xmlns:a16="http://schemas.microsoft.com/office/drawing/2014/main" id="{2477D8C4-0DBA-7336-8E2E-D0F3428F125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49427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Header,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grpSp>
        <p:nvGrpSpPr>
          <p:cNvPr id="5" name="Group 4">
            <a:extLst>
              <a:ext uri="{FF2B5EF4-FFF2-40B4-BE49-F238E27FC236}">
                <a16:creationId xmlns:a16="http://schemas.microsoft.com/office/drawing/2014/main" id="{56C3CBE6-D8C7-1387-D4C5-F65616CB6034}"/>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B517AD51-1502-3367-5CB8-26BE503C2847}"/>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B4D992-0A62-712E-66C5-652DBA765973}"/>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C386C3EA-2E7E-DB07-ADAB-B590A3E836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97364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Header, Subhea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89CD1558-53C5-F197-AE29-3F49FAE89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E17B85C2-9674-5CA4-C911-D70914F9CA5B}"/>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2720C61A-3957-34D7-6B41-64EC598C4CE1}"/>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CCF7DF3-9B4D-6578-834B-CE0F121B30B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3495C4FA-FE4A-2F9B-6FD3-0151F70246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
        <p:nvSpPr>
          <p:cNvPr id="14" name="Content Placeholder 2">
            <a:extLst>
              <a:ext uri="{FF2B5EF4-FFF2-40B4-BE49-F238E27FC236}">
                <a16:creationId xmlns:a16="http://schemas.microsoft.com/office/drawing/2014/main" id="{21813D27-43EA-15DD-52C8-335467FD941E}"/>
              </a:ext>
            </a:extLst>
          </p:cNvPr>
          <p:cNvSpPr>
            <a:spLocks noGrp="1"/>
          </p:cNvSpPr>
          <p:nvPr>
            <p:ph idx="1"/>
          </p:nvPr>
        </p:nvSpPr>
        <p:spPr>
          <a:xfrm>
            <a:off x="380398" y="1673832"/>
            <a:ext cx="11423794" cy="4636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8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Header 2 lines,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940945"/>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1362457"/>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grpSp>
        <p:nvGrpSpPr>
          <p:cNvPr id="5" name="Group 4">
            <a:extLst>
              <a:ext uri="{FF2B5EF4-FFF2-40B4-BE49-F238E27FC236}">
                <a16:creationId xmlns:a16="http://schemas.microsoft.com/office/drawing/2014/main" id="{FD961937-F97C-597A-E3C7-CA6924D7D485}"/>
              </a:ext>
            </a:extLst>
          </p:cNvPr>
          <p:cNvGrpSpPr/>
          <p:nvPr userDrawn="1"/>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DD520B9C-473C-AB79-1633-C3164483999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75DF7A-93F0-5089-13DA-D0D721DFB50D}"/>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068AAF2B-FAFD-4668-7FA3-6E3D13943D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9839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leadership/speak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20" name="Text Placeholder 19">
            <a:extLst>
              <a:ext uri="{FF2B5EF4-FFF2-40B4-BE49-F238E27FC236}">
                <a16:creationId xmlns:a16="http://schemas.microsoft.com/office/drawing/2014/main" id="{2D0AFE76-7633-35C0-3C2C-B2B829AC52B9}"/>
              </a:ext>
            </a:extLst>
          </p:cNvPr>
          <p:cNvSpPr>
            <a:spLocks noGrp="1"/>
          </p:cNvSpPr>
          <p:nvPr>
            <p:ph type="body" sz="quarter" idx="22" hasCustomPrompt="1"/>
          </p:nvPr>
        </p:nvSpPr>
        <p:spPr>
          <a:xfrm>
            <a:off x="481588"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 name="Text Placeholder 19">
            <a:extLst>
              <a:ext uri="{FF2B5EF4-FFF2-40B4-BE49-F238E27FC236}">
                <a16:creationId xmlns:a16="http://schemas.microsoft.com/office/drawing/2014/main" id="{BC94CFB3-6C01-D5B2-6DE9-05A45E63EF1B}"/>
              </a:ext>
            </a:extLst>
          </p:cNvPr>
          <p:cNvSpPr>
            <a:spLocks noGrp="1"/>
          </p:cNvSpPr>
          <p:nvPr>
            <p:ph type="body" sz="quarter" idx="23" hasCustomPrompt="1"/>
          </p:nvPr>
        </p:nvSpPr>
        <p:spPr>
          <a:xfrm>
            <a:off x="481588"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 name="Group 21">
            <a:extLst>
              <a:ext uri="{FF2B5EF4-FFF2-40B4-BE49-F238E27FC236}">
                <a16:creationId xmlns:a16="http://schemas.microsoft.com/office/drawing/2014/main" id="{8116BA95-29AC-56CE-F64B-17186E14CCF6}"/>
              </a:ext>
            </a:extLst>
          </p:cNvPr>
          <p:cNvGrpSpPr/>
          <p:nvPr/>
        </p:nvGrpSpPr>
        <p:grpSpPr>
          <a:xfrm flipH="1">
            <a:off x="481460" y="3167274"/>
            <a:ext cx="1240061" cy="144735"/>
            <a:chOff x="380497" y="1888670"/>
            <a:chExt cx="1240384" cy="144735"/>
          </a:xfrm>
        </p:grpSpPr>
        <p:pic>
          <p:nvPicPr>
            <p:cNvPr id="23" name="Graphic 22">
              <a:extLst>
                <a:ext uri="{FF2B5EF4-FFF2-40B4-BE49-F238E27FC236}">
                  <a16:creationId xmlns:a16="http://schemas.microsoft.com/office/drawing/2014/main" id="{E9809D81-9661-D15F-7263-C3549CDC83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57A028E0-6954-9DD2-39E1-5D87D30B6E74}"/>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4" name="Text Placeholder 19">
            <a:extLst>
              <a:ext uri="{FF2B5EF4-FFF2-40B4-BE49-F238E27FC236}">
                <a16:creationId xmlns:a16="http://schemas.microsoft.com/office/drawing/2014/main" id="{269D4F12-591E-77A8-3B2A-AE56B234A034}"/>
              </a:ext>
            </a:extLst>
          </p:cNvPr>
          <p:cNvSpPr>
            <a:spLocks noGrp="1"/>
          </p:cNvSpPr>
          <p:nvPr>
            <p:ph type="body" sz="quarter" idx="25" hasCustomPrompt="1"/>
          </p:nvPr>
        </p:nvSpPr>
        <p:spPr>
          <a:xfrm>
            <a:off x="1957667"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65" name="Text Placeholder 19">
            <a:extLst>
              <a:ext uri="{FF2B5EF4-FFF2-40B4-BE49-F238E27FC236}">
                <a16:creationId xmlns:a16="http://schemas.microsoft.com/office/drawing/2014/main" id="{2047AFCC-EB5B-1098-9470-BC5BDEB9B6BD}"/>
              </a:ext>
            </a:extLst>
          </p:cNvPr>
          <p:cNvSpPr>
            <a:spLocks noGrp="1"/>
          </p:cNvSpPr>
          <p:nvPr>
            <p:ph type="body" sz="quarter" idx="26" hasCustomPrompt="1"/>
          </p:nvPr>
        </p:nvSpPr>
        <p:spPr>
          <a:xfrm>
            <a:off x="1957667"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66" name="Group 165">
            <a:extLst>
              <a:ext uri="{FF2B5EF4-FFF2-40B4-BE49-F238E27FC236}">
                <a16:creationId xmlns:a16="http://schemas.microsoft.com/office/drawing/2014/main" id="{6B2A63BB-9A69-EA47-B81F-868755FF10CB}"/>
              </a:ext>
            </a:extLst>
          </p:cNvPr>
          <p:cNvGrpSpPr/>
          <p:nvPr/>
        </p:nvGrpSpPr>
        <p:grpSpPr>
          <a:xfrm flipH="1">
            <a:off x="1957538" y="3167274"/>
            <a:ext cx="1240061" cy="144735"/>
            <a:chOff x="380497" y="1888670"/>
            <a:chExt cx="1240384" cy="144735"/>
          </a:xfrm>
        </p:grpSpPr>
        <p:pic>
          <p:nvPicPr>
            <p:cNvPr id="167" name="Graphic 166">
              <a:extLst>
                <a:ext uri="{FF2B5EF4-FFF2-40B4-BE49-F238E27FC236}">
                  <a16:creationId xmlns:a16="http://schemas.microsoft.com/office/drawing/2014/main" id="{09CDD3A0-DF93-455A-051A-F3E1B60D43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8" name="Straight Connector 167">
              <a:extLst>
                <a:ext uri="{FF2B5EF4-FFF2-40B4-BE49-F238E27FC236}">
                  <a16:creationId xmlns:a16="http://schemas.microsoft.com/office/drawing/2014/main" id="{010F246E-A041-5327-0E4F-148C9BBF90A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0" name="Text Placeholder 19">
            <a:extLst>
              <a:ext uri="{FF2B5EF4-FFF2-40B4-BE49-F238E27FC236}">
                <a16:creationId xmlns:a16="http://schemas.microsoft.com/office/drawing/2014/main" id="{85A1002C-BA69-8D33-B6BE-61FB342B5156}"/>
              </a:ext>
            </a:extLst>
          </p:cNvPr>
          <p:cNvSpPr>
            <a:spLocks noGrp="1"/>
          </p:cNvSpPr>
          <p:nvPr>
            <p:ph type="body" sz="quarter" idx="28" hasCustomPrompt="1"/>
          </p:nvPr>
        </p:nvSpPr>
        <p:spPr>
          <a:xfrm>
            <a:off x="3433745"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1" name="Text Placeholder 19">
            <a:extLst>
              <a:ext uri="{FF2B5EF4-FFF2-40B4-BE49-F238E27FC236}">
                <a16:creationId xmlns:a16="http://schemas.microsoft.com/office/drawing/2014/main" id="{E755E4FF-3965-A37D-31C0-E3B170382247}"/>
              </a:ext>
            </a:extLst>
          </p:cNvPr>
          <p:cNvSpPr>
            <a:spLocks noGrp="1"/>
          </p:cNvSpPr>
          <p:nvPr>
            <p:ph type="body" sz="quarter" idx="29" hasCustomPrompt="1"/>
          </p:nvPr>
        </p:nvSpPr>
        <p:spPr>
          <a:xfrm>
            <a:off x="3433745"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2" name="Group 171">
            <a:extLst>
              <a:ext uri="{FF2B5EF4-FFF2-40B4-BE49-F238E27FC236}">
                <a16:creationId xmlns:a16="http://schemas.microsoft.com/office/drawing/2014/main" id="{3E3A97D7-9279-A7B4-9C12-A7153F934505}"/>
              </a:ext>
            </a:extLst>
          </p:cNvPr>
          <p:cNvGrpSpPr/>
          <p:nvPr/>
        </p:nvGrpSpPr>
        <p:grpSpPr>
          <a:xfrm flipH="1">
            <a:off x="3433617" y="3167274"/>
            <a:ext cx="1240061" cy="144735"/>
            <a:chOff x="380497" y="1888670"/>
            <a:chExt cx="1240384" cy="144735"/>
          </a:xfrm>
        </p:grpSpPr>
        <p:pic>
          <p:nvPicPr>
            <p:cNvPr id="173" name="Graphic 172">
              <a:extLst>
                <a:ext uri="{FF2B5EF4-FFF2-40B4-BE49-F238E27FC236}">
                  <a16:creationId xmlns:a16="http://schemas.microsoft.com/office/drawing/2014/main" id="{2822A064-6E62-D97B-8879-0F6EDE917E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4" name="Straight Connector 173">
              <a:extLst>
                <a:ext uri="{FF2B5EF4-FFF2-40B4-BE49-F238E27FC236}">
                  <a16:creationId xmlns:a16="http://schemas.microsoft.com/office/drawing/2014/main" id="{377CD894-A8E3-E399-9F5C-46962BFD206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6" name="Text Placeholder 19">
            <a:extLst>
              <a:ext uri="{FF2B5EF4-FFF2-40B4-BE49-F238E27FC236}">
                <a16:creationId xmlns:a16="http://schemas.microsoft.com/office/drawing/2014/main" id="{C7AEC05B-EFF6-403D-267E-4EE78977F1A9}"/>
              </a:ext>
            </a:extLst>
          </p:cNvPr>
          <p:cNvSpPr>
            <a:spLocks noGrp="1"/>
          </p:cNvSpPr>
          <p:nvPr>
            <p:ph type="body" sz="quarter" idx="31" hasCustomPrompt="1"/>
          </p:nvPr>
        </p:nvSpPr>
        <p:spPr>
          <a:xfrm>
            <a:off x="484939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7" name="Text Placeholder 19">
            <a:extLst>
              <a:ext uri="{FF2B5EF4-FFF2-40B4-BE49-F238E27FC236}">
                <a16:creationId xmlns:a16="http://schemas.microsoft.com/office/drawing/2014/main" id="{D5423650-1518-9CA7-22C3-7456713A5AB4}"/>
              </a:ext>
            </a:extLst>
          </p:cNvPr>
          <p:cNvSpPr>
            <a:spLocks noGrp="1"/>
          </p:cNvSpPr>
          <p:nvPr>
            <p:ph type="body" sz="quarter" idx="32" hasCustomPrompt="1"/>
          </p:nvPr>
        </p:nvSpPr>
        <p:spPr>
          <a:xfrm>
            <a:off x="484939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8" name="Group 177">
            <a:extLst>
              <a:ext uri="{FF2B5EF4-FFF2-40B4-BE49-F238E27FC236}">
                <a16:creationId xmlns:a16="http://schemas.microsoft.com/office/drawing/2014/main" id="{7E7DE8D6-AF7C-02E8-0D58-A865B6983229}"/>
              </a:ext>
            </a:extLst>
          </p:cNvPr>
          <p:cNvGrpSpPr/>
          <p:nvPr/>
        </p:nvGrpSpPr>
        <p:grpSpPr>
          <a:xfrm flipH="1">
            <a:off x="4849268" y="3167274"/>
            <a:ext cx="1240061" cy="144735"/>
            <a:chOff x="380497" y="1888670"/>
            <a:chExt cx="1240384" cy="144735"/>
          </a:xfrm>
        </p:grpSpPr>
        <p:pic>
          <p:nvPicPr>
            <p:cNvPr id="179" name="Graphic 178">
              <a:extLst>
                <a:ext uri="{FF2B5EF4-FFF2-40B4-BE49-F238E27FC236}">
                  <a16:creationId xmlns:a16="http://schemas.microsoft.com/office/drawing/2014/main" id="{196DF4EE-7288-7F20-1138-FC2503D7A3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0" name="Straight Connector 179">
              <a:extLst>
                <a:ext uri="{FF2B5EF4-FFF2-40B4-BE49-F238E27FC236}">
                  <a16:creationId xmlns:a16="http://schemas.microsoft.com/office/drawing/2014/main" id="{6B364D68-50A3-6C9D-2B87-8A262ABE0C2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6" name="Text Placeholder 19">
            <a:extLst>
              <a:ext uri="{FF2B5EF4-FFF2-40B4-BE49-F238E27FC236}">
                <a16:creationId xmlns:a16="http://schemas.microsoft.com/office/drawing/2014/main" id="{C46C7552-93EA-843E-A318-5DC0651B1244}"/>
              </a:ext>
            </a:extLst>
          </p:cNvPr>
          <p:cNvSpPr>
            <a:spLocks noGrp="1"/>
          </p:cNvSpPr>
          <p:nvPr>
            <p:ph type="body" sz="quarter" idx="34" hasCustomPrompt="1"/>
          </p:nvPr>
        </p:nvSpPr>
        <p:spPr>
          <a:xfrm>
            <a:off x="626732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07" name="Text Placeholder 19">
            <a:extLst>
              <a:ext uri="{FF2B5EF4-FFF2-40B4-BE49-F238E27FC236}">
                <a16:creationId xmlns:a16="http://schemas.microsoft.com/office/drawing/2014/main" id="{31375483-FF23-F3F8-943F-CEA5FA56DDB5}"/>
              </a:ext>
            </a:extLst>
          </p:cNvPr>
          <p:cNvSpPr>
            <a:spLocks noGrp="1"/>
          </p:cNvSpPr>
          <p:nvPr>
            <p:ph type="body" sz="quarter" idx="35" hasCustomPrompt="1"/>
          </p:nvPr>
        </p:nvSpPr>
        <p:spPr>
          <a:xfrm>
            <a:off x="626732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08" name="Group 207">
            <a:extLst>
              <a:ext uri="{FF2B5EF4-FFF2-40B4-BE49-F238E27FC236}">
                <a16:creationId xmlns:a16="http://schemas.microsoft.com/office/drawing/2014/main" id="{A599730A-7B6B-F197-6136-CAA914C9A322}"/>
              </a:ext>
            </a:extLst>
          </p:cNvPr>
          <p:cNvGrpSpPr/>
          <p:nvPr/>
        </p:nvGrpSpPr>
        <p:grpSpPr>
          <a:xfrm flipH="1">
            <a:off x="6267194" y="3167274"/>
            <a:ext cx="1240061" cy="144735"/>
            <a:chOff x="380497" y="1888670"/>
            <a:chExt cx="1240384" cy="144735"/>
          </a:xfrm>
        </p:grpSpPr>
        <p:pic>
          <p:nvPicPr>
            <p:cNvPr id="209" name="Graphic 208">
              <a:extLst>
                <a:ext uri="{FF2B5EF4-FFF2-40B4-BE49-F238E27FC236}">
                  <a16:creationId xmlns:a16="http://schemas.microsoft.com/office/drawing/2014/main" id="{BD9D1C4F-1BE6-4C42-B8EB-94F739FC7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0" name="Straight Connector 209">
              <a:extLst>
                <a:ext uri="{FF2B5EF4-FFF2-40B4-BE49-F238E27FC236}">
                  <a16:creationId xmlns:a16="http://schemas.microsoft.com/office/drawing/2014/main" id="{A5FCEED6-A3D5-F407-7D29-C8B9F7335D70}"/>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2" name="Text Placeholder 19">
            <a:extLst>
              <a:ext uri="{FF2B5EF4-FFF2-40B4-BE49-F238E27FC236}">
                <a16:creationId xmlns:a16="http://schemas.microsoft.com/office/drawing/2014/main" id="{F0618EB2-05BD-DB83-1C2B-E47DBE5BA978}"/>
              </a:ext>
            </a:extLst>
          </p:cNvPr>
          <p:cNvSpPr>
            <a:spLocks noGrp="1"/>
          </p:cNvSpPr>
          <p:nvPr>
            <p:ph type="body" sz="quarter" idx="37" hasCustomPrompt="1"/>
          </p:nvPr>
        </p:nvSpPr>
        <p:spPr>
          <a:xfrm>
            <a:off x="7685250"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3" name="Text Placeholder 19">
            <a:extLst>
              <a:ext uri="{FF2B5EF4-FFF2-40B4-BE49-F238E27FC236}">
                <a16:creationId xmlns:a16="http://schemas.microsoft.com/office/drawing/2014/main" id="{8017BE30-DB9E-8605-52C2-3220B156B67F}"/>
              </a:ext>
            </a:extLst>
          </p:cNvPr>
          <p:cNvSpPr>
            <a:spLocks noGrp="1"/>
          </p:cNvSpPr>
          <p:nvPr>
            <p:ph type="body" sz="quarter" idx="38" hasCustomPrompt="1"/>
          </p:nvPr>
        </p:nvSpPr>
        <p:spPr>
          <a:xfrm>
            <a:off x="7685250"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14" name="Group 213">
            <a:extLst>
              <a:ext uri="{FF2B5EF4-FFF2-40B4-BE49-F238E27FC236}">
                <a16:creationId xmlns:a16="http://schemas.microsoft.com/office/drawing/2014/main" id="{93A75801-F102-4E36-5A1B-31E240715425}"/>
              </a:ext>
            </a:extLst>
          </p:cNvPr>
          <p:cNvGrpSpPr/>
          <p:nvPr/>
        </p:nvGrpSpPr>
        <p:grpSpPr>
          <a:xfrm flipH="1">
            <a:off x="7685121" y="3167274"/>
            <a:ext cx="1240061" cy="144735"/>
            <a:chOff x="380497" y="1888670"/>
            <a:chExt cx="1240384" cy="144735"/>
          </a:xfrm>
        </p:grpSpPr>
        <p:pic>
          <p:nvPicPr>
            <p:cNvPr id="215" name="Graphic 214">
              <a:extLst>
                <a:ext uri="{FF2B5EF4-FFF2-40B4-BE49-F238E27FC236}">
                  <a16:creationId xmlns:a16="http://schemas.microsoft.com/office/drawing/2014/main" id="{BF576599-01C6-8B3E-701C-1930BD149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6" name="Straight Connector 215">
              <a:extLst>
                <a:ext uri="{FF2B5EF4-FFF2-40B4-BE49-F238E27FC236}">
                  <a16:creationId xmlns:a16="http://schemas.microsoft.com/office/drawing/2014/main" id="{0044D218-7939-B5E9-938B-0FD9AD96F78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8" name="Text Placeholder 19">
            <a:extLst>
              <a:ext uri="{FF2B5EF4-FFF2-40B4-BE49-F238E27FC236}">
                <a16:creationId xmlns:a16="http://schemas.microsoft.com/office/drawing/2014/main" id="{B1D204DE-6C65-5DDA-307B-5955F2041588}"/>
              </a:ext>
            </a:extLst>
          </p:cNvPr>
          <p:cNvSpPr>
            <a:spLocks noGrp="1"/>
          </p:cNvSpPr>
          <p:nvPr>
            <p:ph type="body" sz="quarter" idx="40" hasCustomPrompt="1"/>
          </p:nvPr>
        </p:nvSpPr>
        <p:spPr>
          <a:xfrm>
            <a:off x="910317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9" name="Text Placeholder 19">
            <a:extLst>
              <a:ext uri="{FF2B5EF4-FFF2-40B4-BE49-F238E27FC236}">
                <a16:creationId xmlns:a16="http://schemas.microsoft.com/office/drawing/2014/main" id="{DA4CE56E-3B75-939C-1312-358679418393}"/>
              </a:ext>
            </a:extLst>
          </p:cNvPr>
          <p:cNvSpPr>
            <a:spLocks noGrp="1"/>
          </p:cNvSpPr>
          <p:nvPr>
            <p:ph type="body" sz="quarter" idx="41" hasCustomPrompt="1"/>
          </p:nvPr>
        </p:nvSpPr>
        <p:spPr>
          <a:xfrm>
            <a:off x="910317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0" name="Group 219">
            <a:extLst>
              <a:ext uri="{FF2B5EF4-FFF2-40B4-BE49-F238E27FC236}">
                <a16:creationId xmlns:a16="http://schemas.microsoft.com/office/drawing/2014/main" id="{79BD5E5F-C4CE-E1D2-17A0-02AD8726A5C1}"/>
              </a:ext>
            </a:extLst>
          </p:cNvPr>
          <p:cNvGrpSpPr/>
          <p:nvPr/>
        </p:nvGrpSpPr>
        <p:grpSpPr>
          <a:xfrm flipH="1">
            <a:off x="9103048" y="3167274"/>
            <a:ext cx="1240061" cy="144735"/>
            <a:chOff x="380497" y="1888670"/>
            <a:chExt cx="1240384" cy="144735"/>
          </a:xfrm>
        </p:grpSpPr>
        <p:pic>
          <p:nvPicPr>
            <p:cNvPr id="221" name="Graphic 220">
              <a:extLst>
                <a:ext uri="{FF2B5EF4-FFF2-40B4-BE49-F238E27FC236}">
                  <a16:creationId xmlns:a16="http://schemas.microsoft.com/office/drawing/2014/main" id="{2E3B3B93-2BCF-3991-A7BF-E80AA4C4D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2" name="Straight Connector 221">
              <a:extLst>
                <a:ext uri="{FF2B5EF4-FFF2-40B4-BE49-F238E27FC236}">
                  <a16:creationId xmlns:a16="http://schemas.microsoft.com/office/drawing/2014/main" id="{29D4EDB5-83B9-BA2D-8C1C-8815B88C7A7D}"/>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4" name="Text Placeholder 19">
            <a:extLst>
              <a:ext uri="{FF2B5EF4-FFF2-40B4-BE49-F238E27FC236}">
                <a16:creationId xmlns:a16="http://schemas.microsoft.com/office/drawing/2014/main" id="{92CC560A-AEA0-7CBF-725E-09399A7A5199}"/>
              </a:ext>
            </a:extLst>
          </p:cNvPr>
          <p:cNvSpPr>
            <a:spLocks noGrp="1"/>
          </p:cNvSpPr>
          <p:nvPr>
            <p:ph type="body" sz="quarter" idx="43" hasCustomPrompt="1"/>
          </p:nvPr>
        </p:nvSpPr>
        <p:spPr>
          <a:xfrm>
            <a:off x="1052110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25" name="Text Placeholder 19">
            <a:extLst>
              <a:ext uri="{FF2B5EF4-FFF2-40B4-BE49-F238E27FC236}">
                <a16:creationId xmlns:a16="http://schemas.microsoft.com/office/drawing/2014/main" id="{45ACA214-5D14-E448-A37D-7E5B46C4B389}"/>
              </a:ext>
            </a:extLst>
          </p:cNvPr>
          <p:cNvSpPr>
            <a:spLocks noGrp="1"/>
          </p:cNvSpPr>
          <p:nvPr>
            <p:ph type="body" sz="quarter" idx="44" hasCustomPrompt="1"/>
          </p:nvPr>
        </p:nvSpPr>
        <p:spPr>
          <a:xfrm>
            <a:off x="1052110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6" name="Group 225">
            <a:extLst>
              <a:ext uri="{FF2B5EF4-FFF2-40B4-BE49-F238E27FC236}">
                <a16:creationId xmlns:a16="http://schemas.microsoft.com/office/drawing/2014/main" id="{C59A8031-3EF8-933E-F06D-336B2738CC7D}"/>
              </a:ext>
            </a:extLst>
          </p:cNvPr>
          <p:cNvGrpSpPr/>
          <p:nvPr/>
        </p:nvGrpSpPr>
        <p:grpSpPr>
          <a:xfrm flipH="1">
            <a:off x="10520974" y="3167274"/>
            <a:ext cx="1240061" cy="144735"/>
            <a:chOff x="380497" y="1888670"/>
            <a:chExt cx="1240384" cy="144735"/>
          </a:xfrm>
        </p:grpSpPr>
        <p:pic>
          <p:nvPicPr>
            <p:cNvPr id="227" name="Graphic 226">
              <a:extLst>
                <a:ext uri="{FF2B5EF4-FFF2-40B4-BE49-F238E27FC236}">
                  <a16:creationId xmlns:a16="http://schemas.microsoft.com/office/drawing/2014/main" id="{46BEE67D-0A78-F984-BD03-11CC81BBF6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8" name="Straight Connector 227">
              <a:extLst>
                <a:ext uri="{FF2B5EF4-FFF2-40B4-BE49-F238E27FC236}">
                  <a16:creationId xmlns:a16="http://schemas.microsoft.com/office/drawing/2014/main" id="{5140B9E1-2557-5F8A-9965-CE922F927C0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0" name="Text Placeholder 19">
            <a:extLst>
              <a:ext uri="{FF2B5EF4-FFF2-40B4-BE49-F238E27FC236}">
                <a16:creationId xmlns:a16="http://schemas.microsoft.com/office/drawing/2014/main" id="{79876A3B-F526-5EAE-2516-F04976DBC710}"/>
              </a:ext>
            </a:extLst>
          </p:cNvPr>
          <p:cNvSpPr>
            <a:spLocks noGrp="1"/>
          </p:cNvSpPr>
          <p:nvPr>
            <p:ph type="body" sz="quarter" idx="46" hasCustomPrompt="1"/>
          </p:nvPr>
        </p:nvSpPr>
        <p:spPr>
          <a:xfrm>
            <a:off x="481588"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1" name="Text Placeholder 19">
            <a:extLst>
              <a:ext uri="{FF2B5EF4-FFF2-40B4-BE49-F238E27FC236}">
                <a16:creationId xmlns:a16="http://schemas.microsoft.com/office/drawing/2014/main" id="{60885F78-74CE-22B5-9AAE-8BA0C7C5FB9D}"/>
              </a:ext>
            </a:extLst>
          </p:cNvPr>
          <p:cNvSpPr>
            <a:spLocks noGrp="1"/>
          </p:cNvSpPr>
          <p:nvPr>
            <p:ph type="body" sz="quarter" idx="47" hasCustomPrompt="1"/>
          </p:nvPr>
        </p:nvSpPr>
        <p:spPr>
          <a:xfrm>
            <a:off x="481588"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2" name="Group 231">
            <a:extLst>
              <a:ext uri="{FF2B5EF4-FFF2-40B4-BE49-F238E27FC236}">
                <a16:creationId xmlns:a16="http://schemas.microsoft.com/office/drawing/2014/main" id="{2E70FA16-6655-1FC9-541C-73CE0864D88A}"/>
              </a:ext>
            </a:extLst>
          </p:cNvPr>
          <p:cNvGrpSpPr/>
          <p:nvPr/>
        </p:nvGrpSpPr>
        <p:grpSpPr>
          <a:xfrm flipH="1">
            <a:off x="481460" y="5672545"/>
            <a:ext cx="1240061" cy="144735"/>
            <a:chOff x="380497" y="1888670"/>
            <a:chExt cx="1240384" cy="144735"/>
          </a:xfrm>
        </p:grpSpPr>
        <p:pic>
          <p:nvPicPr>
            <p:cNvPr id="233" name="Graphic 232">
              <a:extLst>
                <a:ext uri="{FF2B5EF4-FFF2-40B4-BE49-F238E27FC236}">
                  <a16:creationId xmlns:a16="http://schemas.microsoft.com/office/drawing/2014/main" id="{13E04DF6-FFA9-9C1A-21CE-26BE34475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34" name="Straight Connector 233">
              <a:extLst>
                <a:ext uri="{FF2B5EF4-FFF2-40B4-BE49-F238E27FC236}">
                  <a16:creationId xmlns:a16="http://schemas.microsoft.com/office/drawing/2014/main" id="{36D81675-736B-A0BA-4B87-57BA357B784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6" name="Text Placeholder 19">
            <a:extLst>
              <a:ext uri="{FF2B5EF4-FFF2-40B4-BE49-F238E27FC236}">
                <a16:creationId xmlns:a16="http://schemas.microsoft.com/office/drawing/2014/main" id="{0F6123FB-142C-CDD8-F3EE-E43ECD64002C}"/>
              </a:ext>
            </a:extLst>
          </p:cNvPr>
          <p:cNvSpPr>
            <a:spLocks noGrp="1"/>
          </p:cNvSpPr>
          <p:nvPr>
            <p:ph type="body" sz="quarter" idx="49" hasCustomPrompt="1"/>
          </p:nvPr>
        </p:nvSpPr>
        <p:spPr>
          <a:xfrm>
            <a:off x="1957667"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7" name="Text Placeholder 19">
            <a:extLst>
              <a:ext uri="{FF2B5EF4-FFF2-40B4-BE49-F238E27FC236}">
                <a16:creationId xmlns:a16="http://schemas.microsoft.com/office/drawing/2014/main" id="{581398D2-842C-F1D3-A0FC-F844DDCB4788}"/>
              </a:ext>
            </a:extLst>
          </p:cNvPr>
          <p:cNvSpPr>
            <a:spLocks noGrp="1"/>
          </p:cNvSpPr>
          <p:nvPr>
            <p:ph type="body" sz="quarter" idx="50" hasCustomPrompt="1"/>
          </p:nvPr>
        </p:nvSpPr>
        <p:spPr>
          <a:xfrm>
            <a:off x="1957667"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8" name="Group 237">
            <a:extLst>
              <a:ext uri="{FF2B5EF4-FFF2-40B4-BE49-F238E27FC236}">
                <a16:creationId xmlns:a16="http://schemas.microsoft.com/office/drawing/2014/main" id="{33E7C95C-58E3-8BCB-431A-B0B378E4A30B}"/>
              </a:ext>
            </a:extLst>
          </p:cNvPr>
          <p:cNvGrpSpPr/>
          <p:nvPr/>
        </p:nvGrpSpPr>
        <p:grpSpPr>
          <a:xfrm flipH="1">
            <a:off x="1957538" y="5672545"/>
            <a:ext cx="1240061" cy="144735"/>
            <a:chOff x="380497" y="1888670"/>
            <a:chExt cx="1240384" cy="144735"/>
          </a:xfrm>
        </p:grpSpPr>
        <p:pic>
          <p:nvPicPr>
            <p:cNvPr id="239" name="Graphic 238">
              <a:extLst>
                <a:ext uri="{FF2B5EF4-FFF2-40B4-BE49-F238E27FC236}">
                  <a16:creationId xmlns:a16="http://schemas.microsoft.com/office/drawing/2014/main" id="{F03FE81B-0481-3056-382C-1A218759EE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0" name="Straight Connector 239">
              <a:extLst>
                <a:ext uri="{FF2B5EF4-FFF2-40B4-BE49-F238E27FC236}">
                  <a16:creationId xmlns:a16="http://schemas.microsoft.com/office/drawing/2014/main" id="{A1A49F2E-3006-95D0-7B70-C8452D6D779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2" name="Text Placeholder 19">
            <a:extLst>
              <a:ext uri="{FF2B5EF4-FFF2-40B4-BE49-F238E27FC236}">
                <a16:creationId xmlns:a16="http://schemas.microsoft.com/office/drawing/2014/main" id="{233CF295-046E-7548-A1FC-69EBA0E70D5A}"/>
              </a:ext>
            </a:extLst>
          </p:cNvPr>
          <p:cNvSpPr>
            <a:spLocks noGrp="1"/>
          </p:cNvSpPr>
          <p:nvPr>
            <p:ph type="body" sz="quarter" idx="52" hasCustomPrompt="1"/>
          </p:nvPr>
        </p:nvSpPr>
        <p:spPr>
          <a:xfrm>
            <a:off x="3433745"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3" name="Text Placeholder 19">
            <a:extLst>
              <a:ext uri="{FF2B5EF4-FFF2-40B4-BE49-F238E27FC236}">
                <a16:creationId xmlns:a16="http://schemas.microsoft.com/office/drawing/2014/main" id="{E104F8E6-5776-0CE1-0EC4-269FAB82F8D2}"/>
              </a:ext>
            </a:extLst>
          </p:cNvPr>
          <p:cNvSpPr>
            <a:spLocks noGrp="1"/>
          </p:cNvSpPr>
          <p:nvPr>
            <p:ph type="body" sz="quarter" idx="53" hasCustomPrompt="1"/>
          </p:nvPr>
        </p:nvSpPr>
        <p:spPr>
          <a:xfrm>
            <a:off x="3433745"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44" name="Group 243">
            <a:extLst>
              <a:ext uri="{FF2B5EF4-FFF2-40B4-BE49-F238E27FC236}">
                <a16:creationId xmlns:a16="http://schemas.microsoft.com/office/drawing/2014/main" id="{A6B9BFD2-FA9F-138D-57FE-9CA754CCFD39}"/>
              </a:ext>
            </a:extLst>
          </p:cNvPr>
          <p:cNvGrpSpPr/>
          <p:nvPr/>
        </p:nvGrpSpPr>
        <p:grpSpPr>
          <a:xfrm flipH="1">
            <a:off x="3433617" y="5672545"/>
            <a:ext cx="1240061" cy="144735"/>
            <a:chOff x="380497" y="1888670"/>
            <a:chExt cx="1240384" cy="144735"/>
          </a:xfrm>
        </p:grpSpPr>
        <p:pic>
          <p:nvPicPr>
            <p:cNvPr id="245" name="Graphic 244">
              <a:extLst>
                <a:ext uri="{FF2B5EF4-FFF2-40B4-BE49-F238E27FC236}">
                  <a16:creationId xmlns:a16="http://schemas.microsoft.com/office/drawing/2014/main" id="{5250EF68-F2E7-1325-6058-B842D49692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6" name="Straight Connector 245">
              <a:extLst>
                <a:ext uri="{FF2B5EF4-FFF2-40B4-BE49-F238E27FC236}">
                  <a16:creationId xmlns:a16="http://schemas.microsoft.com/office/drawing/2014/main" id="{11118B9B-3301-4308-158C-0E9DF0BA3915}"/>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8" name="Text Placeholder 19">
            <a:extLst>
              <a:ext uri="{FF2B5EF4-FFF2-40B4-BE49-F238E27FC236}">
                <a16:creationId xmlns:a16="http://schemas.microsoft.com/office/drawing/2014/main" id="{B01639AD-0B19-66B2-BCE3-885A9E534ACC}"/>
              </a:ext>
            </a:extLst>
          </p:cNvPr>
          <p:cNvSpPr>
            <a:spLocks noGrp="1"/>
          </p:cNvSpPr>
          <p:nvPr>
            <p:ph type="body" sz="quarter" idx="55" hasCustomPrompt="1"/>
          </p:nvPr>
        </p:nvSpPr>
        <p:spPr>
          <a:xfrm>
            <a:off x="484939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9" name="Text Placeholder 19">
            <a:extLst>
              <a:ext uri="{FF2B5EF4-FFF2-40B4-BE49-F238E27FC236}">
                <a16:creationId xmlns:a16="http://schemas.microsoft.com/office/drawing/2014/main" id="{2D95BDE8-CC3C-4E0C-0761-C3B9821D02F9}"/>
              </a:ext>
            </a:extLst>
          </p:cNvPr>
          <p:cNvSpPr>
            <a:spLocks noGrp="1"/>
          </p:cNvSpPr>
          <p:nvPr>
            <p:ph type="body" sz="quarter" idx="56" hasCustomPrompt="1"/>
          </p:nvPr>
        </p:nvSpPr>
        <p:spPr>
          <a:xfrm>
            <a:off x="484939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0" name="Group 249">
            <a:extLst>
              <a:ext uri="{FF2B5EF4-FFF2-40B4-BE49-F238E27FC236}">
                <a16:creationId xmlns:a16="http://schemas.microsoft.com/office/drawing/2014/main" id="{B60D8291-EB0F-6A91-B29C-8E2FF51D315E}"/>
              </a:ext>
            </a:extLst>
          </p:cNvPr>
          <p:cNvGrpSpPr/>
          <p:nvPr/>
        </p:nvGrpSpPr>
        <p:grpSpPr>
          <a:xfrm flipH="1">
            <a:off x="4849268" y="5672545"/>
            <a:ext cx="1240061" cy="144735"/>
            <a:chOff x="380497" y="1888670"/>
            <a:chExt cx="1240384" cy="144735"/>
          </a:xfrm>
        </p:grpSpPr>
        <p:pic>
          <p:nvPicPr>
            <p:cNvPr id="251" name="Graphic 250">
              <a:extLst>
                <a:ext uri="{FF2B5EF4-FFF2-40B4-BE49-F238E27FC236}">
                  <a16:creationId xmlns:a16="http://schemas.microsoft.com/office/drawing/2014/main" id="{8D9C42BD-66D2-72D2-FDC6-5C020FADB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2" name="Straight Connector 251">
              <a:extLst>
                <a:ext uri="{FF2B5EF4-FFF2-40B4-BE49-F238E27FC236}">
                  <a16:creationId xmlns:a16="http://schemas.microsoft.com/office/drawing/2014/main" id="{97EC45E6-D378-B1FA-54E3-ADC547A2E8A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4" name="Text Placeholder 19">
            <a:extLst>
              <a:ext uri="{FF2B5EF4-FFF2-40B4-BE49-F238E27FC236}">
                <a16:creationId xmlns:a16="http://schemas.microsoft.com/office/drawing/2014/main" id="{C201AD87-ED8E-8436-26D1-E058BA11B836}"/>
              </a:ext>
            </a:extLst>
          </p:cNvPr>
          <p:cNvSpPr>
            <a:spLocks noGrp="1"/>
          </p:cNvSpPr>
          <p:nvPr>
            <p:ph type="body" sz="quarter" idx="58" hasCustomPrompt="1"/>
          </p:nvPr>
        </p:nvSpPr>
        <p:spPr>
          <a:xfrm>
            <a:off x="626732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55" name="Text Placeholder 19">
            <a:extLst>
              <a:ext uri="{FF2B5EF4-FFF2-40B4-BE49-F238E27FC236}">
                <a16:creationId xmlns:a16="http://schemas.microsoft.com/office/drawing/2014/main" id="{05F4FEC7-2A52-B034-7B48-EFDF495B467B}"/>
              </a:ext>
            </a:extLst>
          </p:cNvPr>
          <p:cNvSpPr>
            <a:spLocks noGrp="1"/>
          </p:cNvSpPr>
          <p:nvPr>
            <p:ph type="body" sz="quarter" idx="59" hasCustomPrompt="1"/>
          </p:nvPr>
        </p:nvSpPr>
        <p:spPr>
          <a:xfrm>
            <a:off x="626732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6" name="Group 255">
            <a:extLst>
              <a:ext uri="{FF2B5EF4-FFF2-40B4-BE49-F238E27FC236}">
                <a16:creationId xmlns:a16="http://schemas.microsoft.com/office/drawing/2014/main" id="{8F137831-40D7-6B41-4E73-BE5C36D20FD7}"/>
              </a:ext>
            </a:extLst>
          </p:cNvPr>
          <p:cNvGrpSpPr/>
          <p:nvPr/>
        </p:nvGrpSpPr>
        <p:grpSpPr>
          <a:xfrm flipH="1">
            <a:off x="6267194" y="5672545"/>
            <a:ext cx="1240061" cy="144735"/>
            <a:chOff x="380497" y="1888670"/>
            <a:chExt cx="1240384" cy="144735"/>
          </a:xfrm>
        </p:grpSpPr>
        <p:pic>
          <p:nvPicPr>
            <p:cNvPr id="257" name="Graphic 256">
              <a:extLst>
                <a:ext uri="{FF2B5EF4-FFF2-40B4-BE49-F238E27FC236}">
                  <a16:creationId xmlns:a16="http://schemas.microsoft.com/office/drawing/2014/main" id="{DB4A029D-2699-6034-C855-CC25C93D8D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8" name="Straight Connector 257">
              <a:extLst>
                <a:ext uri="{FF2B5EF4-FFF2-40B4-BE49-F238E27FC236}">
                  <a16:creationId xmlns:a16="http://schemas.microsoft.com/office/drawing/2014/main" id="{24599BE1-9637-591A-098F-398248345481}"/>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0" name="Text Placeholder 19">
            <a:extLst>
              <a:ext uri="{FF2B5EF4-FFF2-40B4-BE49-F238E27FC236}">
                <a16:creationId xmlns:a16="http://schemas.microsoft.com/office/drawing/2014/main" id="{9B02ABFE-F821-90C7-F02F-2B577D921272}"/>
              </a:ext>
            </a:extLst>
          </p:cNvPr>
          <p:cNvSpPr>
            <a:spLocks noGrp="1"/>
          </p:cNvSpPr>
          <p:nvPr>
            <p:ph type="body" sz="quarter" idx="61" hasCustomPrompt="1"/>
          </p:nvPr>
        </p:nvSpPr>
        <p:spPr>
          <a:xfrm>
            <a:off x="7685250"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1" name="Text Placeholder 19">
            <a:extLst>
              <a:ext uri="{FF2B5EF4-FFF2-40B4-BE49-F238E27FC236}">
                <a16:creationId xmlns:a16="http://schemas.microsoft.com/office/drawing/2014/main" id="{0F0237EE-2C85-0F81-94A3-D94477BE236C}"/>
              </a:ext>
            </a:extLst>
          </p:cNvPr>
          <p:cNvSpPr>
            <a:spLocks noGrp="1"/>
          </p:cNvSpPr>
          <p:nvPr>
            <p:ph type="body" sz="quarter" idx="62" hasCustomPrompt="1"/>
          </p:nvPr>
        </p:nvSpPr>
        <p:spPr>
          <a:xfrm>
            <a:off x="7685250"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2" name="Group 261">
            <a:extLst>
              <a:ext uri="{FF2B5EF4-FFF2-40B4-BE49-F238E27FC236}">
                <a16:creationId xmlns:a16="http://schemas.microsoft.com/office/drawing/2014/main" id="{C44ACBDC-E2B3-2F3F-5566-EE4FD227E012}"/>
              </a:ext>
            </a:extLst>
          </p:cNvPr>
          <p:cNvGrpSpPr/>
          <p:nvPr/>
        </p:nvGrpSpPr>
        <p:grpSpPr>
          <a:xfrm flipH="1">
            <a:off x="7685121" y="5672545"/>
            <a:ext cx="1240061" cy="144735"/>
            <a:chOff x="380497" y="1888670"/>
            <a:chExt cx="1240384" cy="144735"/>
          </a:xfrm>
        </p:grpSpPr>
        <p:pic>
          <p:nvPicPr>
            <p:cNvPr id="263" name="Graphic 262">
              <a:extLst>
                <a:ext uri="{FF2B5EF4-FFF2-40B4-BE49-F238E27FC236}">
                  <a16:creationId xmlns:a16="http://schemas.microsoft.com/office/drawing/2014/main" id="{9072CD8F-4129-F3DE-BD7B-FA59B68989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64" name="Straight Connector 263">
              <a:extLst>
                <a:ext uri="{FF2B5EF4-FFF2-40B4-BE49-F238E27FC236}">
                  <a16:creationId xmlns:a16="http://schemas.microsoft.com/office/drawing/2014/main" id="{59EA05D9-68C6-D36C-04F6-622EF94162AB}"/>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6" name="Text Placeholder 19">
            <a:extLst>
              <a:ext uri="{FF2B5EF4-FFF2-40B4-BE49-F238E27FC236}">
                <a16:creationId xmlns:a16="http://schemas.microsoft.com/office/drawing/2014/main" id="{E4DE2A05-E5A9-B153-4B1C-5F31B43009A7}"/>
              </a:ext>
            </a:extLst>
          </p:cNvPr>
          <p:cNvSpPr>
            <a:spLocks noGrp="1"/>
          </p:cNvSpPr>
          <p:nvPr>
            <p:ph type="body" sz="quarter" idx="64" hasCustomPrompt="1"/>
          </p:nvPr>
        </p:nvSpPr>
        <p:spPr>
          <a:xfrm>
            <a:off x="910317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7" name="Text Placeholder 19">
            <a:extLst>
              <a:ext uri="{FF2B5EF4-FFF2-40B4-BE49-F238E27FC236}">
                <a16:creationId xmlns:a16="http://schemas.microsoft.com/office/drawing/2014/main" id="{24F1A629-7BDA-EFCA-E323-9E36F8289BBA}"/>
              </a:ext>
            </a:extLst>
          </p:cNvPr>
          <p:cNvSpPr>
            <a:spLocks noGrp="1"/>
          </p:cNvSpPr>
          <p:nvPr>
            <p:ph type="body" sz="quarter" idx="65" hasCustomPrompt="1"/>
          </p:nvPr>
        </p:nvSpPr>
        <p:spPr>
          <a:xfrm>
            <a:off x="910317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8" name="Group 267">
            <a:extLst>
              <a:ext uri="{FF2B5EF4-FFF2-40B4-BE49-F238E27FC236}">
                <a16:creationId xmlns:a16="http://schemas.microsoft.com/office/drawing/2014/main" id="{EE7F562C-0EDD-F814-8190-60E4379ED0F2}"/>
              </a:ext>
            </a:extLst>
          </p:cNvPr>
          <p:cNvGrpSpPr/>
          <p:nvPr/>
        </p:nvGrpSpPr>
        <p:grpSpPr>
          <a:xfrm flipH="1">
            <a:off x="9103048" y="5672545"/>
            <a:ext cx="1240061" cy="144735"/>
            <a:chOff x="380497" y="1888670"/>
            <a:chExt cx="1240384" cy="144735"/>
          </a:xfrm>
        </p:grpSpPr>
        <p:pic>
          <p:nvPicPr>
            <p:cNvPr id="269" name="Graphic 268">
              <a:extLst>
                <a:ext uri="{FF2B5EF4-FFF2-40B4-BE49-F238E27FC236}">
                  <a16:creationId xmlns:a16="http://schemas.microsoft.com/office/drawing/2014/main" id="{7474137E-6651-9A5E-8BB3-40F054A2B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0" name="Straight Connector 269">
              <a:extLst>
                <a:ext uri="{FF2B5EF4-FFF2-40B4-BE49-F238E27FC236}">
                  <a16:creationId xmlns:a16="http://schemas.microsoft.com/office/drawing/2014/main" id="{0B792E55-6FBC-EF6D-BFA5-C7125C377B2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2" name="Text Placeholder 19">
            <a:extLst>
              <a:ext uri="{FF2B5EF4-FFF2-40B4-BE49-F238E27FC236}">
                <a16:creationId xmlns:a16="http://schemas.microsoft.com/office/drawing/2014/main" id="{3B796807-8C17-EC36-875A-8DFA26224FA2}"/>
              </a:ext>
            </a:extLst>
          </p:cNvPr>
          <p:cNvSpPr>
            <a:spLocks noGrp="1"/>
          </p:cNvSpPr>
          <p:nvPr>
            <p:ph type="body" sz="quarter" idx="67" hasCustomPrompt="1"/>
          </p:nvPr>
        </p:nvSpPr>
        <p:spPr>
          <a:xfrm>
            <a:off x="1052110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73" name="Text Placeholder 19">
            <a:extLst>
              <a:ext uri="{FF2B5EF4-FFF2-40B4-BE49-F238E27FC236}">
                <a16:creationId xmlns:a16="http://schemas.microsoft.com/office/drawing/2014/main" id="{617157AB-D20A-ADCE-2CE7-DC0FC3C42904}"/>
              </a:ext>
            </a:extLst>
          </p:cNvPr>
          <p:cNvSpPr>
            <a:spLocks noGrp="1"/>
          </p:cNvSpPr>
          <p:nvPr>
            <p:ph type="body" sz="quarter" idx="68" hasCustomPrompt="1"/>
          </p:nvPr>
        </p:nvSpPr>
        <p:spPr>
          <a:xfrm>
            <a:off x="1052110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74" name="Group 273">
            <a:extLst>
              <a:ext uri="{FF2B5EF4-FFF2-40B4-BE49-F238E27FC236}">
                <a16:creationId xmlns:a16="http://schemas.microsoft.com/office/drawing/2014/main" id="{49854E9E-70DF-1283-9F25-D33584FDD34B}"/>
              </a:ext>
            </a:extLst>
          </p:cNvPr>
          <p:cNvGrpSpPr/>
          <p:nvPr/>
        </p:nvGrpSpPr>
        <p:grpSpPr>
          <a:xfrm flipH="1">
            <a:off x="10520974" y="5672545"/>
            <a:ext cx="1240061" cy="144735"/>
            <a:chOff x="380497" y="1888670"/>
            <a:chExt cx="1240384" cy="144735"/>
          </a:xfrm>
        </p:grpSpPr>
        <p:pic>
          <p:nvPicPr>
            <p:cNvPr id="275" name="Graphic 274">
              <a:extLst>
                <a:ext uri="{FF2B5EF4-FFF2-40B4-BE49-F238E27FC236}">
                  <a16:creationId xmlns:a16="http://schemas.microsoft.com/office/drawing/2014/main" id="{25AE98D3-D77C-EA47-6567-2F113D3846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6" name="Straight Connector 275">
              <a:extLst>
                <a:ext uri="{FF2B5EF4-FFF2-40B4-BE49-F238E27FC236}">
                  <a16:creationId xmlns:a16="http://schemas.microsoft.com/office/drawing/2014/main" id="{4274E14E-BAD4-BC47-120D-D73501B1C70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3" name="Picture Placeholder 282">
            <a:extLst>
              <a:ext uri="{FF2B5EF4-FFF2-40B4-BE49-F238E27FC236}">
                <a16:creationId xmlns:a16="http://schemas.microsoft.com/office/drawing/2014/main" id="{DBA964A7-5443-E3BE-88D0-94582615A14A}"/>
              </a:ext>
            </a:extLst>
          </p:cNvPr>
          <p:cNvSpPr>
            <a:spLocks noGrp="1"/>
          </p:cNvSpPr>
          <p:nvPr>
            <p:ph type="pic" sz="quarter" idx="14"/>
          </p:nvPr>
        </p:nvSpPr>
        <p:spPr>
          <a:xfrm>
            <a:off x="481460"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4" name="Picture Placeholder 283">
            <a:extLst>
              <a:ext uri="{FF2B5EF4-FFF2-40B4-BE49-F238E27FC236}">
                <a16:creationId xmlns:a16="http://schemas.microsoft.com/office/drawing/2014/main" id="{7A5C9962-62F7-F2E1-E4D9-46087D0331AE}"/>
              </a:ext>
            </a:extLst>
          </p:cNvPr>
          <p:cNvSpPr>
            <a:spLocks noGrp="1"/>
          </p:cNvSpPr>
          <p:nvPr>
            <p:ph type="pic" sz="quarter" idx="69"/>
          </p:nvPr>
        </p:nvSpPr>
        <p:spPr>
          <a:xfrm>
            <a:off x="195766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5" name="Picture Placeholder 284">
            <a:extLst>
              <a:ext uri="{FF2B5EF4-FFF2-40B4-BE49-F238E27FC236}">
                <a16:creationId xmlns:a16="http://schemas.microsoft.com/office/drawing/2014/main" id="{F9BD8337-2089-C1C2-2CC8-3494AF39B3BE}"/>
              </a:ext>
            </a:extLst>
          </p:cNvPr>
          <p:cNvSpPr>
            <a:spLocks noGrp="1"/>
          </p:cNvSpPr>
          <p:nvPr>
            <p:ph type="pic" sz="quarter" idx="70"/>
          </p:nvPr>
        </p:nvSpPr>
        <p:spPr>
          <a:xfrm>
            <a:off x="3433617"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6" name="Picture Placeholder 285">
            <a:extLst>
              <a:ext uri="{FF2B5EF4-FFF2-40B4-BE49-F238E27FC236}">
                <a16:creationId xmlns:a16="http://schemas.microsoft.com/office/drawing/2014/main" id="{99DE8770-FA3F-30B5-BC23-1420B71132D7}"/>
              </a:ext>
            </a:extLst>
          </p:cNvPr>
          <p:cNvSpPr>
            <a:spLocks noGrp="1"/>
          </p:cNvSpPr>
          <p:nvPr>
            <p:ph type="pic" sz="quarter" idx="71"/>
          </p:nvPr>
        </p:nvSpPr>
        <p:spPr>
          <a:xfrm>
            <a:off x="484926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7" name="Picture Placeholder 286">
            <a:extLst>
              <a:ext uri="{FF2B5EF4-FFF2-40B4-BE49-F238E27FC236}">
                <a16:creationId xmlns:a16="http://schemas.microsoft.com/office/drawing/2014/main" id="{D23A931D-DBFC-7303-2C75-160988C9AD47}"/>
              </a:ext>
            </a:extLst>
          </p:cNvPr>
          <p:cNvSpPr>
            <a:spLocks noGrp="1"/>
          </p:cNvSpPr>
          <p:nvPr>
            <p:ph type="pic" sz="quarter" idx="72"/>
          </p:nvPr>
        </p:nvSpPr>
        <p:spPr>
          <a:xfrm>
            <a:off x="6261032"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8" name="Picture Placeholder 287">
            <a:extLst>
              <a:ext uri="{FF2B5EF4-FFF2-40B4-BE49-F238E27FC236}">
                <a16:creationId xmlns:a16="http://schemas.microsoft.com/office/drawing/2014/main" id="{B879E88F-C63E-89F2-EACA-B442F2DC9561}"/>
              </a:ext>
            </a:extLst>
          </p:cNvPr>
          <p:cNvSpPr>
            <a:spLocks noGrp="1"/>
          </p:cNvSpPr>
          <p:nvPr>
            <p:ph type="pic" sz="quarter" idx="73"/>
          </p:nvPr>
        </p:nvSpPr>
        <p:spPr>
          <a:xfrm>
            <a:off x="767951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9" name="Picture Placeholder 288">
            <a:extLst>
              <a:ext uri="{FF2B5EF4-FFF2-40B4-BE49-F238E27FC236}">
                <a16:creationId xmlns:a16="http://schemas.microsoft.com/office/drawing/2014/main" id="{EA9609C2-DD44-2753-4B3D-B22CFE08A0BC}"/>
              </a:ext>
            </a:extLst>
          </p:cNvPr>
          <p:cNvSpPr>
            <a:spLocks noGrp="1"/>
          </p:cNvSpPr>
          <p:nvPr>
            <p:ph type="pic" sz="quarter" idx="74"/>
          </p:nvPr>
        </p:nvSpPr>
        <p:spPr>
          <a:xfrm>
            <a:off x="910304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0" name="Picture Placeholder 289">
            <a:extLst>
              <a:ext uri="{FF2B5EF4-FFF2-40B4-BE49-F238E27FC236}">
                <a16:creationId xmlns:a16="http://schemas.microsoft.com/office/drawing/2014/main" id="{EDC29DDC-827E-2CC7-9D13-62876EE3CB7C}"/>
              </a:ext>
            </a:extLst>
          </p:cNvPr>
          <p:cNvSpPr>
            <a:spLocks noGrp="1"/>
          </p:cNvSpPr>
          <p:nvPr>
            <p:ph type="pic" sz="quarter" idx="75"/>
          </p:nvPr>
        </p:nvSpPr>
        <p:spPr>
          <a:xfrm>
            <a:off x="10520975"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1" name="Picture Placeholder 290">
            <a:extLst>
              <a:ext uri="{FF2B5EF4-FFF2-40B4-BE49-F238E27FC236}">
                <a16:creationId xmlns:a16="http://schemas.microsoft.com/office/drawing/2014/main" id="{EBF57205-3FBF-DBE4-57C6-318F149528F9}"/>
              </a:ext>
            </a:extLst>
          </p:cNvPr>
          <p:cNvSpPr>
            <a:spLocks noGrp="1"/>
          </p:cNvSpPr>
          <p:nvPr>
            <p:ph type="pic" sz="quarter" idx="76"/>
          </p:nvPr>
        </p:nvSpPr>
        <p:spPr>
          <a:xfrm>
            <a:off x="481460"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2" name="Picture Placeholder 291">
            <a:extLst>
              <a:ext uri="{FF2B5EF4-FFF2-40B4-BE49-F238E27FC236}">
                <a16:creationId xmlns:a16="http://schemas.microsoft.com/office/drawing/2014/main" id="{ED1E3A27-7EE0-D44F-5ED0-58AA3C28DDE9}"/>
              </a:ext>
            </a:extLst>
          </p:cNvPr>
          <p:cNvSpPr>
            <a:spLocks noGrp="1"/>
          </p:cNvSpPr>
          <p:nvPr>
            <p:ph type="pic" sz="quarter" idx="77"/>
          </p:nvPr>
        </p:nvSpPr>
        <p:spPr>
          <a:xfrm>
            <a:off x="195766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3" name="Picture Placeholder 292">
            <a:extLst>
              <a:ext uri="{FF2B5EF4-FFF2-40B4-BE49-F238E27FC236}">
                <a16:creationId xmlns:a16="http://schemas.microsoft.com/office/drawing/2014/main" id="{0B362C70-39EB-C17A-2ECE-E3D4DCCE5343}"/>
              </a:ext>
            </a:extLst>
          </p:cNvPr>
          <p:cNvSpPr>
            <a:spLocks noGrp="1"/>
          </p:cNvSpPr>
          <p:nvPr>
            <p:ph type="pic" sz="quarter" idx="78"/>
          </p:nvPr>
        </p:nvSpPr>
        <p:spPr>
          <a:xfrm>
            <a:off x="3433617"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4" name="Picture Placeholder 293">
            <a:extLst>
              <a:ext uri="{FF2B5EF4-FFF2-40B4-BE49-F238E27FC236}">
                <a16:creationId xmlns:a16="http://schemas.microsoft.com/office/drawing/2014/main" id="{9C05E0EF-CE4D-EBCF-44C6-086A8E63A7CF}"/>
              </a:ext>
            </a:extLst>
          </p:cNvPr>
          <p:cNvSpPr>
            <a:spLocks noGrp="1"/>
          </p:cNvSpPr>
          <p:nvPr>
            <p:ph type="pic" sz="quarter" idx="79"/>
          </p:nvPr>
        </p:nvSpPr>
        <p:spPr>
          <a:xfrm>
            <a:off x="484926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5" name="Picture Placeholder 294">
            <a:extLst>
              <a:ext uri="{FF2B5EF4-FFF2-40B4-BE49-F238E27FC236}">
                <a16:creationId xmlns:a16="http://schemas.microsoft.com/office/drawing/2014/main" id="{AF357690-79AF-0068-B469-CB3B12CC57CA}"/>
              </a:ext>
            </a:extLst>
          </p:cNvPr>
          <p:cNvSpPr>
            <a:spLocks noGrp="1"/>
          </p:cNvSpPr>
          <p:nvPr>
            <p:ph type="pic" sz="quarter" idx="80"/>
          </p:nvPr>
        </p:nvSpPr>
        <p:spPr>
          <a:xfrm>
            <a:off x="6261032"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6" name="Picture Placeholder 295">
            <a:extLst>
              <a:ext uri="{FF2B5EF4-FFF2-40B4-BE49-F238E27FC236}">
                <a16:creationId xmlns:a16="http://schemas.microsoft.com/office/drawing/2014/main" id="{6E1F32C0-8435-B7A3-4CB0-D395BC288625}"/>
              </a:ext>
            </a:extLst>
          </p:cNvPr>
          <p:cNvSpPr>
            <a:spLocks noGrp="1"/>
          </p:cNvSpPr>
          <p:nvPr>
            <p:ph type="pic" sz="quarter" idx="81"/>
          </p:nvPr>
        </p:nvSpPr>
        <p:spPr>
          <a:xfrm>
            <a:off x="767951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7" name="Picture Placeholder 296">
            <a:extLst>
              <a:ext uri="{FF2B5EF4-FFF2-40B4-BE49-F238E27FC236}">
                <a16:creationId xmlns:a16="http://schemas.microsoft.com/office/drawing/2014/main" id="{A93EFAED-D36E-772E-99E8-1FDBB3043362}"/>
              </a:ext>
            </a:extLst>
          </p:cNvPr>
          <p:cNvSpPr>
            <a:spLocks noGrp="1"/>
          </p:cNvSpPr>
          <p:nvPr>
            <p:ph type="pic" sz="quarter" idx="82"/>
          </p:nvPr>
        </p:nvSpPr>
        <p:spPr>
          <a:xfrm>
            <a:off x="910304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8" name="Picture Placeholder 297">
            <a:extLst>
              <a:ext uri="{FF2B5EF4-FFF2-40B4-BE49-F238E27FC236}">
                <a16:creationId xmlns:a16="http://schemas.microsoft.com/office/drawing/2014/main" id="{DFED67A1-32EF-25E2-5327-083799AEAE4D}"/>
              </a:ext>
            </a:extLst>
          </p:cNvPr>
          <p:cNvSpPr>
            <a:spLocks noGrp="1"/>
          </p:cNvSpPr>
          <p:nvPr>
            <p:ph type="pic" sz="quarter" idx="83"/>
          </p:nvPr>
        </p:nvSpPr>
        <p:spPr>
          <a:xfrm>
            <a:off x="10520975"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grpSp>
        <p:nvGrpSpPr>
          <p:cNvPr id="5" name="Group 4">
            <a:extLst>
              <a:ext uri="{FF2B5EF4-FFF2-40B4-BE49-F238E27FC236}">
                <a16:creationId xmlns:a16="http://schemas.microsoft.com/office/drawing/2014/main" id="{C225CFB2-0FD5-749B-C256-CD11A4D89B27}"/>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66931D84-6602-6E4B-0CF0-96226567A73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A2E261-C255-9E94-E2DD-3B86B7CB1E1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9FB610EC-475A-CE76-66F9-8CBE075C71E5}"/>
              </a:ext>
            </a:extLst>
          </p:cNvPr>
          <p:cNvGrpSpPr/>
          <p:nvPr userDrawn="1"/>
        </p:nvGrpSpPr>
        <p:grpSpPr bwMode="black">
          <a:xfrm flipH="1">
            <a:off x="481460" y="3167274"/>
            <a:ext cx="1240061" cy="144735"/>
            <a:chOff x="380497" y="1888670"/>
            <a:chExt cx="1240384" cy="144735"/>
          </a:xfrm>
        </p:grpSpPr>
        <p:pic>
          <p:nvPicPr>
            <p:cNvPr id="13" name="Graphic 12">
              <a:extLst>
                <a:ext uri="{FF2B5EF4-FFF2-40B4-BE49-F238E27FC236}">
                  <a16:creationId xmlns:a16="http://schemas.microsoft.com/office/drawing/2014/main" id="{A478176C-DC50-5C1B-2E72-457EF74F7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4" name="Straight Connector 13">
              <a:extLst>
                <a:ext uri="{FF2B5EF4-FFF2-40B4-BE49-F238E27FC236}">
                  <a16:creationId xmlns:a16="http://schemas.microsoft.com/office/drawing/2014/main" id="{FB3A8CFF-DD9D-83E2-D522-207192953A8F}"/>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945DA82-F4DF-A554-B537-34ADFD782093}"/>
              </a:ext>
            </a:extLst>
          </p:cNvPr>
          <p:cNvGrpSpPr/>
          <p:nvPr userDrawn="1"/>
        </p:nvGrpSpPr>
        <p:grpSpPr bwMode="black">
          <a:xfrm flipH="1">
            <a:off x="1957538" y="3167274"/>
            <a:ext cx="1240061" cy="144735"/>
            <a:chOff x="380497" y="1888670"/>
            <a:chExt cx="1240384" cy="144735"/>
          </a:xfrm>
        </p:grpSpPr>
        <p:pic>
          <p:nvPicPr>
            <p:cNvPr id="16" name="Graphic 15">
              <a:extLst>
                <a:ext uri="{FF2B5EF4-FFF2-40B4-BE49-F238E27FC236}">
                  <a16:creationId xmlns:a16="http://schemas.microsoft.com/office/drawing/2014/main" id="{85B83935-3E3B-6C3C-E97E-F492CBDEB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F925176-E95C-497E-595F-189F33D50FAD}"/>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E363A35C-C1EB-2183-321B-A0FC68B30783}"/>
              </a:ext>
            </a:extLst>
          </p:cNvPr>
          <p:cNvGrpSpPr/>
          <p:nvPr userDrawn="1"/>
        </p:nvGrpSpPr>
        <p:grpSpPr bwMode="black">
          <a:xfrm flipH="1">
            <a:off x="3433617" y="3167274"/>
            <a:ext cx="1240061" cy="144735"/>
            <a:chOff x="380497" y="1888670"/>
            <a:chExt cx="1240384" cy="144735"/>
          </a:xfrm>
        </p:grpSpPr>
        <p:pic>
          <p:nvPicPr>
            <p:cNvPr id="19" name="Graphic 18">
              <a:extLst>
                <a:ext uri="{FF2B5EF4-FFF2-40B4-BE49-F238E27FC236}">
                  <a16:creationId xmlns:a16="http://schemas.microsoft.com/office/drawing/2014/main" id="{E74F574B-82F5-7934-0863-FE6DC4B3BD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828635D1-D81E-B436-A7E7-F5F49DE2A304}"/>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927E21C7-FF2F-0117-B80C-CC79DD05B7E8}"/>
              </a:ext>
            </a:extLst>
          </p:cNvPr>
          <p:cNvGrpSpPr/>
          <p:nvPr userDrawn="1"/>
        </p:nvGrpSpPr>
        <p:grpSpPr bwMode="black">
          <a:xfrm flipH="1">
            <a:off x="4849268" y="3167274"/>
            <a:ext cx="1240061" cy="144735"/>
            <a:chOff x="380497" y="1888670"/>
            <a:chExt cx="1240384" cy="144735"/>
          </a:xfrm>
        </p:grpSpPr>
        <p:pic>
          <p:nvPicPr>
            <p:cNvPr id="27" name="Graphic 26">
              <a:extLst>
                <a:ext uri="{FF2B5EF4-FFF2-40B4-BE49-F238E27FC236}">
                  <a16:creationId xmlns:a16="http://schemas.microsoft.com/office/drawing/2014/main" id="{7D2F9D9B-A200-D550-A2C8-59C2FD5880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D51143F-8EFF-0708-FAD7-1D767368AF04}"/>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295D8AF6-E2EC-C63B-3380-842EBA1E153F}"/>
              </a:ext>
            </a:extLst>
          </p:cNvPr>
          <p:cNvGrpSpPr/>
          <p:nvPr userDrawn="1"/>
        </p:nvGrpSpPr>
        <p:grpSpPr bwMode="black">
          <a:xfrm flipH="1">
            <a:off x="6267194" y="3167274"/>
            <a:ext cx="1240061" cy="144735"/>
            <a:chOff x="380497" y="1888670"/>
            <a:chExt cx="1240384" cy="144735"/>
          </a:xfrm>
        </p:grpSpPr>
        <p:pic>
          <p:nvPicPr>
            <p:cNvPr id="30" name="Graphic 29">
              <a:extLst>
                <a:ext uri="{FF2B5EF4-FFF2-40B4-BE49-F238E27FC236}">
                  <a16:creationId xmlns:a16="http://schemas.microsoft.com/office/drawing/2014/main" id="{CCE79D56-13FB-AB53-5F48-8D46EB4EC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3BDD3CBE-E0E4-3ED6-16FB-AFCB560D6E81}"/>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9" name="Group 228">
            <a:extLst>
              <a:ext uri="{FF2B5EF4-FFF2-40B4-BE49-F238E27FC236}">
                <a16:creationId xmlns:a16="http://schemas.microsoft.com/office/drawing/2014/main" id="{AEBE687A-160C-B6C2-4D4D-5F96E9319F48}"/>
              </a:ext>
            </a:extLst>
          </p:cNvPr>
          <p:cNvGrpSpPr/>
          <p:nvPr userDrawn="1"/>
        </p:nvGrpSpPr>
        <p:grpSpPr bwMode="black">
          <a:xfrm flipH="1">
            <a:off x="7685121" y="3167274"/>
            <a:ext cx="1240061" cy="144735"/>
            <a:chOff x="380497" y="1888670"/>
            <a:chExt cx="1240384" cy="144735"/>
          </a:xfrm>
        </p:grpSpPr>
        <p:pic>
          <p:nvPicPr>
            <p:cNvPr id="235" name="Graphic 234">
              <a:extLst>
                <a:ext uri="{FF2B5EF4-FFF2-40B4-BE49-F238E27FC236}">
                  <a16:creationId xmlns:a16="http://schemas.microsoft.com/office/drawing/2014/main" id="{7082806B-A927-7A2B-988F-A52446B7A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1" name="Straight Connector 240">
              <a:extLst>
                <a:ext uri="{FF2B5EF4-FFF2-40B4-BE49-F238E27FC236}">
                  <a16:creationId xmlns:a16="http://schemas.microsoft.com/office/drawing/2014/main" id="{3E90A934-C9AE-CA2C-A5CB-9BE8FCC5C4EE}"/>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4C0502D-EA64-D863-9C06-F23C5FA9E8A7}"/>
              </a:ext>
            </a:extLst>
          </p:cNvPr>
          <p:cNvGrpSpPr/>
          <p:nvPr userDrawn="1"/>
        </p:nvGrpSpPr>
        <p:grpSpPr bwMode="black">
          <a:xfrm flipH="1">
            <a:off x="9103048" y="3167274"/>
            <a:ext cx="1240061" cy="144735"/>
            <a:chOff x="380497" y="1888670"/>
            <a:chExt cx="1240384" cy="144735"/>
          </a:xfrm>
        </p:grpSpPr>
        <p:pic>
          <p:nvPicPr>
            <p:cNvPr id="253" name="Graphic 252">
              <a:extLst>
                <a:ext uri="{FF2B5EF4-FFF2-40B4-BE49-F238E27FC236}">
                  <a16:creationId xmlns:a16="http://schemas.microsoft.com/office/drawing/2014/main" id="{14DC6AAB-A936-93A7-BA86-BE77812A28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9" name="Straight Connector 258">
              <a:extLst>
                <a:ext uri="{FF2B5EF4-FFF2-40B4-BE49-F238E27FC236}">
                  <a16:creationId xmlns:a16="http://schemas.microsoft.com/office/drawing/2014/main" id="{099D7785-F534-FF91-2739-1A107954DF1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5" name="Group 264">
            <a:extLst>
              <a:ext uri="{FF2B5EF4-FFF2-40B4-BE49-F238E27FC236}">
                <a16:creationId xmlns:a16="http://schemas.microsoft.com/office/drawing/2014/main" id="{D248621A-2182-394C-7B34-D5B929714519}"/>
              </a:ext>
            </a:extLst>
          </p:cNvPr>
          <p:cNvGrpSpPr/>
          <p:nvPr userDrawn="1"/>
        </p:nvGrpSpPr>
        <p:grpSpPr bwMode="black">
          <a:xfrm flipH="1">
            <a:off x="10520974" y="3167274"/>
            <a:ext cx="1240061" cy="144735"/>
            <a:chOff x="380497" y="1888670"/>
            <a:chExt cx="1240384" cy="144735"/>
          </a:xfrm>
        </p:grpSpPr>
        <p:pic>
          <p:nvPicPr>
            <p:cNvPr id="271" name="Graphic 270">
              <a:extLst>
                <a:ext uri="{FF2B5EF4-FFF2-40B4-BE49-F238E27FC236}">
                  <a16:creationId xmlns:a16="http://schemas.microsoft.com/office/drawing/2014/main" id="{69A0A255-15B2-BCFE-10C1-FFCB807330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7" name="Straight Connector 276">
              <a:extLst>
                <a:ext uri="{FF2B5EF4-FFF2-40B4-BE49-F238E27FC236}">
                  <a16:creationId xmlns:a16="http://schemas.microsoft.com/office/drawing/2014/main" id="{CF9C7A80-A6A9-5EC7-1324-6CBFAC7F566D}"/>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a:extLst>
              <a:ext uri="{FF2B5EF4-FFF2-40B4-BE49-F238E27FC236}">
                <a16:creationId xmlns:a16="http://schemas.microsoft.com/office/drawing/2014/main" id="{9589AC56-BE35-4F31-5C7B-601E327954A1}"/>
              </a:ext>
            </a:extLst>
          </p:cNvPr>
          <p:cNvGrpSpPr/>
          <p:nvPr userDrawn="1"/>
        </p:nvGrpSpPr>
        <p:grpSpPr bwMode="black">
          <a:xfrm flipH="1">
            <a:off x="481460" y="5672545"/>
            <a:ext cx="1240061" cy="144735"/>
            <a:chOff x="380497" y="1888670"/>
            <a:chExt cx="1240384" cy="144735"/>
          </a:xfrm>
        </p:grpSpPr>
        <p:pic>
          <p:nvPicPr>
            <p:cNvPr id="279" name="Graphic 278">
              <a:extLst>
                <a:ext uri="{FF2B5EF4-FFF2-40B4-BE49-F238E27FC236}">
                  <a16:creationId xmlns:a16="http://schemas.microsoft.com/office/drawing/2014/main" id="{CD9060EB-0F4F-546A-A848-DD3F61C02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0" name="Straight Connector 279">
              <a:extLst>
                <a:ext uri="{FF2B5EF4-FFF2-40B4-BE49-F238E27FC236}">
                  <a16:creationId xmlns:a16="http://schemas.microsoft.com/office/drawing/2014/main" id="{0F9671A2-970E-9855-BD68-3F6FC7F5625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a:extLst>
              <a:ext uri="{FF2B5EF4-FFF2-40B4-BE49-F238E27FC236}">
                <a16:creationId xmlns:a16="http://schemas.microsoft.com/office/drawing/2014/main" id="{412138FB-17D8-C515-000F-5EC2F649FD97}"/>
              </a:ext>
            </a:extLst>
          </p:cNvPr>
          <p:cNvGrpSpPr/>
          <p:nvPr userDrawn="1"/>
        </p:nvGrpSpPr>
        <p:grpSpPr bwMode="black">
          <a:xfrm flipH="1">
            <a:off x="1957538" y="5672545"/>
            <a:ext cx="1240061" cy="144735"/>
            <a:chOff x="380497" y="1888670"/>
            <a:chExt cx="1240384" cy="144735"/>
          </a:xfrm>
        </p:grpSpPr>
        <p:pic>
          <p:nvPicPr>
            <p:cNvPr id="282" name="Graphic 281">
              <a:extLst>
                <a:ext uri="{FF2B5EF4-FFF2-40B4-BE49-F238E27FC236}">
                  <a16:creationId xmlns:a16="http://schemas.microsoft.com/office/drawing/2014/main" id="{8F5FC4BC-5AF4-85DC-61D0-D513797A6B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0" name="Straight Connector 299">
              <a:extLst>
                <a:ext uri="{FF2B5EF4-FFF2-40B4-BE49-F238E27FC236}">
                  <a16:creationId xmlns:a16="http://schemas.microsoft.com/office/drawing/2014/main" id="{2184AEAC-DD7C-F208-3BD3-EB69E5430DC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1" name="Group 300">
            <a:extLst>
              <a:ext uri="{FF2B5EF4-FFF2-40B4-BE49-F238E27FC236}">
                <a16:creationId xmlns:a16="http://schemas.microsoft.com/office/drawing/2014/main" id="{61D81A6C-56BE-47F7-F9A3-2642D8B7E18C}"/>
              </a:ext>
            </a:extLst>
          </p:cNvPr>
          <p:cNvGrpSpPr/>
          <p:nvPr userDrawn="1"/>
        </p:nvGrpSpPr>
        <p:grpSpPr bwMode="black">
          <a:xfrm flipH="1">
            <a:off x="3433617" y="5672545"/>
            <a:ext cx="1240061" cy="144735"/>
            <a:chOff x="380497" y="1888670"/>
            <a:chExt cx="1240384" cy="144735"/>
          </a:xfrm>
        </p:grpSpPr>
        <p:pic>
          <p:nvPicPr>
            <p:cNvPr id="302" name="Graphic 301">
              <a:extLst>
                <a:ext uri="{FF2B5EF4-FFF2-40B4-BE49-F238E27FC236}">
                  <a16:creationId xmlns:a16="http://schemas.microsoft.com/office/drawing/2014/main" id="{C8EA15B8-7FB9-FAD8-02AD-380CD9F9E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3" name="Straight Connector 302">
              <a:extLst>
                <a:ext uri="{FF2B5EF4-FFF2-40B4-BE49-F238E27FC236}">
                  <a16:creationId xmlns:a16="http://schemas.microsoft.com/office/drawing/2014/main" id="{20D7D698-6C8D-9553-43B6-D802259CF91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4" name="Group 303">
            <a:extLst>
              <a:ext uri="{FF2B5EF4-FFF2-40B4-BE49-F238E27FC236}">
                <a16:creationId xmlns:a16="http://schemas.microsoft.com/office/drawing/2014/main" id="{CC9EA338-493E-2A41-64A8-38FECD1951E4}"/>
              </a:ext>
            </a:extLst>
          </p:cNvPr>
          <p:cNvGrpSpPr/>
          <p:nvPr userDrawn="1"/>
        </p:nvGrpSpPr>
        <p:grpSpPr bwMode="black">
          <a:xfrm flipH="1">
            <a:off x="4849268" y="5672545"/>
            <a:ext cx="1240061" cy="144735"/>
            <a:chOff x="380497" y="1888670"/>
            <a:chExt cx="1240384" cy="144735"/>
          </a:xfrm>
        </p:grpSpPr>
        <p:pic>
          <p:nvPicPr>
            <p:cNvPr id="305" name="Graphic 304">
              <a:extLst>
                <a:ext uri="{FF2B5EF4-FFF2-40B4-BE49-F238E27FC236}">
                  <a16:creationId xmlns:a16="http://schemas.microsoft.com/office/drawing/2014/main" id="{73FAA643-E4AB-1093-13A9-BA9CDE700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6" name="Straight Connector 305">
              <a:extLst>
                <a:ext uri="{FF2B5EF4-FFF2-40B4-BE49-F238E27FC236}">
                  <a16:creationId xmlns:a16="http://schemas.microsoft.com/office/drawing/2014/main" id="{F1092260-89D8-D8DB-2443-27E6DDE4A86B}"/>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7" name="Group 306">
            <a:extLst>
              <a:ext uri="{FF2B5EF4-FFF2-40B4-BE49-F238E27FC236}">
                <a16:creationId xmlns:a16="http://schemas.microsoft.com/office/drawing/2014/main" id="{7AE993EF-9CF9-C548-7F5A-3162F582CE41}"/>
              </a:ext>
            </a:extLst>
          </p:cNvPr>
          <p:cNvGrpSpPr/>
          <p:nvPr userDrawn="1"/>
        </p:nvGrpSpPr>
        <p:grpSpPr bwMode="black">
          <a:xfrm flipH="1">
            <a:off x="6267194" y="5672545"/>
            <a:ext cx="1240061" cy="144735"/>
            <a:chOff x="380497" y="1888670"/>
            <a:chExt cx="1240384" cy="144735"/>
          </a:xfrm>
        </p:grpSpPr>
        <p:pic>
          <p:nvPicPr>
            <p:cNvPr id="308" name="Graphic 307">
              <a:extLst>
                <a:ext uri="{FF2B5EF4-FFF2-40B4-BE49-F238E27FC236}">
                  <a16:creationId xmlns:a16="http://schemas.microsoft.com/office/drawing/2014/main" id="{322E2D23-1D79-E6B7-66E7-439BF0D97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9" name="Straight Connector 308">
              <a:extLst>
                <a:ext uri="{FF2B5EF4-FFF2-40B4-BE49-F238E27FC236}">
                  <a16:creationId xmlns:a16="http://schemas.microsoft.com/office/drawing/2014/main" id="{BECF80C5-5175-BA1A-5CB2-1B015F310B7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0" name="Group 309">
            <a:extLst>
              <a:ext uri="{FF2B5EF4-FFF2-40B4-BE49-F238E27FC236}">
                <a16:creationId xmlns:a16="http://schemas.microsoft.com/office/drawing/2014/main" id="{3F0C4C46-51E8-389A-E2C8-9C71D7FDB15F}"/>
              </a:ext>
            </a:extLst>
          </p:cNvPr>
          <p:cNvGrpSpPr/>
          <p:nvPr userDrawn="1"/>
        </p:nvGrpSpPr>
        <p:grpSpPr bwMode="black">
          <a:xfrm flipH="1">
            <a:off x="7685121" y="5672545"/>
            <a:ext cx="1240061" cy="144735"/>
            <a:chOff x="380497" y="1888670"/>
            <a:chExt cx="1240384" cy="144735"/>
          </a:xfrm>
        </p:grpSpPr>
        <p:pic>
          <p:nvPicPr>
            <p:cNvPr id="311" name="Graphic 310">
              <a:extLst>
                <a:ext uri="{FF2B5EF4-FFF2-40B4-BE49-F238E27FC236}">
                  <a16:creationId xmlns:a16="http://schemas.microsoft.com/office/drawing/2014/main" id="{9F9CD217-D5CC-CA19-4931-2C611EF37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2" name="Straight Connector 311">
              <a:extLst>
                <a:ext uri="{FF2B5EF4-FFF2-40B4-BE49-F238E27FC236}">
                  <a16:creationId xmlns:a16="http://schemas.microsoft.com/office/drawing/2014/main" id="{584FBC1C-33F0-DB64-6B9A-32DC1E53401F}"/>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3" name="Group 312">
            <a:extLst>
              <a:ext uri="{FF2B5EF4-FFF2-40B4-BE49-F238E27FC236}">
                <a16:creationId xmlns:a16="http://schemas.microsoft.com/office/drawing/2014/main" id="{35A753AD-B4B8-4B82-AF3D-0CB2883744CA}"/>
              </a:ext>
            </a:extLst>
          </p:cNvPr>
          <p:cNvGrpSpPr/>
          <p:nvPr userDrawn="1"/>
        </p:nvGrpSpPr>
        <p:grpSpPr bwMode="black">
          <a:xfrm flipH="1">
            <a:off x="9103048" y="5672545"/>
            <a:ext cx="1240061" cy="144735"/>
            <a:chOff x="380497" y="1888670"/>
            <a:chExt cx="1240384" cy="144735"/>
          </a:xfrm>
        </p:grpSpPr>
        <p:pic>
          <p:nvPicPr>
            <p:cNvPr id="314" name="Graphic 313">
              <a:extLst>
                <a:ext uri="{FF2B5EF4-FFF2-40B4-BE49-F238E27FC236}">
                  <a16:creationId xmlns:a16="http://schemas.microsoft.com/office/drawing/2014/main" id="{B46D734E-42FD-7F1C-4853-E970F0476C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5" name="Straight Connector 314">
              <a:extLst>
                <a:ext uri="{FF2B5EF4-FFF2-40B4-BE49-F238E27FC236}">
                  <a16:creationId xmlns:a16="http://schemas.microsoft.com/office/drawing/2014/main" id="{7FBE369A-C69F-37DB-6E86-913A2629CD3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BA0D8F1-5D9D-FCED-FF08-76BE84B95D53}"/>
              </a:ext>
            </a:extLst>
          </p:cNvPr>
          <p:cNvGrpSpPr/>
          <p:nvPr userDrawn="1"/>
        </p:nvGrpSpPr>
        <p:grpSpPr bwMode="black">
          <a:xfrm flipH="1">
            <a:off x="10520974" y="5672545"/>
            <a:ext cx="1240061" cy="144735"/>
            <a:chOff x="380497" y="1888670"/>
            <a:chExt cx="1240384" cy="144735"/>
          </a:xfrm>
        </p:grpSpPr>
        <p:pic>
          <p:nvPicPr>
            <p:cNvPr id="317" name="Graphic 316">
              <a:extLst>
                <a:ext uri="{FF2B5EF4-FFF2-40B4-BE49-F238E27FC236}">
                  <a16:creationId xmlns:a16="http://schemas.microsoft.com/office/drawing/2014/main" id="{16F4D1DA-A202-B945-549C-57D3E5D41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8" name="Straight Connector 317">
              <a:extLst>
                <a:ext uri="{FF2B5EF4-FFF2-40B4-BE49-F238E27FC236}">
                  <a16:creationId xmlns:a16="http://schemas.microsoft.com/office/drawing/2014/main" id="{5A48C51D-B419-815C-5309-7F968CEC82F7}"/>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0" name="Picture 159">
            <a:extLst>
              <a:ext uri="{FF2B5EF4-FFF2-40B4-BE49-F238E27FC236}">
                <a16:creationId xmlns:a16="http://schemas.microsoft.com/office/drawing/2014/main" id="{1A1D0C84-2A43-FE73-A13E-82686C90528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45572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capabili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138082"/>
            <a:ext cx="2678494" cy="391514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138083"/>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635922"/>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48019"/>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1848019"/>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48019"/>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48019"/>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345859"/>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345859"/>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345859"/>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296141"/>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296141"/>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296141"/>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3794796"/>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3794796"/>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3794796"/>
            <a:ext cx="457081" cy="457200"/>
          </a:xfrm>
        </p:spPr>
        <p:txBody>
          <a:bodyPr anchor="t">
            <a:normAutofit/>
          </a:bodyPr>
          <a:lstStyle>
            <a:lvl1pPr marL="0" indent="0" algn="ctr">
              <a:buNone/>
              <a:defRPr sz="800">
                <a:latin typeface="+mn-lt"/>
              </a:defRPr>
            </a:lvl1pPr>
          </a:lstStyle>
          <a:p>
            <a:r>
              <a:rPr lang="en-US"/>
              <a:t>ICON</a:t>
            </a:r>
          </a:p>
        </p:txBody>
      </p:sp>
      <p:grpSp>
        <p:nvGrpSpPr>
          <p:cNvPr id="3" name="Group 2">
            <a:extLst>
              <a:ext uri="{FF2B5EF4-FFF2-40B4-BE49-F238E27FC236}">
                <a16:creationId xmlns:a16="http://schemas.microsoft.com/office/drawing/2014/main" id="{ED105C8C-6434-E9F4-79BA-2F40281B534B}"/>
              </a:ext>
            </a:extLst>
          </p:cNvPr>
          <p:cNvGrpSpPr/>
          <p:nvPr userDrawn="1"/>
        </p:nvGrpSpPr>
        <p:grpSpPr bwMode="black">
          <a:xfrm>
            <a:off x="380398" y="1848019"/>
            <a:ext cx="2673580" cy="144735"/>
            <a:chOff x="380497" y="1888670"/>
            <a:chExt cx="2674276" cy="144735"/>
          </a:xfrm>
        </p:grpSpPr>
        <p:pic>
          <p:nvPicPr>
            <p:cNvPr id="5" name="Graphic 4">
              <a:extLst>
                <a:ext uri="{FF2B5EF4-FFF2-40B4-BE49-F238E27FC236}">
                  <a16:creationId xmlns:a16="http://schemas.microsoft.com/office/drawing/2014/main" id="{AAB5540B-D389-9B9B-AAF1-50580C397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4" name="Straight Connector 13">
              <a:extLst>
                <a:ext uri="{FF2B5EF4-FFF2-40B4-BE49-F238E27FC236}">
                  <a16:creationId xmlns:a16="http://schemas.microsoft.com/office/drawing/2014/main" id="{24A75F32-46CA-F49E-3C04-736A78CF629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EAF9F89E-C83A-E98F-4843-95F230C6024C}"/>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99E5A45-92CA-B87B-4931-63D8B7C0AF5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47FC04B9-F37E-A2B5-44B4-29F45901CFBC}"/>
              </a:ext>
            </a:extLst>
          </p:cNvPr>
          <p:cNvGrpSpPr/>
          <p:nvPr userDrawn="1"/>
        </p:nvGrpSpPr>
        <p:grpSpPr bwMode="black">
          <a:xfrm>
            <a:off x="3304695" y="1848019"/>
            <a:ext cx="2673580" cy="144735"/>
            <a:chOff x="380497" y="1888670"/>
            <a:chExt cx="2674276" cy="144735"/>
          </a:xfrm>
        </p:grpSpPr>
        <p:pic>
          <p:nvPicPr>
            <p:cNvPr id="49" name="Graphic 48">
              <a:extLst>
                <a:ext uri="{FF2B5EF4-FFF2-40B4-BE49-F238E27FC236}">
                  <a16:creationId xmlns:a16="http://schemas.microsoft.com/office/drawing/2014/main" id="{1FFCBB09-5352-8A3E-7DA7-B8FC64D405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0" name="Straight Connector 49">
              <a:extLst>
                <a:ext uri="{FF2B5EF4-FFF2-40B4-BE49-F238E27FC236}">
                  <a16:creationId xmlns:a16="http://schemas.microsoft.com/office/drawing/2014/main" id="{4E9D52C2-C194-CFBB-8A09-FD7D98B0F34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1" name="Group 50">
            <a:extLst>
              <a:ext uri="{FF2B5EF4-FFF2-40B4-BE49-F238E27FC236}">
                <a16:creationId xmlns:a16="http://schemas.microsoft.com/office/drawing/2014/main" id="{4E3B45F8-013E-E978-273D-A3562255FBC5}"/>
              </a:ext>
            </a:extLst>
          </p:cNvPr>
          <p:cNvGrpSpPr/>
          <p:nvPr userDrawn="1"/>
        </p:nvGrpSpPr>
        <p:grpSpPr bwMode="black">
          <a:xfrm>
            <a:off x="6233906" y="1848019"/>
            <a:ext cx="2673580" cy="144735"/>
            <a:chOff x="380497" y="1888670"/>
            <a:chExt cx="2674276" cy="144735"/>
          </a:xfrm>
        </p:grpSpPr>
        <p:pic>
          <p:nvPicPr>
            <p:cNvPr id="52" name="Graphic 51">
              <a:extLst>
                <a:ext uri="{FF2B5EF4-FFF2-40B4-BE49-F238E27FC236}">
                  <a16:creationId xmlns:a16="http://schemas.microsoft.com/office/drawing/2014/main" id="{2A7D6550-85D9-4BE1-C7D9-1BFC2BCBFC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3" name="Straight Connector 52">
              <a:extLst>
                <a:ext uri="{FF2B5EF4-FFF2-40B4-BE49-F238E27FC236}">
                  <a16:creationId xmlns:a16="http://schemas.microsoft.com/office/drawing/2014/main" id="{32D5F936-0F49-705B-7C79-56A556A31AC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4" name="Group 53">
            <a:extLst>
              <a:ext uri="{FF2B5EF4-FFF2-40B4-BE49-F238E27FC236}">
                <a16:creationId xmlns:a16="http://schemas.microsoft.com/office/drawing/2014/main" id="{2A9BB9FF-AEF4-0457-0BB5-CFE45CDA8B9E}"/>
              </a:ext>
            </a:extLst>
          </p:cNvPr>
          <p:cNvGrpSpPr/>
          <p:nvPr userDrawn="1"/>
        </p:nvGrpSpPr>
        <p:grpSpPr bwMode="black">
          <a:xfrm>
            <a:off x="9143028" y="1848019"/>
            <a:ext cx="2673580" cy="144735"/>
            <a:chOff x="380497" y="1888670"/>
            <a:chExt cx="2674276" cy="144735"/>
          </a:xfrm>
        </p:grpSpPr>
        <p:pic>
          <p:nvPicPr>
            <p:cNvPr id="55" name="Graphic 54">
              <a:extLst>
                <a:ext uri="{FF2B5EF4-FFF2-40B4-BE49-F238E27FC236}">
                  <a16:creationId xmlns:a16="http://schemas.microsoft.com/office/drawing/2014/main" id="{2A02B953-B9BE-89C9-2749-75CDCE974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6" name="Straight Connector 55">
              <a:extLst>
                <a:ext uri="{FF2B5EF4-FFF2-40B4-BE49-F238E27FC236}">
                  <a16:creationId xmlns:a16="http://schemas.microsoft.com/office/drawing/2014/main" id="{700F374E-9899-76BF-1251-7273201935C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7" name="Group 56">
            <a:extLst>
              <a:ext uri="{FF2B5EF4-FFF2-40B4-BE49-F238E27FC236}">
                <a16:creationId xmlns:a16="http://schemas.microsoft.com/office/drawing/2014/main" id="{873544BA-B959-D9B3-7432-327B8EC00283}"/>
              </a:ext>
            </a:extLst>
          </p:cNvPr>
          <p:cNvGrpSpPr/>
          <p:nvPr userDrawn="1"/>
        </p:nvGrpSpPr>
        <p:grpSpPr bwMode="black">
          <a:xfrm>
            <a:off x="3304695" y="4345859"/>
            <a:ext cx="2673580" cy="144735"/>
            <a:chOff x="380497" y="1888670"/>
            <a:chExt cx="2674276" cy="144735"/>
          </a:xfrm>
        </p:grpSpPr>
        <p:pic>
          <p:nvPicPr>
            <p:cNvPr id="58" name="Graphic 57">
              <a:extLst>
                <a:ext uri="{FF2B5EF4-FFF2-40B4-BE49-F238E27FC236}">
                  <a16:creationId xmlns:a16="http://schemas.microsoft.com/office/drawing/2014/main" id="{4204DA18-8283-2358-7C1D-64309A9A9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9" name="Straight Connector 58">
              <a:extLst>
                <a:ext uri="{FF2B5EF4-FFF2-40B4-BE49-F238E27FC236}">
                  <a16:creationId xmlns:a16="http://schemas.microsoft.com/office/drawing/2014/main" id="{D9091D42-3F4F-24E3-6493-34FA60C773D7}"/>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0" name="Group 59">
            <a:extLst>
              <a:ext uri="{FF2B5EF4-FFF2-40B4-BE49-F238E27FC236}">
                <a16:creationId xmlns:a16="http://schemas.microsoft.com/office/drawing/2014/main" id="{408A24BA-D48B-26CA-DD05-AE5A3BE6386A}"/>
              </a:ext>
            </a:extLst>
          </p:cNvPr>
          <p:cNvGrpSpPr/>
          <p:nvPr userDrawn="1"/>
        </p:nvGrpSpPr>
        <p:grpSpPr bwMode="black">
          <a:xfrm>
            <a:off x="6233906" y="4345859"/>
            <a:ext cx="2673580" cy="144735"/>
            <a:chOff x="380497" y="1888670"/>
            <a:chExt cx="2674276" cy="144735"/>
          </a:xfrm>
        </p:grpSpPr>
        <p:pic>
          <p:nvPicPr>
            <p:cNvPr id="61" name="Graphic 60">
              <a:extLst>
                <a:ext uri="{FF2B5EF4-FFF2-40B4-BE49-F238E27FC236}">
                  <a16:creationId xmlns:a16="http://schemas.microsoft.com/office/drawing/2014/main" id="{18E0997C-F4CD-3307-20FE-EB5ACC9EA6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2" name="Straight Connector 61">
              <a:extLst>
                <a:ext uri="{FF2B5EF4-FFF2-40B4-BE49-F238E27FC236}">
                  <a16:creationId xmlns:a16="http://schemas.microsoft.com/office/drawing/2014/main" id="{9828B0B3-A459-DE13-8188-8E61D17CD3C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3" name="Group 62">
            <a:extLst>
              <a:ext uri="{FF2B5EF4-FFF2-40B4-BE49-F238E27FC236}">
                <a16:creationId xmlns:a16="http://schemas.microsoft.com/office/drawing/2014/main" id="{6C587EA5-1428-C4EF-D3F0-15AA33B7AD79}"/>
              </a:ext>
            </a:extLst>
          </p:cNvPr>
          <p:cNvGrpSpPr/>
          <p:nvPr userDrawn="1"/>
        </p:nvGrpSpPr>
        <p:grpSpPr bwMode="black">
          <a:xfrm>
            <a:off x="9143028" y="4345859"/>
            <a:ext cx="2673580" cy="144735"/>
            <a:chOff x="380497" y="1888670"/>
            <a:chExt cx="2674276" cy="144735"/>
          </a:xfrm>
        </p:grpSpPr>
        <p:pic>
          <p:nvPicPr>
            <p:cNvPr id="64" name="Graphic 63">
              <a:extLst>
                <a:ext uri="{FF2B5EF4-FFF2-40B4-BE49-F238E27FC236}">
                  <a16:creationId xmlns:a16="http://schemas.microsoft.com/office/drawing/2014/main" id="{67C0D00D-9266-238F-0B81-69AAC7B9AF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5" name="Straight Connector 64">
              <a:extLst>
                <a:ext uri="{FF2B5EF4-FFF2-40B4-BE49-F238E27FC236}">
                  <a16:creationId xmlns:a16="http://schemas.microsoft.com/office/drawing/2014/main" id="{8579B6E4-6A25-72CD-8B39-9978C27120E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66" name="Picture 65">
            <a:extLst>
              <a:ext uri="{FF2B5EF4-FFF2-40B4-BE49-F238E27FC236}">
                <a16:creationId xmlns:a16="http://schemas.microsoft.com/office/drawing/2014/main" id="{DE87E14F-CA94-162B-68B0-C8A3B82D694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426170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p:cSld name="screensho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3080358"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4" name="Group 3">
            <a:extLst>
              <a:ext uri="{FF2B5EF4-FFF2-40B4-BE49-F238E27FC236}">
                <a16:creationId xmlns:a16="http://schemas.microsoft.com/office/drawing/2014/main" id="{3C03FA41-43C3-5C1D-15D8-017475D70090}"/>
              </a:ext>
            </a:extLst>
          </p:cNvPr>
          <p:cNvGrpSpPr/>
          <p:nvPr/>
        </p:nvGrpSpPr>
        <p:grpSpPr>
          <a:xfrm>
            <a:off x="380398" y="1889379"/>
            <a:ext cx="3080358" cy="144735"/>
            <a:chOff x="380497" y="1888670"/>
            <a:chExt cx="3081160" cy="144735"/>
          </a:xfrm>
        </p:grpSpPr>
        <p:pic>
          <p:nvPicPr>
            <p:cNvPr id="7" name="Graphic 6">
              <a:extLst>
                <a:ext uri="{FF2B5EF4-FFF2-40B4-BE49-F238E27FC236}">
                  <a16:creationId xmlns:a16="http://schemas.microsoft.com/office/drawing/2014/main" id="{C6ACF7F9-DE01-7AFF-B3BC-233571EB6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C47FB262-F8BD-94F6-B064-1DC33F13672C}"/>
                </a:ext>
              </a:extLst>
            </p:cNvPr>
            <p:cNvCxnSpPr>
              <a:cxnSpLocks/>
            </p:cNvCxnSpPr>
            <p:nvPr/>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F420EB99-D14E-05E6-AFC7-92E8D09A3774}"/>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6794F0C1-8013-6924-CC5D-6D0AE7054650}"/>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40393D5-4431-E20A-A41B-C409BB34ABE2}"/>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441D855-54BE-73D9-DD45-C334D86D6AA2}"/>
              </a:ext>
            </a:extLst>
          </p:cNvPr>
          <p:cNvGrpSpPr/>
          <p:nvPr userDrawn="1"/>
        </p:nvGrpSpPr>
        <p:grpSpPr bwMode="black">
          <a:xfrm>
            <a:off x="380398" y="1889379"/>
            <a:ext cx="3080358" cy="144735"/>
            <a:chOff x="380497" y="1888670"/>
            <a:chExt cx="3081160" cy="144735"/>
          </a:xfrm>
        </p:grpSpPr>
        <p:pic>
          <p:nvPicPr>
            <p:cNvPr id="15" name="Graphic 14">
              <a:extLst>
                <a:ext uri="{FF2B5EF4-FFF2-40B4-BE49-F238E27FC236}">
                  <a16:creationId xmlns:a16="http://schemas.microsoft.com/office/drawing/2014/main" id="{FF357517-0382-B251-7BEA-3DCC805A0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A804623-2957-86BA-6A07-902C34BFE77F}"/>
                </a:ext>
              </a:extLst>
            </p:cNvPr>
            <p:cNvCxnSpPr>
              <a:cxnSpLocks/>
            </p:cNvCxnSpPr>
            <p:nvPr userDrawn="1"/>
          </p:nvCxnSpPr>
          <p:spPr bwMode="black">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80BE1967-2B8A-BB32-A08D-DACA7F38B24B}"/>
              </a:ext>
            </a:extLst>
          </p:cNvPr>
          <p:cNvGrpSpPr/>
          <p:nvPr userDrawn="1"/>
        </p:nvGrpSpPr>
        <p:grpSpPr>
          <a:xfrm>
            <a:off x="380398" y="6476612"/>
            <a:ext cx="11424298" cy="271909"/>
            <a:chOff x="380497" y="6476611"/>
            <a:chExt cx="11427274" cy="271909"/>
          </a:xfrm>
        </p:grpSpPr>
        <p:cxnSp>
          <p:nvCxnSpPr>
            <p:cNvPr id="19" name="Straight Connector 18">
              <a:extLst>
                <a:ext uri="{FF2B5EF4-FFF2-40B4-BE49-F238E27FC236}">
                  <a16:creationId xmlns:a16="http://schemas.microsoft.com/office/drawing/2014/main" id="{B6C71AF0-6F90-25D6-D561-328B4A01A0C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B9323F3-0558-5007-D023-FB5568BF6F9C}"/>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1" name="Picture 20">
            <a:extLst>
              <a:ext uri="{FF2B5EF4-FFF2-40B4-BE49-F238E27FC236}">
                <a16:creationId xmlns:a16="http://schemas.microsoft.com/office/drawing/2014/main" id="{D35E32D7-111E-058A-927F-432F203C2C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1744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p:cSld name="contact info">
    <p:bg>
      <p:bgPr>
        <a:solidFill>
          <a:srgbClr val="FF6E8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lvl1pPr>
              <a:defRPr>
                <a:solidFill>
                  <a:schemeClr val="bg1"/>
                </a:solidFill>
              </a:defRPr>
            </a:lvl1p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lvl1pPr>
              <a:defRPr>
                <a:solidFill>
                  <a:schemeClr val="bg1"/>
                </a:solidFill>
              </a:defRPr>
            </a:lvl1pPr>
          </a:lstStyle>
          <a:p>
            <a:fld id="{CEECFCA9-F77F-4627-B4FF-32A2978341AA}" type="slidenum">
              <a:rPr lang="en-US" smtClean="0"/>
              <a:pPr/>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FB936AC0-717F-0C9F-148F-0A0B2C0AF1C5}"/>
              </a:ext>
            </a:extLst>
          </p:cNvPr>
          <p:cNvPicPr>
            <a:picLocks noChangeAspect="1"/>
          </p:cNvPicPr>
          <p:nvPr/>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7" y="339212"/>
            <a:ext cx="11424297" cy="584332"/>
          </a:xfrm>
        </p:spPr>
        <p:txBody>
          <a:bodyPr>
            <a:normAutofit/>
          </a:bodyPr>
          <a:lstStyle>
            <a:lvl1pPr>
              <a:defRPr>
                <a:solidFill>
                  <a:schemeClr val="bg1"/>
                </a:solidFill>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3545"/>
            <a:ext cx="11440621" cy="744371"/>
          </a:xfrm>
        </p:spPr>
        <p:txBody>
          <a:bodyPr>
            <a:normAutofit/>
          </a:bodyPr>
          <a:lstStyle>
            <a:lvl1pPr marL="0" indent="0">
              <a:buFont typeface="Arial" panose="020B0604020202020204" pitchFamily="34" charset="0"/>
              <a:buNone/>
              <a:defRPr sz="1600">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8" name="Table Placeholder 6">
            <a:extLst>
              <a:ext uri="{FF2B5EF4-FFF2-40B4-BE49-F238E27FC236}">
                <a16:creationId xmlns:a16="http://schemas.microsoft.com/office/drawing/2014/main" id="{DA0A1C93-F40D-C9C4-FFFE-1EB5F64BBE79}"/>
              </a:ext>
            </a:extLst>
          </p:cNvPr>
          <p:cNvSpPr>
            <a:spLocks noGrp="1"/>
          </p:cNvSpPr>
          <p:nvPr>
            <p:ph type="tbl" sz="quarter" idx="14"/>
          </p:nvPr>
        </p:nvSpPr>
        <p:spPr>
          <a:xfrm>
            <a:off x="4725890" y="2106827"/>
            <a:ext cx="7078860" cy="4017748"/>
          </a:xfrm>
        </p:spPr>
        <p:txBody>
          <a:bodyPr anchor="ctr"/>
          <a:lstStyle>
            <a:lvl1pPr>
              <a:defRPr>
                <a:solidFill>
                  <a:schemeClr val="bg1"/>
                </a:solidFill>
              </a:defRPr>
            </a:lvl1pPr>
          </a:lstStyle>
          <a:p>
            <a:r>
              <a:rPr lang="en-US"/>
              <a:t>Click icon to add table</a:t>
            </a:r>
          </a:p>
        </p:txBody>
      </p:sp>
      <p:grpSp>
        <p:nvGrpSpPr>
          <p:cNvPr id="11" name="Group 10">
            <a:extLst>
              <a:ext uri="{FF2B5EF4-FFF2-40B4-BE49-F238E27FC236}">
                <a16:creationId xmlns:a16="http://schemas.microsoft.com/office/drawing/2014/main" id="{9F58903F-7FE8-34EE-B20D-87FE6F7F78D9}"/>
              </a:ext>
            </a:extLst>
          </p:cNvPr>
          <p:cNvGrpSpPr/>
          <p:nvPr userDrawn="1"/>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A008AE3E-4884-A833-455C-DAD4BA65E9D6}"/>
                </a:ext>
              </a:extLst>
            </p:cNvPr>
            <p:cNvCxnSpPr>
              <a:cxnSpLocks/>
            </p:cNvCxnSpPr>
            <p:nvPr userDrawn="1"/>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5750D-8D55-3D60-89BC-87BC8AAE08CF}"/>
                </a:ext>
              </a:extLst>
            </p:cNvPr>
            <p:cNvCxnSpPr>
              <a:cxnSpLocks/>
            </p:cNvCxnSpPr>
            <p:nvPr userDrawn="1"/>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A0CD8A59-39FE-1B19-A04C-66AE6F8F88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Tree>
    <p:extLst>
      <p:ext uri="{BB962C8B-B14F-4D97-AF65-F5344CB8AC3E}">
        <p14:creationId xmlns:p14="http://schemas.microsoft.com/office/powerpoint/2010/main" val="266085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2436396"/>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a:xfrm>
            <a:off x="4278713" y="2436396"/>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2436396"/>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F82A5059-C025-D6E4-FFAA-C63F34A38267}"/>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5861C466-A791-216E-4A0D-5B839E0041BA}"/>
              </a:ext>
            </a:extLst>
          </p:cNvPr>
          <p:cNvSpPr>
            <a:spLocks noGrp="1"/>
          </p:cNvSpPr>
          <p:nvPr>
            <p:ph type="pic" sz="quarter" idx="20" hasCustomPrompt="1"/>
          </p:nvPr>
        </p:nvSpPr>
        <p:spPr>
          <a:xfrm>
            <a:off x="4253792"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0EF74D6-27A3-ABB5-D3C0-726F1DFD9AE8}"/>
              </a:ext>
            </a:extLst>
          </p:cNvPr>
          <p:cNvSpPr>
            <a:spLocks noGrp="1"/>
          </p:cNvSpPr>
          <p:nvPr>
            <p:ph type="pic" sz="quarter" idx="21" hasCustomPrompt="1"/>
          </p:nvPr>
        </p:nvSpPr>
        <p:spPr>
          <a:xfrm>
            <a:off x="817260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4D30423B-3129-332E-47AD-ABC320E74677}"/>
              </a:ext>
            </a:extLst>
          </p:cNvPr>
          <p:cNvGrpSpPr/>
          <p:nvPr userDrawn="1"/>
        </p:nvGrpSpPr>
        <p:grpSpPr>
          <a:xfrm>
            <a:off x="380399" y="2436396"/>
            <a:ext cx="3653915" cy="144735"/>
            <a:chOff x="380497" y="1888670"/>
            <a:chExt cx="3654867" cy="144735"/>
          </a:xfrm>
        </p:grpSpPr>
        <p:pic>
          <p:nvPicPr>
            <p:cNvPr id="9" name="Graphic 8">
              <a:extLst>
                <a:ext uri="{FF2B5EF4-FFF2-40B4-BE49-F238E27FC236}">
                  <a16:creationId xmlns:a16="http://schemas.microsoft.com/office/drawing/2014/main" id="{54596A9E-9F63-6055-EAA9-79B52E1438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58EA587E-9D0C-370D-B995-5E94B8BC88C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8" name="Picture 17" descr="A black background with yellow letters&#10;&#10;AI-generated content may be incorrect.">
            <a:extLst>
              <a:ext uri="{FF2B5EF4-FFF2-40B4-BE49-F238E27FC236}">
                <a16:creationId xmlns:a16="http://schemas.microsoft.com/office/drawing/2014/main" id="{7EDB23E5-FA7D-67E5-9326-168B489668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9" name="Straight Connector 18">
            <a:extLst>
              <a:ext uri="{FF2B5EF4-FFF2-40B4-BE49-F238E27FC236}">
                <a16:creationId xmlns:a16="http://schemas.microsoft.com/office/drawing/2014/main" id="{3332FE24-0F33-B59A-6FB8-6D6B3B0D61A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C98F39-BA2B-B9C2-1DF2-C1BCCD9B5059}"/>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015E5A26-F29B-C322-FEB2-3099DFDEC0D0}"/>
              </a:ext>
            </a:extLst>
          </p:cNvPr>
          <p:cNvGrpSpPr/>
          <p:nvPr userDrawn="1"/>
        </p:nvGrpSpPr>
        <p:grpSpPr>
          <a:xfrm>
            <a:off x="4278713" y="2436396"/>
            <a:ext cx="3653915" cy="144735"/>
            <a:chOff x="380497" y="1888670"/>
            <a:chExt cx="3654867" cy="144735"/>
          </a:xfrm>
        </p:grpSpPr>
        <p:pic>
          <p:nvPicPr>
            <p:cNvPr id="29" name="Graphic 28">
              <a:extLst>
                <a:ext uri="{FF2B5EF4-FFF2-40B4-BE49-F238E27FC236}">
                  <a16:creationId xmlns:a16="http://schemas.microsoft.com/office/drawing/2014/main" id="{80702D84-71CC-F2C2-DFBB-FD60AD839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99426DF-89F8-4C2D-3C60-A035DD9B238F}"/>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C139340-EE98-C809-B3A7-347906B811D7}"/>
              </a:ext>
            </a:extLst>
          </p:cNvPr>
          <p:cNvGrpSpPr/>
          <p:nvPr userDrawn="1"/>
        </p:nvGrpSpPr>
        <p:grpSpPr>
          <a:xfrm>
            <a:off x="8175474" y="2436396"/>
            <a:ext cx="3653915" cy="144735"/>
            <a:chOff x="380497" y="1888670"/>
            <a:chExt cx="3654867" cy="144735"/>
          </a:xfrm>
        </p:grpSpPr>
        <p:pic>
          <p:nvPicPr>
            <p:cNvPr id="34" name="Graphic 33">
              <a:extLst>
                <a:ext uri="{FF2B5EF4-FFF2-40B4-BE49-F238E27FC236}">
                  <a16:creationId xmlns:a16="http://schemas.microsoft.com/office/drawing/2014/main" id="{39FFA5F8-B06E-F8BE-F0D5-EB5351FB67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20E89BF6-A902-71D0-DA6B-3ACCFE630B58}"/>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7659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952">
          <p15:clr>
            <a:srgbClr val="5ACBF0"/>
          </p15:clr>
        </p15:guide>
        <p15:guide id="12" pos="504">
          <p15:clr>
            <a:srgbClr val="5ACBF0"/>
          </p15:clr>
        </p15:guide>
        <p15:guide id="13" pos="2688">
          <p15:clr>
            <a:srgbClr val="5ACBF0"/>
          </p15:clr>
        </p15:guide>
        <p15:guide id="14" pos="5160">
          <p15:clr>
            <a:srgbClr val="5ACBF0"/>
          </p15:clr>
        </p15:guide>
        <p15:guide id="15" pos="5424">
          <p15:clr>
            <a:srgbClr val="5ACBF0"/>
          </p15:clr>
        </p15:guide>
        <p15:guide id="16" orient="horz" pos="1464">
          <p15:clr>
            <a:srgbClr val="5ACBF0"/>
          </p15:clr>
        </p15:guide>
        <p15:guide id="17" orient="horz" pos="1200">
          <p15:clr>
            <a:srgbClr val="5ACBF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7" name="Picture 6" descr="A group of triangles in the sky&#10;&#10;AI-generated content may be incorrect.">
            <a:extLst>
              <a:ext uri="{FF2B5EF4-FFF2-40B4-BE49-F238E27FC236}">
                <a16:creationId xmlns:a16="http://schemas.microsoft.com/office/drawing/2014/main" id="{38EBD4E7-70BB-4C2B-9339-F470734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47995"/>
            <a:ext cx="8031099" cy="3151037"/>
          </a:xfrm>
        </p:spPr>
        <p:txBody>
          <a:bodyPr anchor="ctr" anchorCtr="0">
            <a:normAutofit/>
          </a:bodyPr>
          <a:lstStyle>
            <a:lvl1pPr algn="l">
              <a:lnSpc>
                <a:spcPct val="94000"/>
              </a:lnSpc>
              <a:defRPr sz="7098" b="0">
                <a:solidFill>
                  <a:schemeClr val="tx1"/>
                </a:solidFill>
              </a:defRPr>
            </a:lvl1pPr>
          </a:lstStyle>
          <a:p>
            <a:r>
              <a:rPr lang="en-US"/>
              <a:t>Click to edit Master title style 3 lines</a:t>
            </a:r>
          </a:p>
        </p:txBody>
      </p:sp>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cstate="print">
            <a:extLst>
              <a:ext uri="{28A0092B-C50C-407E-A947-70E740481C1C}">
                <a14:useLocalDpi xmlns:a14="http://schemas.microsoft.com/office/drawing/2010/main" val="0"/>
              </a:ext>
            </a:extLst>
          </a:blip>
          <a:srcRect l="37" r="37"/>
          <a:stretch/>
        </p:blipFill>
        <p:spPr bwMode="black">
          <a:xfrm>
            <a:off x="377614" y="533540"/>
            <a:ext cx="2664946" cy="760043"/>
          </a:xfrm>
          <a:prstGeom prst="rect">
            <a:avLst/>
          </a:prstGeom>
        </p:spPr>
      </p:pic>
      <p:pic>
        <p:nvPicPr>
          <p:cNvPr id="3" name="Picture 2" descr="A group of triangles in the sky&#10;&#10;AI-generated content may be incorrect.">
            <a:extLst>
              <a:ext uri="{FF2B5EF4-FFF2-40B4-BE49-F238E27FC236}">
                <a16:creationId xmlns:a16="http://schemas.microsoft.com/office/drawing/2014/main" id="{76836FB0-0991-6CAC-8241-D17B237E8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spTree>
    <p:extLst>
      <p:ext uri="{BB962C8B-B14F-4D97-AF65-F5344CB8AC3E}">
        <p14:creationId xmlns:p14="http://schemas.microsoft.com/office/powerpoint/2010/main" val="211049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5C37D-821E-81B5-9E25-438C9340F3DF}"/>
              </a:ext>
            </a:extLst>
          </p:cNvPr>
          <p:cNvPicPr>
            <a:picLocks noChangeAspect="1"/>
          </p:cNvPicPr>
          <p:nvPr/>
        </p:nvPicPr>
        <p:blipFill>
          <a:blip r:embed="rId2" cstate="print">
            <a:extLst>
              <a:ext uri="{28A0092B-C50C-407E-A947-70E740481C1C}">
                <a14:useLocalDpi xmlns:a14="http://schemas.microsoft.com/office/drawing/2010/main" val="0"/>
              </a:ext>
            </a:extLst>
          </a:blip>
          <a:srcRect l="48" r="48"/>
          <a:stretch/>
        </p:blipFill>
        <p:spPr bwMode="black">
          <a:xfrm rot="5400000">
            <a:off x="48867" y="666380"/>
            <a:ext cx="798394" cy="227637"/>
          </a:xfrm>
          <a:prstGeom prst="rect">
            <a:avLst/>
          </a:prstGeom>
        </p:spPr>
      </p:pic>
      <p:cxnSp>
        <p:nvCxnSpPr>
          <p:cNvPr id="11" name="Straight Connector 10">
            <a:extLst>
              <a:ext uri="{FF2B5EF4-FFF2-40B4-BE49-F238E27FC236}">
                <a16:creationId xmlns:a16="http://schemas.microsoft.com/office/drawing/2014/main" id="{6A4FBC90-C0B8-DCDC-4566-5C0873554986}"/>
              </a:ext>
            </a:extLst>
          </p:cNvPr>
          <p:cNvCxnSpPr>
            <a:cxnSpLocks/>
          </p:cNvCxnSpPr>
          <p:nvPr/>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1B163E-24C9-5056-F082-10A629F13AA2}"/>
              </a:ext>
            </a:extLst>
          </p:cNvPr>
          <p:cNvCxnSpPr>
            <a:cxnSpLocks/>
          </p:cNvCxnSpPr>
          <p:nvPr/>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Vertical Title 1">
            <a:extLst>
              <a:ext uri="{FF2B5EF4-FFF2-40B4-BE49-F238E27FC236}">
                <a16:creationId xmlns:a16="http://schemas.microsoft.com/office/drawing/2014/main" id="{088C4303-5557-2E74-3CCF-6BDCA092F384}"/>
              </a:ext>
            </a:extLst>
          </p:cNvPr>
          <p:cNvSpPr>
            <a:spLocks noGrp="1"/>
          </p:cNvSpPr>
          <p:nvPr>
            <p:ph type="title" orient="vert" hasCustomPrompt="1"/>
          </p:nvPr>
        </p:nvSpPr>
        <p:spPr>
          <a:xfrm>
            <a:off x="10503956" y="389159"/>
            <a:ext cx="1300740" cy="6087840"/>
          </a:xfrm>
        </p:spPr>
        <p:txBody>
          <a:bodyPr vert="eaVert"/>
          <a:lstStyle>
            <a:lvl1pPr>
              <a:defRPr/>
            </a:lvl1pPr>
          </a:lstStyle>
          <a:p>
            <a:r>
              <a:rPr lang="en-US"/>
              <a:t>Click to edit </a:t>
            </a:r>
            <a:br>
              <a:rPr lang="en-US"/>
            </a:br>
            <a:r>
              <a:rPr lang="en-US"/>
              <a:t>Master title </a:t>
            </a:r>
            <a:br>
              <a:rPr lang="en-US"/>
            </a:br>
            <a:r>
              <a:rPr lang="en-US"/>
              <a:t>style</a:t>
            </a:r>
          </a:p>
        </p:txBody>
      </p:sp>
      <p:sp>
        <p:nvSpPr>
          <p:cNvPr id="7" name="Footer Placeholder 2">
            <a:extLst>
              <a:ext uri="{FF2B5EF4-FFF2-40B4-BE49-F238E27FC236}">
                <a16:creationId xmlns:a16="http://schemas.microsoft.com/office/drawing/2014/main" id="{E73E0B98-77EB-50B0-6CA4-827BA74F34B8}"/>
              </a:ext>
            </a:extLst>
          </p:cNvPr>
          <p:cNvSpPr>
            <a:spLocks noGrp="1"/>
          </p:cNvSpPr>
          <p:nvPr>
            <p:ph type="ftr" sz="quarter" idx="11"/>
          </p:nvPr>
        </p:nvSpPr>
        <p:spPr>
          <a:xfrm rot="5400000">
            <a:off x="-447874" y="5000120"/>
            <a:ext cx="1928836" cy="227637"/>
          </a:xfrm>
        </p:spPr>
        <p:txBody>
          <a:bodyPr/>
          <a:lstStyle/>
          <a:p>
            <a:r>
              <a:rPr lang="en-US"/>
              <a:t>© 2025 CoreLogic, Inc.</a:t>
            </a:r>
          </a:p>
        </p:txBody>
      </p:sp>
      <p:sp>
        <p:nvSpPr>
          <p:cNvPr id="8" name="Slide Number Placeholder 3">
            <a:extLst>
              <a:ext uri="{FF2B5EF4-FFF2-40B4-BE49-F238E27FC236}">
                <a16:creationId xmlns:a16="http://schemas.microsoft.com/office/drawing/2014/main" id="{5DC935B8-DB99-1361-E76A-778E0204FD9B}"/>
              </a:ext>
            </a:extLst>
          </p:cNvPr>
          <p:cNvSpPr>
            <a:spLocks noGrp="1"/>
          </p:cNvSpPr>
          <p:nvPr>
            <p:ph type="sldNum" sz="quarter" idx="12"/>
          </p:nvPr>
        </p:nvSpPr>
        <p:spPr>
          <a:xfrm rot="5400000">
            <a:off x="375363" y="6230670"/>
            <a:ext cx="282363" cy="227637"/>
          </a:xfrm>
        </p:spPr>
        <p:txBody>
          <a:bodyPr/>
          <a:lstStyle/>
          <a:p>
            <a:fld id="{CEECFCA9-F77F-4627-B4FF-32A2978341AA}" type="slidenum">
              <a:rPr lang="en-US" smtClean="0"/>
              <a:t>‹#›</a:t>
            </a:fld>
            <a:endParaRPr lang="en-US"/>
          </a:p>
        </p:txBody>
      </p:sp>
      <p:cxnSp>
        <p:nvCxnSpPr>
          <p:cNvPr id="5" name="Straight Connector 4">
            <a:extLst>
              <a:ext uri="{FF2B5EF4-FFF2-40B4-BE49-F238E27FC236}">
                <a16:creationId xmlns:a16="http://schemas.microsoft.com/office/drawing/2014/main" id="{B6E3BD1E-B513-F1BB-DAF4-13E107E89D0A}"/>
              </a:ext>
            </a:extLst>
          </p:cNvPr>
          <p:cNvCxnSpPr>
            <a:cxnSpLocks/>
          </p:cNvCxnSpPr>
          <p:nvPr userDrawn="1"/>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3F31BF-8DF2-9808-DE40-5518D25276AB}"/>
              </a:ext>
            </a:extLst>
          </p:cNvPr>
          <p:cNvCxnSpPr>
            <a:cxnSpLocks/>
          </p:cNvCxnSpPr>
          <p:nvPr userDrawn="1"/>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Vertical Text Placeholder 2">
            <a:extLst>
              <a:ext uri="{FF2B5EF4-FFF2-40B4-BE49-F238E27FC236}">
                <a16:creationId xmlns:a16="http://schemas.microsoft.com/office/drawing/2014/main" id="{ACFD0E34-0165-8674-627B-E4E9CD98370F}"/>
              </a:ext>
            </a:extLst>
          </p:cNvPr>
          <p:cNvSpPr>
            <a:spLocks noGrp="1"/>
          </p:cNvSpPr>
          <p:nvPr>
            <p:ph type="body" orient="vert" idx="1"/>
          </p:nvPr>
        </p:nvSpPr>
        <p:spPr>
          <a:xfrm>
            <a:off x="799893" y="389159"/>
            <a:ext cx="9297026" cy="6087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E8BD45DA-9E6A-73CF-A083-DDB52F6B521A}"/>
              </a:ext>
            </a:extLst>
          </p:cNvPr>
          <p:cNvGrpSpPr/>
          <p:nvPr userDrawn="1"/>
        </p:nvGrpSpPr>
        <p:grpSpPr>
          <a:xfrm rot="5400000">
            <a:off x="7258438" y="3365067"/>
            <a:ext cx="6096511" cy="144697"/>
            <a:chOff x="380497" y="1888670"/>
            <a:chExt cx="6096511" cy="144735"/>
          </a:xfrm>
        </p:grpSpPr>
        <p:pic>
          <p:nvPicPr>
            <p:cNvPr id="16" name="Graphic 15">
              <a:extLst>
                <a:ext uri="{FF2B5EF4-FFF2-40B4-BE49-F238E27FC236}">
                  <a16:creationId xmlns:a16="http://schemas.microsoft.com/office/drawing/2014/main" id="{6C02A051-E9D5-A236-A57B-5D93793100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933BD650-3C48-C296-74C6-235F5A898314}"/>
                </a:ext>
              </a:extLst>
            </p:cNvPr>
            <p:cNvCxnSpPr>
              <a:cxnSpLocks/>
            </p:cNvCxnSpPr>
            <p:nvPr userDrawn="1"/>
          </p:nvCxnSpPr>
          <p:spPr>
            <a:xfrm rot="16200000">
              <a:off x="3428753" y="-1143404"/>
              <a:ext cx="0" cy="609651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8002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504">
          <p15:clr>
            <a:srgbClr val="5ACBF0"/>
          </p15:clr>
        </p15:guide>
        <p15:guide id="14" pos="6600">
          <p15:clr>
            <a:srgbClr val="5ACBF0"/>
          </p15:clr>
        </p15:guide>
        <p15:guide id="15" pos="408">
          <p15:clr>
            <a:srgbClr val="5ACBF0"/>
          </p15:clr>
        </p15:guide>
        <p15:guide id="16" pos="6552">
          <p15:clr>
            <a:srgbClr val="5ACBF0"/>
          </p15:clr>
        </p15:guide>
        <p15:guide id="17" pos="7440">
          <p15:clr>
            <a:srgbClr val="5ACBF0"/>
          </p15:clr>
        </p15:guide>
        <p15:guide id="18" orient="horz" pos="240">
          <p15:clr>
            <a:srgbClr val="5ACBF0"/>
          </p15:clr>
        </p15:guide>
        <p15:guide id="19" orient="horz" pos="528">
          <p15:clr>
            <a:srgbClr val="5ACBF0"/>
          </p15:clr>
        </p15:guide>
        <p15:guide id="20" orient="horz" pos="3792">
          <p15:clr>
            <a:srgbClr val="5ACBF0"/>
          </p15:clr>
        </p15:guide>
        <p15:guide id="21" orient="horz" pos="4080">
          <p15:clr>
            <a:srgbClr val="5ACBF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userDrawn="1">
  <p:cSld name="1_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48" name="subtitle">
            <a:extLst>
              <a:ext uri="{FF2B5EF4-FFF2-40B4-BE49-F238E27FC236}">
                <a16:creationId xmlns:a16="http://schemas.microsoft.com/office/drawing/2014/main" id="{0B8A2AA5-AB6B-D22E-109D-2FC9E4F59A9D}"/>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 name="Group 2">
            <a:extLst>
              <a:ext uri="{FF2B5EF4-FFF2-40B4-BE49-F238E27FC236}">
                <a16:creationId xmlns:a16="http://schemas.microsoft.com/office/drawing/2014/main" id="{8C4DDBDA-7DF5-FFDE-DCDD-A31632F2B610}"/>
              </a:ext>
            </a:extLst>
          </p:cNvPr>
          <p:cNvGrpSpPr/>
          <p:nvPr userDrawn="1"/>
        </p:nvGrpSpPr>
        <p:grpSpPr>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704CDE96-E7B9-17ED-85AA-C0C68BBAB2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9" name="Straight Connector 8">
            <a:extLst>
              <a:ext uri="{FF2B5EF4-FFF2-40B4-BE49-F238E27FC236}">
                <a16:creationId xmlns:a16="http://schemas.microsoft.com/office/drawing/2014/main" id="{F87D9BD7-48AC-4496-A020-0AF27866A5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userDrawn="1"/>
        </p:nvGrpSpPr>
        <p:grpSpPr>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userDrawn="1"/>
        </p:nvGrpSpPr>
        <p:grpSpPr>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userDrawn="1"/>
        </p:nvGrpSpPr>
        <p:grpSpPr>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9" name="Picture Placeholder 48">
            <a:extLst>
              <a:ext uri="{FF2B5EF4-FFF2-40B4-BE49-F238E27FC236}">
                <a16:creationId xmlns:a16="http://schemas.microsoft.com/office/drawing/2014/main" id="{FFD5C261-CB08-4CB8-36DE-F7DA349356F5}"/>
              </a:ext>
            </a:extLst>
          </p:cNvPr>
          <p:cNvSpPr>
            <a:spLocks noGrp="1"/>
          </p:cNvSpPr>
          <p:nvPr>
            <p:ph type="pic" sz="quarter" idx="17"/>
          </p:nvPr>
        </p:nvSpPr>
        <p:spPr>
          <a:xfrm>
            <a:off x="380398"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0" name="Picture Placeholder 49">
            <a:extLst>
              <a:ext uri="{FF2B5EF4-FFF2-40B4-BE49-F238E27FC236}">
                <a16:creationId xmlns:a16="http://schemas.microsoft.com/office/drawing/2014/main" id="{8E89B0C5-1809-97F6-90CB-4EF3B1C44839}"/>
              </a:ext>
            </a:extLst>
          </p:cNvPr>
          <p:cNvSpPr>
            <a:spLocks noGrp="1"/>
          </p:cNvSpPr>
          <p:nvPr>
            <p:ph type="pic" sz="quarter" idx="27"/>
          </p:nvPr>
        </p:nvSpPr>
        <p:spPr>
          <a:xfrm>
            <a:off x="3311723"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1" name="Picture Placeholder 50">
            <a:extLst>
              <a:ext uri="{FF2B5EF4-FFF2-40B4-BE49-F238E27FC236}">
                <a16:creationId xmlns:a16="http://schemas.microsoft.com/office/drawing/2014/main" id="{7A8F1003-71FA-17A1-B481-8D3F5E6BAE5D}"/>
              </a:ext>
            </a:extLst>
          </p:cNvPr>
          <p:cNvSpPr>
            <a:spLocks noGrp="1"/>
          </p:cNvSpPr>
          <p:nvPr>
            <p:ph type="pic" sz="quarter" idx="28"/>
          </p:nvPr>
        </p:nvSpPr>
        <p:spPr>
          <a:xfrm>
            <a:off x="6226517"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2" name="Picture Placeholder 51">
            <a:extLst>
              <a:ext uri="{FF2B5EF4-FFF2-40B4-BE49-F238E27FC236}">
                <a16:creationId xmlns:a16="http://schemas.microsoft.com/office/drawing/2014/main" id="{D68304E0-A28B-A549-46F6-4CDB165B7618}"/>
              </a:ext>
            </a:extLst>
          </p:cNvPr>
          <p:cNvSpPr>
            <a:spLocks noGrp="1"/>
          </p:cNvSpPr>
          <p:nvPr>
            <p:ph type="pic" sz="quarter" idx="29"/>
          </p:nvPr>
        </p:nvSpPr>
        <p:spPr>
          <a:xfrm>
            <a:off x="9156760"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Tree>
    <p:extLst>
      <p:ext uri="{BB962C8B-B14F-4D97-AF65-F5344CB8AC3E}">
        <p14:creationId xmlns:p14="http://schemas.microsoft.com/office/powerpoint/2010/main" val="171391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70067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Cover 1 subhead above">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1068983"/>
            <a:ext cx="8506051" cy="797641"/>
          </a:xfrm>
        </p:spPr>
        <p:txBody>
          <a:bodyPr anchor="b" anchorCtr="0">
            <a:normAutofit/>
          </a:bodyPr>
          <a:lstStyle>
            <a:lvl1pPr>
              <a:defRPr sz="2399"/>
            </a:lvl1pPr>
          </a:lstStyle>
          <a:p>
            <a:pPr lvl="0"/>
            <a:r>
              <a:rPr lang="en-US"/>
              <a:t>Click to edit </a:t>
            </a:r>
            <a:br>
              <a:rPr lang="en-US"/>
            </a:br>
            <a:r>
              <a:rPr lang="en-US"/>
              <a:t>Master text styles</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96538"/>
            <a:ext cx="7679767" cy="3151037"/>
          </a:xfrm>
        </p:spPr>
        <p:txBody>
          <a:bodyPr anchor="t"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58969"/>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11222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Cover 1 subhead below">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5" y="1276719"/>
            <a:ext cx="7678960" cy="3151037"/>
          </a:xfrm>
        </p:spPr>
        <p:txBody>
          <a:bodyPr anchor="b"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4492714"/>
            <a:ext cx="8506051" cy="797641"/>
          </a:xfrm>
        </p:spPr>
        <p:txBody>
          <a:bodyPr anchor="t" anchorCtr="0">
            <a:normAutofit/>
          </a:bodyPr>
          <a:lstStyle>
            <a:lvl1pPr>
              <a:defRPr sz="2399"/>
            </a:lvl1pPr>
          </a:lstStyle>
          <a:p>
            <a:pPr lvl="0"/>
            <a:r>
              <a:rPr lang="en-US"/>
              <a:t>Click to edit </a:t>
            </a:r>
            <a:br>
              <a:rPr lang="en-US"/>
            </a:br>
            <a:r>
              <a:rPr lang="en-US"/>
              <a:t>Master text styles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61863"/>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96437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9" name="Picture 8" descr="A group of colorful triangles&#10;&#10;AI-generated content may be incorrect.">
            <a:extLst>
              <a:ext uri="{FF2B5EF4-FFF2-40B4-BE49-F238E27FC236}">
                <a16:creationId xmlns:a16="http://schemas.microsoft.com/office/drawing/2014/main" id="{A4D3E9CB-024E-3A4B-20F0-F057638A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colorful triangles&#10;&#10;AI-generated content may be incorrect.">
            <a:extLst>
              <a:ext uri="{FF2B5EF4-FFF2-40B4-BE49-F238E27FC236}">
                <a16:creationId xmlns:a16="http://schemas.microsoft.com/office/drawing/2014/main" id="{047F7B2F-8918-C713-6CFF-BE0D1A0136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BE10D7BC-6191-5F96-987B-50573498D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09281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Cover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group of small colorful triangles&#10;&#10;AI-generated content may be incorrect.">
            <a:extLst>
              <a:ext uri="{FF2B5EF4-FFF2-40B4-BE49-F238E27FC236}">
                <a16:creationId xmlns:a16="http://schemas.microsoft.com/office/drawing/2014/main" id="{66105DE4-63EA-6029-504C-779E1C40F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small colorful triangles&#10;&#10;AI-generated content may be incorrect.">
            <a:extLst>
              <a:ext uri="{FF2B5EF4-FFF2-40B4-BE49-F238E27FC236}">
                <a16:creationId xmlns:a16="http://schemas.microsoft.com/office/drawing/2014/main" id="{C7C17C34-B00A-10E5-5476-E3D0E7556D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8C67CC05-33B2-741F-EE03-E94D895A2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189302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Cover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black background with pink and purple triangles&#10;&#10;AI-generated content may be incorrect.">
            <a:extLst>
              <a:ext uri="{FF2B5EF4-FFF2-40B4-BE49-F238E27FC236}">
                <a16:creationId xmlns:a16="http://schemas.microsoft.com/office/drawing/2014/main" id="{3ED8A5B8-61F0-931B-C414-D9DEAA90C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black background with pink and purple triangles&#10;&#10;AI-generated content may be incorrect.">
            <a:extLst>
              <a:ext uri="{FF2B5EF4-FFF2-40B4-BE49-F238E27FC236}">
                <a16:creationId xmlns:a16="http://schemas.microsoft.com/office/drawing/2014/main" id="{8AB37247-C9B6-5E4C-5F2E-11E9AEF2E7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6F79AD69-9269-B608-82C9-499C1D25D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5053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p:cSld name="Cover 5">
    <p:bg>
      <p:bgPr>
        <a:solidFill>
          <a:srgbClr val="FF6E8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group of yellow triangles on a black background&#10;&#10;AI-generated content may be incorrect.">
            <a:extLst>
              <a:ext uri="{FF2B5EF4-FFF2-40B4-BE49-F238E27FC236}">
                <a16:creationId xmlns:a16="http://schemas.microsoft.com/office/drawing/2014/main" id="{87FE131A-F29A-2C8F-B8CF-4AF8CF1DD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yellow triangles on a black background&#10;&#10;AI-generated content may be incorrect.">
            <a:extLst>
              <a:ext uri="{FF2B5EF4-FFF2-40B4-BE49-F238E27FC236}">
                <a16:creationId xmlns:a16="http://schemas.microsoft.com/office/drawing/2014/main" id="{B8F64F53-AA48-3D39-09C3-D2C68AE5A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F0A4FDAE-3535-5C62-BD4F-0797956355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06903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ur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D9F5DB95-AE3D-F388-849F-49651D6C06CC}"/>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4B7F0FED-0457-E4E3-9365-93C2BB0EAB25}"/>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2554103D-7933-6CC3-0A28-B9E949026CE5}"/>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D0C0E6E6-D914-A7C9-9953-D49710320BF9}"/>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grpSp>
        <p:nvGrpSpPr>
          <p:cNvPr id="9" name="Group 8">
            <a:extLst>
              <a:ext uri="{FF2B5EF4-FFF2-40B4-BE49-F238E27FC236}">
                <a16:creationId xmlns:a16="http://schemas.microsoft.com/office/drawing/2014/main" id="{A3D0D452-5AE4-52B4-4976-8738E5FCF88C}"/>
              </a:ext>
            </a:extLst>
          </p:cNvPr>
          <p:cNvGrpSpPr/>
          <p:nvPr userDrawn="1"/>
        </p:nvGrpSpPr>
        <p:grpSpPr>
          <a:xfrm>
            <a:off x="380398" y="2435848"/>
            <a:ext cx="2673580" cy="144735"/>
            <a:chOff x="380497" y="1888670"/>
            <a:chExt cx="2674276" cy="144735"/>
          </a:xfrm>
        </p:grpSpPr>
        <p:pic>
          <p:nvPicPr>
            <p:cNvPr id="14" name="Graphic 13">
              <a:extLst>
                <a:ext uri="{FF2B5EF4-FFF2-40B4-BE49-F238E27FC236}">
                  <a16:creationId xmlns:a16="http://schemas.microsoft.com/office/drawing/2014/main" id="{059FED9C-0A6A-5DDC-8770-D94FDCA5C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6E18F80A-5F00-91E5-81EC-4AFB116E11C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3" name="Picture 22" descr="A black background with yellow letters&#10;&#10;AI-generated content may be incorrect.">
            <a:extLst>
              <a:ext uri="{FF2B5EF4-FFF2-40B4-BE49-F238E27FC236}">
                <a16:creationId xmlns:a16="http://schemas.microsoft.com/office/drawing/2014/main" id="{EE041774-A616-450A-505E-2204E6F4D7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0C54DBB4-5B27-DDD3-7797-C4E1FC5880A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F43DAE-3491-A1E5-AA09-62F2DF23E5C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98FA8782-1E3F-3EED-8968-EBDF40B93E72}"/>
              </a:ext>
            </a:extLst>
          </p:cNvPr>
          <p:cNvGrpSpPr/>
          <p:nvPr userDrawn="1"/>
        </p:nvGrpSpPr>
        <p:grpSpPr>
          <a:xfrm>
            <a:off x="3304695" y="2435848"/>
            <a:ext cx="2673580" cy="144735"/>
            <a:chOff x="380497" y="1888670"/>
            <a:chExt cx="2674276" cy="144735"/>
          </a:xfrm>
        </p:grpSpPr>
        <p:pic>
          <p:nvPicPr>
            <p:cNvPr id="33" name="Graphic 32">
              <a:extLst>
                <a:ext uri="{FF2B5EF4-FFF2-40B4-BE49-F238E27FC236}">
                  <a16:creationId xmlns:a16="http://schemas.microsoft.com/office/drawing/2014/main" id="{0C9972EC-7A88-B222-4C77-009E4FF6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FC8C3C6-D4DB-86DB-3A21-B576B8F7C81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4399ABE8-9948-89B4-C3B7-38AB46050F5E}"/>
              </a:ext>
            </a:extLst>
          </p:cNvPr>
          <p:cNvGrpSpPr/>
          <p:nvPr userDrawn="1"/>
        </p:nvGrpSpPr>
        <p:grpSpPr>
          <a:xfrm>
            <a:off x="6233906" y="2435848"/>
            <a:ext cx="2673580" cy="144735"/>
            <a:chOff x="380497" y="1888670"/>
            <a:chExt cx="2674276" cy="144735"/>
          </a:xfrm>
        </p:grpSpPr>
        <p:pic>
          <p:nvPicPr>
            <p:cNvPr id="39" name="Graphic 38">
              <a:extLst>
                <a:ext uri="{FF2B5EF4-FFF2-40B4-BE49-F238E27FC236}">
                  <a16:creationId xmlns:a16="http://schemas.microsoft.com/office/drawing/2014/main" id="{2B0F9341-4602-1E6F-6461-290C5BA718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0" name="Straight Connector 39">
              <a:extLst>
                <a:ext uri="{FF2B5EF4-FFF2-40B4-BE49-F238E27FC236}">
                  <a16:creationId xmlns:a16="http://schemas.microsoft.com/office/drawing/2014/main" id="{9FE456C8-FC41-D4B3-BCF2-75A196EC4CCA}"/>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2BABC46D-CFFA-BE81-0828-569887B8240E}"/>
              </a:ext>
            </a:extLst>
          </p:cNvPr>
          <p:cNvGrpSpPr/>
          <p:nvPr userDrawn="1"/>
        </p:nvGrpSpPr>
        <p:grpSpPr>
          <a:xfrm>
            <a:off x="9143028" y="2435848"/>
            <a:ext cx="2673580" cy="144735"/>
            <a:chOff x="380497" y="1888670"/>
            <a:chExt cx="2674276" cy="144735"/>
          </a:xfrm>
        </p:grpSpPr>
        <p:pic>
          <p:nvPicPr>
            <p:cNvPr id="42" name="Graphic 41">
              <a:extLst>
                <a:ext uri="{FF2B5EF4-FFF2-40B4-BE49-F238E27FC236}">
                  <a16:creationId xmlns:a16="http://schemas.microsoft.com/office/drawing/2014/main" id="{B2E8BC69-2AF2-EF30-F1AE-3940E6CA2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09CBA167-067E-6CD7-9526-D54806254B68}"/>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12032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2352">
          <p15:clr>
            <a:srgbClr val="5ACBF0"/>
          </p15:clr>
        </p15:guide>
        <p15:guide id="14" pos="5760">
          <p15:clr>
            <a:srgbClr val="5ACBF0"/>
          </p15:clr>
        </p15:guide>
        <p15:guide id="15" pos="504">
          <p15:clr>
            <a:srgbClr val="5ACBF0"/>
          </p15:clr>
        </p15:guide>
        <p15:guide id="16" pos="2088">
          <p15:clr>
            <a:srgbClr val="5ACBF0"/>
          </p15:clr>
        </p15:guide>
        <p15:guide id="17" pos="3936">
          <p15:clr>
            <a:srgbClr val="5ACBF0"/>
          </p15:clr>
        </p15:guide>
        <p15:guide id="18" pos="4200">
          <p15:clr>
            <a:srgbClr val="5ACBF0"/>
          </p15:clr>
        </p15:guide>
        <p15:guide id="19" orient="horz" pos="1464">
          <p15:clr>
            <a:srgbClr val="5ACBF0"/>
          </p15:clr>
        </p15:guide>
        <p15:guide id="20" orient="horz" pos="1200">
          <p15:clr>
            <a:srgbClr val="5ACBF0"/>
          </p15:clr>
        </p15:guide>
        <p15:guide id="21" pos="6024">
          <p15:clr>
            <a:srgbClr val="5ACBF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Cover 6">
    <p:bg>
      <p:bgPr>
        <a:solidFill>
          <a:srgbClr val="A805F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bg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black background with orange hearts&#10;&#10;AI-generated content may be incorrect.">
            <a:extLst>
              <a:ext uri="{FF2B5EF4-FFF2-40B4-BE49-F238E27FC236}">
                <a16:creationId xmlns:a16="http://schemas.microsoft.com/office/drawing/2014/main" id="{966320B1-D09A-24F4-F28D-95C4B6C73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pic>
        <p:nvPicPr>
          <p:cNvPr id="4" name="Picture 3" descr="A black background with orange hearts&#10;&#10;AI-generated content may be incorrect.">
            <a:extLst>
              <a:ext uri="{FF2B5EF4-FFF2-40B4-BE49-F238E27FC236}">
                <a16:creationId xmlns:a16="http://schemas.microsoft.com/office/drawing/2014/main" id="{A1AD9DA6-0BCA-EE99-3423-51D4F75F08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6" name="Picture 5">
            <a:extLst>
              <a:ext uri="{FF2B5EF4-FFF2-40B4-BE49-F238E27FC236}">
                <a16:creationId xmlns:a16="http://schemas.microsoft.com/office/drawing/2014/main" id="{3F895973-2D07-609D-F4C0-CF8FAC1E51C8}"/>
              </a:ext>
            </a:extLst>
          </p:cNvPr>
          <p:cNvPicPr>
            <a:picLocks noChangeAspect="1"/>
          </p:cNvPicPr>
          <p:nvPr userDrawn="1"/>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spTree>
    <p:extLst>
      <p:ext uri="{BB962C8B-B14F-4D97-AF65-F5344CB8AC3E}">
        <p14:creationId xmlns:p14="http://schemas.microsoft.com/office/powerpoint/2010/main" val="280214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p:cSld name="Cover 7">
    <p:bg>
      <p:bgPr>
        <a:solidFill>
          <a:srgbClr val="FF8E65"/>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5" name="Picture 4" descr="A yellow and black background&#10;&#10;AI-generated content may be incorrect.">
            <a:extLst>
              <a:ext uri="{FF2B5EF4-FFF2-40B4-BE49-F238E27FC236}">
                <a16:creationId xmlns:a16="http://schemas.microsoft.com/office/drawing/2014/main" id="{A0167C0E-BF90-138A-0C4B-52B98A2A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yellow and black background&#10;&#10;AI-generated content may be incorrect.">
            <a:extLst>
              <a:ext uri="{FF2B5EF4-FFF2-40B4-BE49-F238E27FC236}">
                <a16:creationId xmlns:a16="http://schemas.microsoft.com/office/drawing/2014/main" id="{6E1091CC-D209-D104-59A7-DD525087D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64E61D71-C9FF-64FB-3663-52CE0C586A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166151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p:cSld name="Cover 8">
    <p:bg>
      <p:bgPr>
        <a:solidFill>
          <a:srgbClr val="FFCD2E"/>
        </a:solidFill>
        <a:effectLst/>
      </p:bgPr>
    </p:bg>
    <p:spTree>
      <p:nvGrpSpPr>
        <p:cNvPr id="1" name=""/>
        <p:cNvGrpSpPr/>
        <p:nvPr/>
      </p:nvGrpSpPr>
      <p:grpSpPr>
        <a:xfrm>
          <a:off x="0" y="0"/>
          <a:ext cx="0" cy="0"/>
          <a:chOff x="0" y="0"/>
          <a:chExt cx="0" cy="0"/>
        </a:xfrm>
      </p:grpSpPr>
      <p:pic>
        <p:nvPicPr>
          <p:cNvPr id="5" name="Picture 4" descr="A black background with pink triangles&#10;&#10;AI-generated content may be incorrect.">
            <a:extLst>
              <a:ext uri="{FF2B5EF4-FFF2-40B4-BE49-F238E27FC236}">
                <a16:creationId xmlns:a16="http://schemas.microsoft.com/office/drawing/2014/main" id="{E1D125B0-D938-8A00-B098-16B879936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black background with pink triangles&#10;&#10;AI-generated content may be incorrect.">
            <a:extLst>
              <a:ext uri="{FF2B5EF4-FFF2-40B4-BE49-F238E27FC236}">
                <a16:creationId xmlns:a16="http://schemas.microsoft.com/office/drawing/2014/main" id="{72A822AF-5287-73EA-12C9-7D24D8962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19F4D74F-35A8-2898-EAAA-6ECE893B4C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46364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5059"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spTree>
    <p:extLst>
      <p:ext uri="{BB962C8B-B14F-4D97-AF65-F5344CB8AC3E}">
        <p14:creationId xmlns:p14="http://schemas.microsoft.com/office/powerpoint/2010/main" val="173548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1835"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spTree>
    <p:extLst>
      <p:ext uri="{BB962C8B-B14F-4D97-AF65-F5344CB8AC3E}">
        <p14:creationId xmlns:p14="http://schemas.microsoft.com/office/powerpoint/2010/main" val="343973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Title, Subhead,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4" name="Text Placeholder 2">
            <a:extLst>
              <a:ext uri="{FF2B5EF4-FFF2-40B4-BE49-F238E27FC236}">
                <a16:creationId xmlns:a16="http://schemas.microsoft.com/office/drawing/2014/main" id="{1EDCB4B0-5E33-4EB1-412F-6078EC7EA966}"/>
              </a:ext>
            </a:extLst>
          </p:cNvPr>
          <p:cNvSpPr>
            <a:spLocks noGrp="1"/>
          </p:cNvSpPr>
          <p:nvPr>
            <p:ph type="body" idx="14"/>
          </p:nvPr>
        </p:nvSpPr>
        <p:spPr>
          <a:xfrm>
            <a:off x="380398" y="1681163"/>
            <a:ext cx="754183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654105"/>
            <a:ext cx="7541835" cy="3519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2" name="Picture 11" descr="A black background with yellow letters&#10;&#10;AI-generated content may be incorrect.">
            <a:extLst>
              <a:ext uri="{FF2B5EF4-FFF2-40B4-BE49-F238E27FC236}">
                <a16:creationId xmlns:a16="http://schemas.microsoft.com/office/drawing/2014/main" id="{5675FA56-3525-FC5D-E8A2-7D44A88E9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8EFE52AC-21A6-5D0A-4575-A83201A51181}"/>
              </a:ext>
            </a:extLst>
          </p:cNvPr>
          <p:cNvGrpSpPr/>
          <p:nvPr/>
        </p:nvGrpSpPr>
        <p:grpSpPr>
          <a:xfrm>
            <a:off x="380398" y="2361368"/>
            <a:ext cx="11424298" cy="144735"/>
            <a:chOff x="380497" y="1888670"/>
            <a:chExt cx="11427274" cy="144735"/>
          </a:xfrm>
        </p:grpSpPr>
        <p:pic>
          <p:nvPicPr>
            <p:cNvPr id="16" name="Graphic 15">
              <a:extLst>
                <a:ext uri="{FF2B5EF4-FFF2-40B4-BE49-F238E27FC236}">
                  <a16:creationId xmlns:a16="http://schemas.microsoft.com/office/drawing/2014/main" id="{C7041BC4-A2CC-4604-6F15-781B5AF007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EF87E2FC-295C-A080-3B46-81E067864305}"/>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Picture 6" descr="A black background with yellow letters&#10;&#10;AI-generated content may be incorrect.">
            <a:extLst>
              <a:ext uri="{FF2B5EF4-FFF2-40B4-BE49-F238E27FC236}">
                <a16:creationId xmlns:a16="http://schemas.microsoft.com/office/drawing/2014/main" id="{88558B93-52CF-25DE-F981-372C9F739D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8" name="Straight Connector 7">
            <a:extLst>
              <a:ext uri="{FF2B5EF4-FFF2-40B4-BE49-F238E27FC236}">
                <a16:creationId xmlns:a16="http://schemas.microsoft.com/office/drawing/2014/main" id="{2B03A40E-B7D2-CE41-79A0-4BD75943E44B}"/>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19DB3E-FA2C-7959-BF1D-A44A615157C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3D1EF0A0-202F-F7CC-5760-F951C18EC9E2}"/>
              </a:ext>
            </a:extLst>
          </p:cNvPr>
          <p:cNvGrpSpPr/>
          <p:nvPr userDrawn="1"/>
        </p:nvGrpSpPr>
        <p:grpSpPr>
          <a:xfrm>
            <a:off x="380398" y="2361368"/>
            <a:ext cx="11424298" cy="144735"/>
            <a:chOff x="380497" y="1888670"/>
            <a:chExt cx="11427274" cy="144735"/>
          </a:xfrm>
        </p:grpSpPr>
        <p:pic>
          <p:nvPicPr>
            <p:cNvPr id="18" name="Graphic 17">
              <a:extLst>
                <a:ext uri="{FF2B5EF4-FFF2-40B4-BE49-F238E27FC236}">
                  <a16:creationId xmlns:a16="http://schemas.microsoft.com/office/drawing/2014/main" id="{F35CA3CB-7BF9-F055-CDD1-18F05E3C38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781826EB-03F8-B938-E11B-10CED06FC488}"/>
                </a:ext>
              </a:extLst>
            </p:cNvPr>
            <p:cNvCxnSpPr>
              <a:cxnSpLocks/>
            </p:cNvCxnSpPr>
            <p:nvPr userDrawn="1"/>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1903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Section Header 01">
    <p:bg>
      <p:bgPr>
        <a:solidFill>
          <a:srgbClr val="A805FB"/>
        </a:solidFill>
        <a:effectLst/>
      </p:bgPr>
    </p:bg>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C83E9EE1-C186-DCD5-661F-A95214832B62}"/>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bg1"/>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bg1"/>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a:extLst>
              <a:ext uri="{28A0092B-C50C-407E-A947-70E740481C1C}">
                <a14:useLocalDpi xmlns:a14="http://schemas.microsoft.com/office/drawing/2010/main" val="0"/>
              </a:ext>
            </a:extLst>
          </a:blip>
          <a:srcRect l="16" r="16"/>
          <a:stretch/>
        </p:blipFill>
        <p:spPr bwMode="black">
          <a:xfrm>
            <a:off x="382204" y="6556212"/>
            <a:ext cx="798372"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A6C21695-69AB-B5ED-C6E8-A03FF8973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7" name="Picture 6">
            <a:extLst>
              <a:ext uri="{FF2B5EF4-FFF2-40B4-BE49-F238E27FC236}">
                <a16:creationId xmlns:a16="http://schemas.microsoft.com/office/drawing/2014/main" id="{10A1F118-2535-8149-AAED-004F4ADE8043}"/>
              </a:ext>
            </a:extLst>
          </p:cNvPr>
          <p:cNvPicPr>
            <a:picLocks noChangeAspect="1"/>
          </p:cNvPicPr>
          <p:nvPr userDrawn="1"/>
        </p:nvPicPr>
        <p:blipFill>
          <a:blip r:embed="rId2">
            <a:extLst>
              <a:ext uri="{28A0092B-C50C-407E-A947-70E740481C1C}">
                <a14:useLocalDpi xmlns:a14="http://schemas.microsoft.com/office/drawing/2010/main" val="0"/>
              </a:ext>
            </a:extLst>
          </a:blip>
          <a:srcRect l="16" r="16"/>
          <a:stretch/>
        </p:blipFill>
        <p:spPr bwMode="black">
          <a:xfrm>
            <a:off x="382204" y="6556212"/>
            <a:ext cx="798372" cy="227696"/>
          </a:xfrm>
          <a:prstGeom prst="rect">
            <a:avLst/>
          </a:prstGeom>
        </p:spPr>
      </p:pic>
      <p:cxnSp>
        <p:nvCxnSpPr>
          <p:cNvPr id="8" name="Straight Connector 7">
            <a:extLst>
              <a:ext uri="{FF2B5EF4-FFF2-40B4-BE49-F238E27FC236}">
                <a16:creationId xmlns:a16="http://schemas.microsoft.com/office/drawing/2014/main" id="{4B4E2641-02C3-2D6E-0455-C697753020BD}"/>
              </a:ext>
            </a:extLst>
          </p:cNvPr>
          <p:cNvCxnSpPr>
            <a:cxnSpLocks/>
          </p:cNvCxnSpPr>
          <p:nvPr userDrawn="1"/>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2AC284-F2FD-4D71-A316-5717952CE396}"/>
              </a:ext>
            </a:extLst>
          </p:cNvPr>
          <p:cNvCxnSpPr>
            <a:cxnSpLocks/>
          </p:cNvCxnSpPr>
          <p:nvPr userDrawn="1"/>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77E339C2-E1AD-9766-C71A-72D707CCFB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37336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Section Header 02">
    <p:bg>
      <p:bgPr>
        <a:solidFill>
          <a:srgbClr val="DD37D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rgbClr val="1E1405"/>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29BFAF33-CAC3-4543-3A9D-57C59B223801}"/>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5" name="Graphic 14">
            <a:extLst>
              <a:ext uri="{FF2B5EF4-FFF2-40B4-BE49-F238E27FC236}">
                <a16:creationId xmlns:a16="http://schemas.microsoft.com/office/drawing/2014/main" id="{33A09832-2448-B9CE-110F-7FD615B6FA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EED172AA-C4B2-00BF-73F3-480A0F5147E2}"/>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9" name="Group 8">
            <a:extLst>
              <a:ext uri="{FF2B5EF4-FFF2-40B4-BE49-F238E27FC236}">
                <a16:creationId xmlns:a16="http://schemas.microsoft.com/office/drawing/2014/main" id="{510CE6E1-D251-8A92-CCF1-35DECAFB42A6}"/>
              </a:ext>
            </a:extLst>
          </p:cNvPr>
          <p:cNvGrpSpPr/>
          <p:nvPr userDrawn="1"/>
        </p:nvGrpSpPr>
        <p:grpSpPr>
          <a:xfrm>
            <a:off x="380398" y="6476612"/>
            <a:ext cx="11424298" cy="271909"/>
            <a:chOff x="380497" y="6476611"/>
            <a:chExt cx="11427274" cy="271909"/>
          </a:xfrm>
        </p:grpSpPr>
        <p:cxnSp>
          <p:nvCxnSpPr>
            <p:cNvPr id="10" name="Straight Connector 9">
              <a:extLst>
                <a:ext uri="{FF2B5EF4-FFF2-40B4-BE49-F238E27FC236}">
                  <a16:creationId xmlns:a16="http://schemas.microsoft.com/office/drawing/2014/main" id="{31C1019B-C021-DC81-C4B6-DB675DA49F72}"/>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89ED4AE-1034-ACD9-E223-E5936DDDD970}"/>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Graphic 15">
            <a:extLst>
              <a:ext uri="{FF2B5EF4-FFF2-40B4-BE49-F238E27FC236}">
                <a16:creationId xmlns:a16="http://schemas.microsoft.com/office/drawing/2014/main" id="{E395E4CB-37B4-A8A2-7DCF-4089F926C5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414984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p:cSld name="Section Header 03">
    <p:bg>
      <p:bgPr>
        <a:solidFill>
          <a:srgbClr val="FF6E8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B3C69FDE-BDD1-D709-8538-E690AC617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1D399FA5-0053-3130-9962-A4E7B5F74BC0}"/>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9" name="Straight Connector 8">
            <a:extLst>
              <a:ext uri="{FF2B5EF4-FFF2-40B4-BE49-F238E27FC236}">
                <a16:creationId xmlns:a16="http://schemas.microsoft.com/office/drawing/2014/main" id="{89433C3F-99EB-2855-57D4-67888C91F67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83905D-CE19-9A28-0A45-EB37E65CA53E}"/>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970F766A-4ED6-68BC-7BCE-774ECB1515D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5764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p:cSld name="Section Header 04">
    <p:bg>
      <p:bgPr>
        <a:solidFill>
          <a:srgbClr val="FF8E65"/>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FDEBF293-E19D-39D1-23C5-6C889C2A4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8" name="Picture 7">
            <a:extLst>
              <a:ext uri="{FF2B5EF4-FFF2-40B4-BE49-F238E27FC236}">
                <a16:creationId xmlns:a16="http://schemas.microsoft.com/office/drawing/2014/main" id="{A1208829-5796-1892-39D3-E5053EA5DBDC}"/>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9" name="Straight Connector 8">
            <a:extLst>
              <a:ext uri="{FF2B5EF4-FFF2-40B4-BE49-F238E27FC236}">
                <a16:creationId xmlns:a16="http://schemas.microsoft.com/office/drawing/2014/main" id="{AD2C6070-214C-2F1A-5408-FFC615B33C91}"/>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C3060EF-E671-7A30-8AAD-02174E0E9D68}"/>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F34861E6-44FB-C298-8EA0-77A1FE5096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35230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Eight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3" name="Content Placeholder 5">
            <a:extLst>
              <a:ext uri="{FF2B5EF4-FFF2-40B4-BE49-F238E27FC236}">
                <a16:creationId xmlns:a16="http://schemas.microsoft.com/office/drawing/2014/main" id="{8DE2CB26-ABD6-B27D-6C59-871131ACFBE6}"/>
              </a:ext>
            </a:extLst>
          </p:cNvPr>
          <p:cNvSpPr>
            <a:spLocks noGrp="1"/>
          </p:cNvSpPr>
          <p:nvPr>
            <p:ph sz="half" idx="27"/>
          </p:nvPr>
        </p:nvSpPr>
        <p:spPr>
          <a:xfrm>
            <a:off x="380398"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3071CC9-67DC-3078-9CF0-76F40019B8B3}"/>
              </a:ext>
            </a:extLst>
          </p:cNvPr>
          <p:cNvGrpSpPr/>
          <p:nvPr/>
        </p:nvGrpSpPr>
        <p:grpSpPr>
          <a:xfrm>
            <a:off x="380398" y="4705278"/>
            <a:ext cx="2673580" cy="144735"/>
            <a:chOff x="380497" y="1888670"/>
            <a:chExt cx="2674276" cy="144735"/>
          </a:xfrm>
        </p:grpSpPr>
        <p:pic>
          <p:nvPicPr>
            <p:cNvPr id="23" name="Graphic 22">
              <a:extLst>
                <a:ext uri="{FF2B5EF4-FFF2-40B4-BE49-F238E27FC236}">
                  <a16:creationId xmlns:a16="http://schemas.microsoft.com/office/drawing/2014/main" id="{274C6056-54BA-6187-72A4-FCDAD0D079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0FF60EA-B69A-F88C-E93C-507F4C3607A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705278"/>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705278"/>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705278"/>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6DD46470-60F7-052D-1108-98E1ED734FE0}"/>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sp>
        <p:nvSpPr>
          <p:cNvPr id="14" name="Picture Placeholder 13">
            <a:extLst>
              <a:ext uri="{FF2B5EF4-FFF2-40B4-BE49-F238E27FC236}">
                <a16:creationId xmlns:a16="http://schemas.microsoft.com/office/drawing/2014/main" id="{74408FE7-DBF4-E879-CB13-F01F0A4B2824}"/>
              </a:ext>
            </a:extLst>
          </p:cNvPr>
          <p:cNvSpPr>
            <a:spLocks noGrp="1"/>
          </p:cNvSpPr>
          <p:nvPr>
            <p:ph type="pic" sz="quarter" idx="31" hasCustomPrompt="1"/>
          </p:nvPr>
        </p:nvSpPr>
        <p:spPr>
          <a:xfrm>
            <a:off x="368904" y="4154215"/>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4154215"/>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4154215"/>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4154215"/>
            <a:ext cx="457081" cy="457200"/>
          </a:xfrm>
        </p:spPr>
        <p:txBody>
          <a:bodyPr anchor="t">
            <a:normAutofit/>
          </a:bodyPr>
          <a:lstStyle>
            <a:lvl1pPr marL="0" indent="0" algn="ctr">
              <a:buNone/>
              <a:defRPr sz="800">
                <a:latin typeface="+mn-lt"/>
              </a:defRPr>
            </a:lvl1pPr>
          </a:lstStyle>
          <a:p>
            <a:r>
              <a:rPr lang="en-US"/>
              <a:t>ICON</a:t>
            </a:r>
          </a:p>
        </p:txBody>
      </p:sp>
      <p:grpSp>
        <p:nvGrpSpPr>
          <p:cNvPr id="49" name="Group 48">
            <a:extLst>
              <a:ext uri="{FF2B5EF4-FFF2-40B4-BE49-F238E27FC236}">
                <a16:creationId xmlns:a16="http://schemas.microsoft.com/office/drawing/2014/main" id="{FACC7813-08E9-0215-BE7E-50C3236FF680}"/>
              </a:ext>
            </a:extLst>
          </p:cNvPr>
          <p:cNvGrpSpPr/>
          <p:nvPr userDrawn="1"/>
        </p:nvGrpSpPr>
        <p:grpSpPr>
          <a:xfrm>
            <a:off x="380398" y="2435848"/>
            <a:ext cx="2673580" cy="144735"/>
            <a:chOff x="380497" y="1888670"/>
            <a:chExt cx="2674276" cy="144735"/>
          </a:xfrm>
        </p:grpSpPr>
        <p:pic>
          <p:nvPicPr>
            <p:cNvPr id="50" name="Graphic 49">
              <a:extLst>
                <a:ext uri="{FF2B5EF4-FFF2-40B4-BE49-F238E27FC236}">
                  <a16:creationId xmlns:a16="http://schemas.microsoft.com/office/drawing/2014/main" id="{889C9E0F-3A50-8A50-0D62-C59A93F1C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1" name="Straight Connector 50">
              <a:extLst>
                <a:ext uri="{FF2B5EF4-FFF2-40B4-BE49-F238E27FC236}">
                  <a16:creationId xmlns:a16="http://schemas.microsoft.com/office/drawing/2014/main" id="{4BAB47E8-E91A-6858-FBBF-704485F7E7EB}"/>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52" name="Picture 51" descr="A black background with yellow letters&#10;&#10;AI-generated content may be incorrect.">
            <a:extLst>
              <a:ext uri="{FF2B5EF4-FFF2-40B4-BE49-F238E27FC236}">
                <a16:creationId xmlns:a16="http://schemas.microsoft.com/office/drawing/2014/main" id="{9FA0028F-515E-B4A7-E666-07AE1C36A7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53" name="Straight Connector 52">
            <a:extLst>
              <a:ext uri="{FF2B5EF4-FFF2-40B4-BE49-F238E27FC236}">
                <a16:creationId xmlns:a16="http://schemas.microsoft.com/office/drawing/2014/main" id="{2B7977C0-AC12-57AE-1DEA-3F80D655C41A}"/>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5A00B2A-79E3-1DFA-DE00-45CDE7833C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95D1BBFA-BD03-3328-4E8B-6EB4FD9611EC}"/>
              </a:ext>
            </a:extLst>
          </p:cNvPr>
          <p:cNvGrpSpPr/>
          <p:nvPr userDrawn="1"/>
        </p:nvGrpSpPr>
        <p:grpSpPr>
          <a:xfrm>
            <a:off x="3304695" y="2435848"/>
            <a:ext cx="2673580" cy="144735"/>
            <a:chOff x="380497" y="1888670"/>
            <a:chExt cx="2674276" cy="144735"/>
          </a:xfrm>
        </p:grpSpPr>
        <p:pic>
          <p:nvPicPr>
            <p:cNvPr id="56" name="Graphic 55">
              <a:extLst>
                <a:ext uri="{FF2B5EF4-FFF2-40B4-BE49-F238E27FC236}">
                  <a16:creationId xmlns:a16="http://schemas.microsoft.com/office/drawing/2014/main" id="{FCCF4787-5662-B3B7-34F7-D14413211E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7" name="Straight Connector 56">
              <a:extLst>
                <a:ext uri="{FF2B5EF4-FFF2-40B4-BE49-F238E27FC236}">
                  <a16:creationId xmlns:a16="http://schemas.microsoft.com/office/drawing/2014/main" id="{9F67344E-465F-F772-E42C-45C8B603EC4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8" name="Group 57">
            <a:extLst>
              <a:ext uri="{FF2B5EF4-FFF2-40B4-BE49-F238E27FC236}">
                <a16:creationId xmlns:a16="http://schemas.microsoft.com/office/drawing/2014/main" id="{66B870EB-589E-1464-91A6-B3E34B0A6F35}"/>
              </a:ext>
            </a:extLst>
          </p:cNvPr>
          <p:cNvGrpSpPr/>
          <p:nvPr userDrawn="1"/>
        </p:nvGrpSpPr>
        <p:grpSpPr>
          <a:xfrm>
            <a:off x="6233906" y="2435848"/>
            <a:ext cx="2673580" cy="144735"/>
            <a:chOff x="380497" y="1888670"/>
            <a:chExt cx="2674276" cy="144735"/>
          </a:xfrm>
        </p:grpSpPr>
        <p:pic>
          <p:nvPicPr>
            <p:cNvPr id="59" name="Graphic 58">
              <a:extLst>
                <a:ext uri="{FF2B5EF4-FFF2-40B4-BE49-F238E27FC236}">
                  <a16:creationId xmlns:a16="http://schemas.microsoft.com/office/drawing/2014/main" id="{B9B5E209-6B56-5565-20B7-D8F934663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0" name="Straight Connector 59">
              <a:extLst>
                <a:ext uri="{FF2B5EF4-FFF2-40B4-BE49-F238E27FC236}">
                  <a16:creationId xmlns:a16="http://schemas.microsoft.com/office/drawing/2014/main" id="{2B3CD1C1-083F-D611-3FB5-1A160721A2A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1" name="Group 60">
            <a:extLst>
              <a:ext uri="{FF2B5EF4-FFF2-40B4-BE49-F238E27FC236}">
                <a16:creationId xmlns:a16="http://schemas.microsoft.com/office/drawing/2014/main" id="{0582618B-B723-F6C7-78A2-D1728EB094E8}"/>
              </a:ext>
            </a:extLst>
          </p:cNvPr>
          <p:cNvGrpSpPr/>
          <p:nvPr userDrawn="1"/>
        </p:nvGrpSpPr>
        <p:grpSpPr>
          <a:xfrm>
            <a:off x="9143028" y="2435848"/>
            <a:ext cx="2673580" cy="144735"/>
            <a:chOff x="380497" y="1888670"/>
            <a:chExt cx="2674276" cy="144735"/>
          </a:xfrm>
        </p:grpSpPr>
        <p:pic>
          <p:nvPicPr>
            <p:cNvPr id="62" name="Graphic 61">
              <a:extLst>
                <a:ext uri="{FF2B5EF4-FFF2-40B4-BE49-F238E27FC236}">
                  <a16:creationId xmlns:a16="http://schemas.microsoft.com/office/drawing/2014/main" id="{FECCC2B4-F2A4-D719-AE1D-32C0DEBACB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3" name="Straight Connector 62">
              <a:extLst>
                <a:ext uri="{FF2B5EF4-FFF2-40B4-BE49-F238E27FC236}">
                  <a16:creationId xmlns:a16="http://schemas.microsoft.com/office/drawing/2014/main" id="{089AB7E5-DBCA-1E1E-46C2-C293FA1EDB66}"/>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4" name="Group 63">
            <a:extLst>
              <a:ext uri="{FF2B5EF4-FFF2-40B4-BE49-F238E27FC236}">
                <a16:creationId xmlns:a16="http://schemas.microsoft.com/office/drawing/2014/main" id="{94EF4846-342E-1C3E-30DA-E399CCC7D561}"/>
              </a:ext>
            </a:extLst>
          </p:cNvPr>
          <p:cNvGrpSpPr/>
          <p:nvPr userDrawn="1"/>
        </p:nvGrpSpPr>
        <p:grpSpPr>
          <a:xfrm>
            <a:off x="380398" y="4705278"/>
            <a:ext cx="2673580" cy="144735"/>
            <a:chOff x="380497" y="1888670"/>
            <a:chExt cx="2674276" cy="144735"/>
          </a:xfrm>
        </p:grpSpPr>
        <p:pic>
          <p:nvPicPr>
            <p:cNvPr id="65" name="Graphic 64">
              <a:extLst>
                <a:ext uri="{FF2B5EF4-FFF2-40B4-BE49-F238E27FC236}">
                  <a16:creationId xmlns:a16="http://schemas.microsoft.com/office/drawing/2014/main" id="{54F1F011-1E53-C7D7-9434-E2671A6CEA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6" name="Straight Connector 65">
              <a:extLst>
                <a:ext uri="{FF2B5EF4-FFF2-40B4-BE49-F238E27FC236}">
                  <a16:creationId xmlns:a16="http://schemas.microsoft.com/office/drawing/2014/main" id="{503E8096-96D6-9700-CAFD-184AA44D326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7" name="Group 66">
            <a:extLst>
              <a:ext uri="{FF2B5EF4-FFF2-40B4-BE49-F238E27FC236}">
                <a16:creationId xmlns:a16="http://schemas.microsoft.com/office/drawing/2014/main" id="{1BB1DF66-DBF2-9D6C-344A-10112FF76E82}"/>
              </a:ext>
            </a:extLst>
          </p:cNvPr>
          <p:cNvGrpSpPr/>
          <p:nvPr userDrawn="1"/>
        </p:nvGrpSpPr>
        <p:grpSpPr>
          <a:xfrm>
            <a:off x="3304695" y="4705278"/>
            <a:ext cx="2673580" cy="144735"/>
            <a:chOff x="380497" y="1888670"/>
            <a:chExt cx="2674276" cy="144735"/>
          </a:xfrm>
        </p:grpSpPr>
        <p:pic>
          <p:nvPicPr>
            <p:cNvPr id="68" name="Graphic 67">
              <a:extLst>
                <a:ext uri="{FF2B5EF4-FFF2-40B4-BE49-F238E27FC236}">
                  <a16:creationId xmlns:a16="http://schemas.microsoft.com/office/drawing/2014/main" id="{AF239040-B178-6E56-838D-507F53FBF7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9" name="Straight Connector 68">
              <a:extLst>
                <a:ext uri="{FF2B5EF4-FFF2-40B4-BE49-F238E27FC236}">
                  <a16:creationId xmlns:a16="http://schemas.microsoft.com/office/drawing/2014/main" id="{406CB1A1-9384-7F35-6B4B-DBCCC2E13976}"/>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0" name="Group 69">
            <a:extLst>
              <a:ext uri="{FF2B5EF4-FFF2-40B4-BE49-F238E27FC236}">
                <a16:creationId xmlns:a16="http://schemas.microsoft.com/office/drawing/2014/main" id="{D6F065A2-3FCD-DE45-B757-A185B381D368}"/>
              </a:ext>
            </a:extLst>
          </p:cNvPr>
          <p:cNvGrpSpPr/>
          <p:nvPr userDrawn="1"/>
        </p:nvGrpSpPr>
        <p:grpSpPr>
          <a:xfrm>
            <a:off x="6233906" y="4705278"/>
            <a:ext cx="2673580" cy="144735"/>
            <a:chOff x="380497" y="1888670"/>
            <a:chExt cx="2674276" cy="144735"/>
          </a:xfrm>
        </p:grpSpPr>
        <p:pic>
          <p:nvPicPr>
            <p:cNvPr id="71" name="Graphic 70">
              <a:extLst>
                <a:ext uri="{FF2B5EF4-FFF2-40B4-BE49-F238E27FC236}">
                  <a16:creationId xmlns:a16="http://schemas.microsoft.com/office/drawing/2014/main" id="{300DAEB5-8B3D-FF61-5073-C93DDDCCD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72" name="Straight Connector 71">
              <a:extLst>
                <a:ext uri="{FF2B5EF4-FFF2-40B4-BE49-F238E27FC236}">
                  <a16:creationId xmlns:a16="http://schemas.microsoft.com/office/drawing/2014/main" id="{A0664234-E8C6-6F5F-85CF-B8BCF4F7FBD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3" name="Group 72">
            <a:extLst>
              <a:ext uri="{FF2B5EF4-FFF2-40B4-BE49-F238E27FC236}">
                <a16:creationId xmlns:a16="http://schemas.microsoft.com/office/drawing/2014/main" id="{92BB0698-A44C-C602-323D-6C95A90EDD69}"/>
              </a:ext>
            </a:extLst>
          </p:cNvPr>
          <p:cNvGrpSpPr/>
          <p:nvPr userDrawn="1"/>
        </p:nvGrpSpPr>
        <p:grpSpPr>
          <a:xfrm>
            <a:off x="9143028" y="4705278"/>
            <a:ext cx="2673580" cy="144735"/>
            <a:chOff x="380497" y="1888670"/>
            <a:chExt cx="2674276" cy="144735"/>
          </a:xfrm>
        </p:grpSpPr>
        <p:pic>
          <p:nvPicPr>
            <p:cNvPr id="74" name="Graphic 73">
              <a:extLst>
                <a:ext uri="{FF2B5EF4-FFF2-40B4-BE49-F238E27FC236}">
                  <a16:creationId xmlns:a16="http://schemas.microsoft.com/office/drawing/2014/main" id="{7D2EC517-904F-DF96-65D0-1A24AA1630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75" name="Straight Connector 74">
              <a:extLst>
                <a:ext uri="{FF2B5EF4-FFF2-40B4-BE49-F238E27FC236}">
                  <a16:creationId xmlns:a16="http://schemas.microsoft.com/office/drawing/2014/main" id="{5C7A2FC2-EC63-1E39-8BB0-F4663301AF9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95242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p:cSld name="Section Header 05">
    <p:bg>
      <p:bgPr>
        <a:solidFill>
          <a:srgbClr val="FFCD2E"/>
        </a:solidFill>
        <a:effectLst/>
      </p:bgPr>
    </p:bg>
    <p:spTree>
      <p:nvGrpSpPr>
        <p:cNvPr id="1" name=""/>
        <p:cNvGrpSpPr/>
        <p:nvPr/>
      </p:nvGrpSpPr>
      <p:grpSpPr>
        <a:xfrm>
          <a:off x="0" y="0"/>
          <a:ext cx="0" cy="0"/>
          <a:chOff x="0" y="0"/>
          <a:chExt cx="0" cy="0"/>
        </a:xfrm>
      </p:grpSpPr>
      <p:sp>
        <p:nvSpPr>
          <p:cNvPr id="7" name="Section number">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Secondary header">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477E529B-21D1-720F-7D7A-D8AA86D22602}"/>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8" name="Graphic 7">
            <a:extLst>
              <a:ext uri="{FF2B5EF4-FFF2-40B4-BE49-F238E27FC236}">
                <a16:creationId xmlns:a16="http://schemas.microsoft.com/office/drawing/2014/main" id="{7CFEEFFF-12D5-3AA4-3B8C-36878D3A3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9" name="Picture 8">
            <a:extLst>
              <a:ext uri="{FF2B5EF4-FFF2-40B4-BE49-F238E27FC236}">
                <a16:creationId xmlns:a16="http://schemas.microsoft.com/office/drawing/2014/main" id="{46A87C96-59B4-FE11-FBF1-DD733B1E09B0}"/>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10" name="Group 9">
            <a:extLst>
              <a:ext uri="{FF2B5EF4-FFF2-40B4-BE49-F238E27FC236}">
                <a16:creationId xmlns:a16="http://schemas.microsoft.com/office/drawing/2014/main" id="{F482B5C4-A818-2212-CF11-573B57334AE5}"/>
              </a:ext>
            </a:extLst>
          </p:cNvPr>
          <p:cNvGrpSpPr/>
          <p:nvPr userDrawn="1"/>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8A68BF6F-32B3-38AF-8BC6-C848F6AD827B}"/>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EC61893-1FE9-0DBF-2FED-F8BF4E5773C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Graphic 15">
            <a:extLst>
              <a:ext uri="{FF2B5EF4-FFF2-40B4-BE49-F238E27FC236}">
                <a16:creationId xmlns:a16="http://schemas.microsoft.com/office/drawing/2014/main" id="{8FD4B55C-CB65-2373-3C8A-1A39327717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323854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F06F6B-677F-094F-188F-9B79A5B10459}"/>
              </a:ext>
            </a:extLst>
          </p:cNvPr>
          <p:cNvSpPr>
            <a:spLocks noGrp="1"/>
          </p:cNvSpPr>
          <p:nvPr>
            <p:ph type="body" idx="1" hasCustomPrompt="1"/>
          </p:nvPr>
        </p:nvSpPr>
        <p:spPr>
          <a:xfrm>
            <a:off x="380398" y="674476"/>
            <a:ext cx="5378822" cy="1184304"/>
          </a:xfrm>
        </p:spPr>
        <p:txBody>
          <a:bodyPr/>
          <a:lstStyle>
            <a:lvl1pPr marL="0" indent="0">
              <a:lnSpc>
                <a:spcPct val="100000"/>
              </a:lnSpc>
              <a:spcBef>
                <a:spcPts val="0"/>
              </a:spcBef>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Optional Chapter Title</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80398" y="2346637"/>
            <a:ext cx="5378822" cy="2852737"/>
          </a:xfrm>
        </p:spPr>
        <p:txBody>
          <a:bodyPr anchor="t" anchorCtr="0"/>
          <a:lstStyle>
            <a:lvl1pPr>
              <a:defRPr sz="5098" b="0">
                <a:solidFill>
                  <a:srgbClr val="1E1405"/>
                </a:solidFill>
              </a:defRPr>
            </a:lvl1pPr>
          </a:lstStyle>
          <a:p>
            <a:r>
              <a:rPr lang="en-US"/>
              <a:t>Click to edit Master divider style</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CE39B78C-1CC9-21E8-88C6-4C643F3C8632}"/>
              </a:ext>
            </a:extLst>
          </p:cNvPr>
          <p:cNvGrpSpPr/>
          <p:nvPr/>
        </p:nvGrpSpPr>
        <p:grpSpPr>
          <a:xfrm flipH="1">
            <a:off x="380398" y="366261"/>
            <a:ext cx="5582213" cy="144735"/>
            <a:chOff x="380497" y="1888670"/>
            <a:chExt cx="5583667" cy="144735"/>
          </a:xfrm>
        </p:grpSpPr>
        <p:pic>
          <p:nvPicPr>
            <p:cNvPr id="10" name="Graphic 9">
              <a:extLst>
                <a:ext uri="{FF2B5EF4-FFF2-40B4-BE49-F238E27FC236}">
                  <a16:creationId xmlns:a16="http://schemas.microsoft.com/office/drawing/2014/main" id="{06616CC2-B334-0B63-2DA3-A0D00FBEF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188D420D-357E-2455-EE93-B28A71B89EA8}"/>
                </a:ext>
              </a:extLst>
            </p:cNvPr>
            <p:cNvCxnSpPr>
              <a:cxnSpLocks/>
            </p:cNvCxnSpPr>
            <p:nvPr/>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Picture Placeholder 6">
            <a:extLst>
              <a:ext uri="{FF2B5EF4-FFF2-40B4-BE49-F238E27FC236}">
                <a16:creationId xmlns:a16="http://schemas.microsoft.com/office/drawing/2014/main" id="{BF75A44F-714D-2F4D-BF57-C57E96F9E693}"/>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pic>
        <p:nvPicPr>
          <p:cNvPr id="4" name="Picture 3">
            <a:extLst>
              <a:ext uri="{FF2B5EF4-FFF2-40B4-BE49-F238E27FC236}">
                <a16:creationId xmlns:a16="http://schemas.microsoft.com/office/drawing/2014/main" id="{DA74F43A-B94B-62D2-5BF8-243890FD30EE}"/>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8" name="Straight Connector 7">
            <a:extLst>
              <a:ext uri="{FF2B5EF4-FFF2-40B4-BE49-F238E27FC236}">
                <a16:creationId xmlns:a16="http://schemas.microsoft.com/office/drawing/2014/main" id="{44B8CB0F-DC27-1E6F-8A02-9C84BA22D9A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3ED85B2-66A0-C198-9C6E-7EBE811A94F3}"/>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D921AAB3-8139-7B7E-C6BD-B4BF5685FE75}"/>
              </a:ext>
            </a:extLst>
          </p:cNvPr>
          <p:cNvGrpSpPr/>
          <p:nvPr userDrawn="1"/>
        </p:nvGrpSpPr>
        <p:grpSpPr>
          <a:xfrm flipH="1">
            <a:off x="380398" y="366261"/>
            <a:ext cx="5582213" cy="144735"/>
            <a:chOff x="380497" y="1888670"/>
            <a:chExt cx="5583667" cy="144735"/>
          </a:xfrm>
        </p:grpSpPr>
        <p:pic>
          <p:nvPicPr>
            <p:cNvPr id="17" name="Graphic 16">
              <a:extLst>
                <a:ext uri="{FF2B5EF4-FFF2-40B4-BE49-F238E27FC236}">
                  <a16:creationId xmlns:a16="http://schemas.microsoft.com/office/drawing/2014/main" id="{6CADED3E-FDA9-6BCD-A837-03246F3BB6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8081C14C-FF13-1DCF-B6F2-D8B7945F42B7}"/>
                </a:ext>
              </a:extLst>
            </p:cNvPr>
            <p:cNvCxnSpPr>
              <a:cxnSpLocks/>
            </p:cNvCxnSpPr>
            <p:nvPr userDrawn="1"/>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2485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9D10C-27B8-59CC-C06D-F18337E45BDE}"/>
              </a:ext>
            </a:extLst>
          </p:cNvPr>
          <p:cNvSpPr>
            <a:spLocks noGrp="1"/>
          </p:cNvSpPr>
          <p:nvPr>
            <p:ph sz="half" idx="2"/>
          </p:nvPr>
        </p:nvSpPr>
        <p:spPr>
          <a:xfrm>
            <a:off x="6237450" y="2188029"/>
            <a:ext cx="556724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1888671"/>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AAF7B070-A6FC-CA0D-407B-78A8BF3BCAAE}"/>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4E076927-7A86-C7DA-BD4D-B248979A07F4}"/>
              </a:ext>
            </a:extLst>
          </p:cNvPr>
          <p:cNvGrpSpPr/>
          <p:nvPr userDrawn="1"/>
        </p:nvGrpSpPr>
        <p:grpSpPr>
          <a:xfrm>
            <a:off x="380398" y="1888671"/>
            <a:ext cx="5586203" cy="144735"/>
            <a:chOff x="380497" y="1888670"/>
            <a:chExt cx="5587658" cy="144735"/>
          </a:xfrm>
        </p:grpSpPr>
        <p:pic>
          <p:nvPicPr>
            <p:cNvPr id="9" name="Graphic 8">
              <a:extLst>
                <a:ext uri="{FF2B5EF4-FFF2-40B4-BE49-F238E27FC236}">
                  <a16:creationId xmlns:a16="http://schemas.microsoft.com/office/drawing/2014/main" id="{BD444D2B-3486-1CF7-90CA-ACF1D3820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3" name="Straight Connector 12">
              <a:extLst>
                <a:ext uri="{FF2B5EF4-FFF2-40B4-BE49-F238E27FC236}">
                  <a16:creationId xmlns:a16="http://schemas.microsoft.com/office/drawing/2014/main" id="{1FF3D211-722E-72FA-E2B9-9FF51802C43F}"/>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3325BB5B-1A76-C8FD-1AD2-C37623156DCF}"/>
              </a:ext>
            </a:extLst>
          </p:cNvPr>
          <p:cNvGrpSpPr/>
          <p:nvPr userDrawn="1"/>
        </p:nvGrpSpPr>
        <p:grpSpPr>
          <a:xfrm>
            <a:off x="6218493" y="1888671"/>
            <a:ext cx="5586203" cy="144735"/>
            <a:chOff x="380497" y="1888670"/>
            <a:chExt cx="5587658" cy="144735"/>
          </a:xfrm>
        </p:grpSpPr>
        <p:pic>
          <p:nvPicPr>
            <p:cNvPr id="15" name="Graphic 14">
              <a:extLst>
                <a:ext uri="{FF2B5EF4-FFF2-40B4-BE49-F238E27FC236}">
                  <a16:creationId xmlns:a16="http://schemas.microsoft.com/office/drawing/2014/main" id="{1439D9E9-8768-FA8E-8144-0ABA5DDD9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614A364-A8AC-BB92-4DCB-CEB2438F473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5F1E9B80-8A39-7FE4-D62F-C17C55C04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5" name="Group 24">
            <a:extLst>
              <a:ext uri="{FF2B5EF4-FFF2-40B4-BE49-F238E27FC236}">
                <a16:creationId xmlns:a16="http://schemas.microsoft.com/office/drawing/2014/main" id="{0703F006-E27A-EBA0-73F1-42673F0A7308}"/>
              </a:ext>
            </a:extLst>
          </p:cNvPr>
          <p:cNvGrpSpPr/>
          <p:nvPr userDrawn="1"/>
        </p:nvGrpSpPr>
        <p:grpSpPr>
          <a:xfrm>
            <a:off x="380398" y="6476612"/>
            <a:ext cx="11424298" cy="271909"/>
            <a:chOff x="380497" y="6476611"/>
            <a:chExt cx="11427274" cy="271909"/>
          </a:xfrm>
        </p:grpSpPr>
        <p:cxnSp>
          <p:nvCxnSpPr>
            <p:cNvPr id="26" name="Straight Connector 25">
              <a:extLst>
                <a:ext uri="{FF2B5EF4-FFF2-40B4-BE49-F238E27FC236}">
                  <a16:creationId xmlns:a16="http://schemas.microsoft.com/office/drawing/2014/main" id="{99B96EC6-934B-9EE5-D6F3-2C5E9EA11E5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B17AD8-D695-1B9A-A8DD-4A6F15ABE2C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0069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3626678"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4279801"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8175473"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1888671"/>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3172BF11-636F-0860-09BF-75B0B02638EF}"/>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ACE09BF-0390-B5DF-26BE-17225E405559}"/>
              </a:ext>
            </a:extLst>
          </p:cNvPr>
          <p:cNvGrpSpPr/>
          <p:nvPr/>
        </p:nvGrpSpPr>
        <p:grpSpPr>
          <a:xfrm>
            <a:off x="4278713" y="1888671"/>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1888671"/>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7428C6DD-2C9B-745F-D139-4F1F756496BA}"/>
              </a:ext>
            </a:extLst>
          </p:cNvPr>
          <p:cNvGrpSpPr/>
          <p:nvPr userDrawn="1"/>
        </p:nvGrpSpPr>
        <p:grpSpPr>
          <a:xfrm>
            <a:off x="380399" y="1888671"/>
            <a:ext cx="3653915" cy="144735"/>
            <a:chOff x="380497" y="1888670"/>
            <a:chExt cx="3654867" cy="144735"/>
          </a:xfrm>
        </p:grpSpPr>
        <p:pic>
          <p:nvPicPr>
            <p:cNvPr id="13" name="Graphic 12">
              <a:extLst>
                <a:ext uri="{FF2B5EF4-FFF2-40B4-BE49-F238E27FC236}">
                  <a16:creationId xmlns:a16="http://schemas.microsoft.com/office/drawing/2014/main" id="{BC4639FB-A5DE-2A35-BC6F-DC499787F6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6FE50E4-7371-7DBD-EE7B-3869144324E6}"/>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8" name="Picture 17" descr="A black background with yellow letters&#10;&#10;AI-generated content may be incorrect.">
            <a:extLst>
              <a:ext uri="{FF2B5EF4-FFF2-40B4-BE49-F238E27FC236}">
                <a16:creationId xmlns:a16="http://schemas.microsoft.com/office/drawing/2014/main" id="{0BA6C764-40EB-0F5F-4EE1-09E0546D35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9" name="Group 18">
            <a:extLst>
              <a:ext uri="{FF2B5EF4-FFF2-40B4-BE49-F238E27FC236}">
                <a16:creationId xmlns:a16="http://schemas.microsoft.com/office/drawing/2014/main" id="{D608008A-CA20-3752-3C7B-428037226146}"/>
              </a:ext>
            </a:extLst>
          </p:cNvPr>
          <p:cNvGrpSpPr/>
          <p:nvPr userDrawn="1"/>
        </p:nvGrpSpPr>
        <p:grpSpPr>
          <a:xfrm>
            <a:off x="380398" y="6476612"/>
            <a:ext cx="11424298" cy="271909"/>
            <a:chOff x="380497" y="6476611"/>
            <a:chExt cx="11427274" cy="271909"/>
          </a:xfrm>
        </p:grpSpPr>
        <p:cxnSp>
          <p:nvCxnSpPr>
            <p:cNvPr id="27" name="Straight Connector 26">
              <a:extLst>
                <a:ext uri="{FF2B5EF4-FFF2-40B4-BE49-F238E27FC236}">
                  <a16:creationId xmlns:a16="http://schemas.microsoft.com/office/drawing/2014/main" id="{33F2AF47-ED25-D8C2-8A03-FACB62A9B43A}"/>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74BEA4-0255-A280-13B7-4EDEF5D1E75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A069BBF9-1C4A-239F-E916-7BC978856431}"/>
              </a:ext>
            </a:extLst>
          </p:cNvPr>
          <p:cNvGrpSpPr/>
          <p:nvPr userDrawn="1"/>
        </p:nvGrpSpPr>
        <p:grpSpPr>
          <a:xfrm>
            <a:off x="4278713" y="1888671"/>
            <a:ext cx="3653915" cy="144735"/>
            <a:chOff x="380497" y="1888670"/>
            <a:chExt cx="3654867" cy="144735"/>
          </a:xfrm>
        </p:grpSpPr>
        <p:pic>
          <p:nvPicPr>
            <p:cNvPr id="30" name="Graphic 29">
              <a:extLst>
                <a:ext uri="{FF2B5EF4-FFF2-40B4-BE49-F238E27FC236}">
                  <a16:creationId xmlns:a16="http://schemas.microsoft.com/office/drawing/2014/main" id="{CD41C990-D8B9-4526-191E-04782F8BE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29936BA4-B41A-29FD-438E-59DF9C7F1E7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2" name="Group 31">
            <a:extLst>
              <a:ext uri="{FF2B5EF4-FFF2-40B4-BE49-F238E27FC236}">
                <a16:creationId xmlns:a16="http://schemas.microsoft.com/office/drawing/2014/main" id="{50310C80-9975-3C8C-2307-6680002E2F0C}"/>
              </a:ext>
            </a:extLst>
          </p:cNvPr>
          <p:cNvGrpSpPr/>
          <p:nvPr userDrawn="1"/>
        </p:nvGrpSpPr>
        <p:grpSpPr>
          <a:xfrm>
            <a:off x="8175474" y="1888671"/>
            <a:ext cx="3653915" cy="144735"/>
            <a:chOff x="380497" y="1888670"/>
            <a:chExt cx="3654867" cy="144735"/>
          </a:xfrm>
        </p:grpSpPr>
        <p:pic>
          <p:nvPicPr>
            <p:cNvPr id="33" name="Graphic 32">
              <a:extLst>
                <a:ext uri="{FF2B5EF4-FFF2-40B4-BE49-F238E27FC236}">
                  <a16:creationId xmlns:a16="http://schemas.microsoft.com/office/drawing/2014/main" id="{DDCCBE78-20C8-1E01-A9BA-58A7D58096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4" name="Straight Connector 33">
              <a:extLst>
                <a:ext uri="{FF2B5EF4-FFF2-40B4-BE49-F238E27FC236}">
                  <a16:creationId xmlns:a16="http://schemas.microsoft.com/office/drawing/2014/main" id="{FA322CB2-FB79-A57A-67CE-8016EC5E5C9C}"/>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81471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2673580"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3304695"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6233906"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4">
            <a:extLst>
              <a:ext uri="{FF2B5EF4-FFF2-40B4-BE49-F238E27FC236}">
                <a16:creationId xmlns:a16="http://schemas.microsoft.com/office/drawing/2014/main" id="{03495036-E9C0-CCD2-E1B2-A2015F8BE70B}"/>
              </a:ext>
            </a:extLst>
          </p:cNvPr>
          <p:cNvSpPr>
            <a:spLocks noGrp="1"/>
          </p:cNvSpPr>
          <p:nvPr>
            <p:ph sz="half" idx="14"/>
          </p:nvPr>
        </p:nvSpPr>
        <p:spPr>
          <a:xfrm>
            <a:off x="9143029"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746A3D09-14FF-C460-977D-AE705D2B10A9}"/>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AACA8C55-161F-DE41-2794-023369E7C3A7}"/>
              </a:ext>
            </a:extLst>
          </p:cNvPr>
          <p:cNvGrpSpPr/>
          <p:nvPr/>
        </p:nvGrpSpPr>
        <p:grpSpPr>
          <a:xfrm>
            <a:off x="3304695" y="188867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8867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8867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566C005C-8AE5-F570-F0E3-182C5F943077}"/>
              </a:ext>
            </a:extLst>
          </p:cNvPr>
          <p:cNvGrpSpPr/>
          <p:nvPr userDrawn="1"/>
        </p:nvGrpSpPr>
        <p:grpSpPr>
          <a:xfrm>
            <a:off x="380398" y="1888671"/>
            <a:ext cx="2673580" cy="144735"/>
            <a:chOff x="380497" y="1888670"/>
            <a:chExt cx="2674276" cy="144735"/>
          </a:xfrm>
        </p:grpSpPr>
        <p:pic>
          <p:nvPicPr>
            <p:cNvPr id="14" name="Graphic 13">
              <a:extLst>
                <a:ext uri="{FF2B5EF4-FFF2-40B4-BE49-F238E27FC236}">
                  <a16:creationId xmlns:a16="http://schemas.microsoft.com/office/drawing/2014/main" id="{0E55AA90-A748-F9EC-24DF-C55481E66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BADBE2C3-3784-AECC-907E-15B7C6E21CF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6" name="Picture 15" descr="A black background with yellow letters&#10;&#10;AI-generated content may be incorrect.">
            <a:extLst>
              <a:ext uri="{FF2B5EF4-FFF2-40B4-BE49-F238E27FC236}">
                <a16:creationId xmlns:a16="http://schemas.microsoft.com/office/drawing/2014/main" id="{BF5A30D4-79F9-827E-BCB3-5051EAD4F7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3" name="Group 22">
            <a:extLst>
              <a:ext uri="{FF2B5EF4-FFF2-40B4-BE49-F238E27FC236}">
                <a16:creationId xmlns:a16="http://schemas.microsoft.com/office/drawing/2014/main" id="{CD17BDAC-76A1-7F0F-3C18-BA19E5546D3D}"/>
              </a:ext>
            </a:extLst>
          </p:cNvPr>
          <p:cNvGrpSpPr/>
          <p:nvPr userDrawn="1"/>
        </p:nvGrpSpPr>
        <p:grpSpPr>
          <a:xfrm>
            <a:off x="380398" y="6476612"/>
            <a:ext cx="11424298" cy="271909"/>
            <a:chOff x="380497" y="6476611"/>
            <a:chExt cx="11427274" cy="271909"/>
          </a:xfrm>
        </p:grpSpPr>
        <p:cxnSp>
          <p:nvCxnSpPr>
            <p:cNvPr id="24" name="Straight Connector 23">
              <a:extLst>
                <a:ext uri="{FF2B5EF4-FFF2-40B4-BE49-F238E27FC236}">
                  <a16:creationId xmlns:a16="http://schemas.microsoft.com/office/drawing/2014/main" id="{059C96AA-C3BD-2816-FD18-12C49214DF4C}"/>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B5FFB38-056D-9AD5-6FEA-CB849453197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2E1B153F-8421-DF4D-C872-BF9D2CB2A86F}"/>
              </a:ext>
            </a:extLst>
          </p:cNvPr>
          <p:cNvGrpSpPr/>
          <p:nvPr userDrawn="1"/>
        </p:nvGrpSpPr>
        <p:grpSpPr>
          <a:xfrm>
            <a:off x="3304695" y="1888671"/>
            <a:ext cx="2673580" cy="144735"/>
            <a:chOff x="380497" y="1888670"/>
            <a:chExt cx="2674276" cy="144735"/>
          </a:xfrm>
        </p:grpSpPr>
        <p:pic>
          <p:nvPicPr>
            <p:cNvPr id="34" name="Graphic 33">
              <a:extLst>
                <a:ext uri="{FF2B5EF4-FFF2-40B4-BE49-F238E27FC236}">
                  <a16:creationId xmlns:a16="http://schemas.microsoft.com/office/drawing/2014/main" id="{4E605685-1449-0587-4C7F-76E802CF3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2B06B98-3063-859B-39EC-035B95B47F6C}"/>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6" name="Group 35">
            <a:extLst>
              <a:ext uri="{FF2B5EF4-FFF2-40B4-BE49-F238E27FC236}">
                <a16:creationId xmlns:a16="http://schemas.microsoft.com/office/drawing/2014/main" id="{6F225DC9-FA81-B7E9-4FD9-C8DA6D2A1083}"/>
              </a:ext>
            </a:extLst>
          </p:cNvPr>
          <p:cNvGrpSpPr/>
          <p:nvPr userDrawn="1"/>
        </p:nvGrpSpPr>
        <p:grpSpPr>
          <a:xfrm>
            <a:off x="6233906" y="1888671"/>
            <a:ext cx="2673580" cy="144735"/>
            <a:chOff x="380497" y="1888670"/>
            <a:chExt cx="2674276" cy="144735"/>
          </a:xfrm>
        </p:grpSpPr>
        <p:pic>
          <p:nvPicPr>
            <p:cNvPr id="37" name="Graphic 36">
              <a:extLst>
                <a:ext uri="{FF2B5EF4-FFF2-40B4-BE49-F238E27FC236}">
                  <a16:creationId xmlns:a16="http://schemas.microsoft.com/office/drawing/2014/main" id="{408E13BD-E50F-8654-A7DF-B324ED60C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8" name="Straight Connector 37">
              <a:extLst>
                <a:ext uri="{FF2B5EF4-FFF2-40B4-BE49-F238E27FC236}">
                  <a16:creationId xmlns:a16="http://schemas.microsoft.com/office/drawing/2014/main" id="{7F0581A2-B04A-D0D2-7516-84DCC94FBF29}"/>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9" name="Group 38">
            <a:extLst>
              <a:ext uri="{FF2B5EF4-FFF2-40B4-BE49-F238E27FC236}">
                <a16:creationId xmlns:a16="http://schemas.microsoft.com/office/drawing/2014/main" id="{BA3048E8-68B3-D0EC-287A-23E87F12F541}"/>
              </a:ext>
            </a:extLst>
          </p:cNvPr>
          <p:cNvGrpSpPr/>
          <p:nvPr userDrawn="1"/>
        </p:nvGrpSpPr>
        <p:grpSpPr>
          <a:xfrm>
            <a:off x="9143028" y="1888671"/>
            <a:ext cx="2673580" cy="144735"/>
            <a:chOff x="380497" y="1888670"/>
            <a:chExt cx="2674276" cy="144735"/>
          </a:xfrm>
        </p:grpSpPr>
        <p:pic>
          <p:nvPicPr>
            <p:cNvPr id="40" name="Graphic 39">
              <a:extLst>
                <a:ext uri="{FF2B5EF4-FFF2-40B4-BE49-F238E27FC236}">
                  <a16:creationId xmlns:a16="http://schemas.microsoft.com/office/drawing/2014/main" id="{246BBC04-0CEB-6962-46F0-70A67D30F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1" name="Straight Connector 40">
              <a:extLst>
                <a:ext uri="{FF2B5EF4-FFF2-40B4-BE49-F238E27FC236}">
                  <a16:creationId xmlns:a16="http://schemas.microsoft.com/office/drawing/2014/main" id="{FD2D5A72-3AF9-0AFF-AEC8-4BB0C22292D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59352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DEE36-7CD8-F44D-9F9A-15CB7F2C2B07}"/>
              </a:ext>
            </a:extLst>
          </p:cNvPr>
          <p:cNvSpPr>
            <a:spLocks noGrp="1"/>
          </p:cNvSpPr>
          <p:nvPr>
            <p:ph sz="quarter" idx="4"/>
          </p:nvPr>
        </p:nvSpPr>
        <p:spPr>
          <a:xfrm>
            <a:off x="6222755"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263C4D9-2AB0-E4C7-E86E-76E8DCD544F8}"/>
              </a:ext>
            </a:extLst>
          </p:cNvPr>
          <p:cNvGrpSpPr/>
          <p:nvPr userDrawn="1"/>
        </p:nvGrpSpPr>
        <p:grpSpPr>
          <a:xfrm>
            <a:off x="380398" y="2361368"/>
            <a:ext cx="5586203" cy="144735"/>
            <a:chOff x="380497" y="1888670"/>
            <a:chExt cx="5587658" cy="144735"/>
          </a:xfrm>
        </p:grpSpPr>
        <p:pic>
          <p:nvPicPr>
            <p:cNvPr id="11" name="Graphic 10">
              <a:extLst>
                <a:ext uri="{FF2B5EF4-FFF2-40B4-BE49-F238E27FC236}">
                  <a16:creationId xmlns:a16="http://schemas.microsoft.com/office/drawing/2014/main" id="{2903E0F8-C7ED-1B13-ED6B-E277422BE6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3075B4E7-0D77-E012-7E23-87EA7013E64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FCD837BB-CE87-5C05-8967-F0B0346548C9}"/>
              </a:ext>
            </a:extLst>
          </p:cNvPr>
          <p:cNvGrpSpPr/>
          <p:nvPr userDrawn="1"/>
        </p:nvGrpSpPr>
        <p:grpSpPr>
          <a:xfrm>
            <a:off x="6218493" y="2361368"/>
            <a:ext cx="5586203" cy="144735"/>
            <a:chOff x="380497" y="1888670"/>
            <a:chExt cx="5587658" cy="144735"/>
          </a:xfrm>
        </p:grpSpPr>
        <p:pic>
          <p:nvPicPr>
            <p:cNvPr id="23" name="Graphic 22">
              <a:extLst>
                <a:ext uri="{FF2B5EF4-FFF2-40B4-BE49-F238E27FC236}">
                  <a16:creationId xmlns:a16="http://schemas.microsoft.com/office/drawing/2014/main" id="{33F2B534-27BE-4655-22D4-3D1B5949E2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7A454379-96DB-93C4-CB10-7BF16DA0ED0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5" name="Picture 24" descr="A black background with yellow letters&#10;&#10;AI-generated content may be incorrect.">
            <a:extLst>
              <a:ext uri="{FF2B5EF4-FFF2-40B4-BE49-F238E27FC236}">
                <a16:creationId xmlns:a16="http://schemas.microsoft.com/office/drawing/2014/main" id="{7F7EDB6B-572D-8694-C76F-AD31D32A3E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2CFEECD9-51DA-A4D3-15F2-52A74C8CAC1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328ACDC-5AEC-25F7-C28A-DD8F9FDB34FF}"/>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02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2798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2798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175473"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175473"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62AEE85C-EA26-06A9-CB76-E97830CAA415}"/>
              </a:ext>
            </a:extLst>
          </p:cNvPr>
          <p:cNvGrpSpPr/>
          <p:nvPr/>
        </p:nvGrpSpPr>
        <p:grpSpPr>
          <a:xfrm>
            <a:off x="380399" y="2361368"/>
            <a:ext cx="3653915" cy="144735"/>
            <a:chOff x="380497" y="1888670"/>
            <a:chExt cx="3654867" cy="144735"/>
          </a:xfrm>
        </p:grpSpPr>
        <p:pic>
          <p:nvPicPr>
            <p:cNvPr id="11" name="Graphic 10">
              <a:extLst>
                <a:ext uri="{FF2B5EF4-FFF2-40B4-BE49-F238E27FC236}">
                  <a16:creationId xmlns:a16="http://schemas.microsoft.com/office/drawing/2014/main" id="{621B0EEB-FDD0-3E37-DCFC-AFA5FF2D6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5347C66F-24FB-EC6C-0C55-4F41DED29598}"/>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FEBDC82-CFFB-6BFA-32A2-6B67E5974FE3}"/>
              </a:ext>
            </a:extLst>
          </p:cNvPr>
          <p:cNvGrpSpPr/>
          <p:nvPr/>
        </p:nvGrpSpPr>
        <p:grpSpPr>
          <a:xfrm>
            <a:off x="4278713" y="2361368"/>
            <a:ext cx="3653915" cy="144735"/>
            <a:chOff x="380497" y="1888670"/>
            <a:chExt cx="3654867" cy="144735"/>
          </a:xfrm>
        </p:grpSpPr>
        <p:pic>
          <p:nvPicPr>
            <p:cNvPr id="24" name="Graphic 23">
              <a:extLst>
                <a:ext uri="{FF2B5EF4-FFF2-40B4-BE49-F238E27FC236}">
                  <a16:creationId xmlns:a16="http://schemas.microsoft.com/office/drawing/2014/main" id="{B8DA7B25-FC5B-45DE-22F0-02F5FAD712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953E413-CE3C-E191-D264-22C10766A91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6" name="Group 25">
            <a:extLst>
              <a:ext uri="{FF2B5EF4-FFF2-40B4-BE49-F238E27FC236}">
                <a16:creationId xmlns:a16="http://schemas.microsoft.com/office/drawing/2014/main" id="{19181796-06A7-BF46-8FAC-915233F5216D}"/>
              </a:ext>
            </a:extLst>
          </p:cNvPr>
          <p:cNvGrpSpPr/>
          <p:nvPr/>
        </p:nvGrpSpPr>
        <p:grpSpPr>
          <a:xfrm>
            <a:off x="8175474" y="2361368"/>
            <a:ext cx="3653915" cy="144735"/>
            <a:chOff x="380497" y="1888670"/>
            <a:chExt cx="3654867" cy="144735"/>
          </a:xfrm>
        </p:grpSpPr>
        <p:pic>
          <p:nvPicPr>
            <p:cNvPr id="27" name="Graphic 26">
              <a:extLst>
                <a:ext uri="{FF2B5EF4-FFF2-40B4-BE49-F238E27FC236}">
                  <a16:creationId xmlns:a16="http://schemas.microsoft.com/office/drawing/2014/main" id="{603D9F37-DD70-159B-26A7-BC7E456EB2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1620B67-FC72-2216-76D6-C1211A9AE5F3}"/>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6F80164C-B617-40A7-3385-990B8205D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4" name="Straight Connector 13">
            <a:extLst>
              <a:ext uri="{FF2B5EF4-FFF2-40B4-BE49-F238E27FC236}">
                <a16:creationId xmlns:a16="http://schemas.microsoft.com/office/drawing/2014/main" id="{E45F8F62-8B54-3F36-9255-5DB551F85E8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F8152A0-6EE6-EFEC-6744-5DB55BA3E1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0453E43-F384-1F2D-A29F-917DED7FA78C}"/>
              </a:ext>
            </a:extLst>
          </p:cNvPr>
          <p:cNvGrpSpPr/>
          <p:nvPr userDrawn="1"/>
        </p:nvGrpSpPr>
        <p:grpSpPr>
          <a:xfrm>
            <a:off x="380399" y="2361368"/>
            <a:ext cx="3653915" cy="144735"/>
            <a:chOff x="380497" y="1888670"/>
            <a:chExt cx="3654867" cy="144735"/>
          </a:xfrm>
        </p:grpSpPr>
        <p:pic>
          <p:nvPicPr>
            <p:cNvPr id="17" name="Graphic 16">
              <a:extLst>
                <a:ext uri="{FF2B5EF4-FFF2-40B4-BE49-F238E27FC236}">
                  <a16:creationId xmlns:a16="http://schemas.microsoft.com/office/drawing/2014/main" id="{322078FA-4F1E-B29E-3DEF-520D5C1582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48E8B79E-0FF4-C1BA-3029-C195283B6C76}"/>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7B395509-9321-7478-35B2-11D29B110BCA}"/>
              </a:ext>
            </a:extLst>
          </p:cNvPr>
          <p:cNvGrpSpPr/>
          <p:nvPr userDrawn="1"/>
        </p:nvGrpSpPr>
        <p:grpSpPr>
          <a:xfrm>
            <a:off x="4278713" y="2361368"/>
            <a:ext cx="3653915" cy="144735"/>
            <a:chOff x="380497" y="1888670"/>
            <a:chExt cx="3654867" cy="144735"/>
          </a:xfrm>
        </p:grpSpPr>
        <p:pic>
          <p:nvPicPr>
            <p:cNvPr id="31" name="Graphic 30">
              <a:extLst>
                <a:ext uri="{FF2B5EF4-FFF2-40B4-BE49-F238E27FC236}">
                  <a16:creationId xmlns:a16="http://schemas.microsoft.com/office/drawing/2014/main" id="{2E10CF47-72F7-3DB8-C9FF-EFDEEE6BBE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495D9601-4ED5-8231-3B41-A189E379BD85}"/>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060B9D5D-0EE5-B10D-D23A-221460C6FA31}"/>
              </a:ext>
            </a:extLst>
          </p:cNvPr>
          <p:cNvGrpSpPr/>
          <p:nvPr userDrawn="1"/>
        </p:nvGrpSpPr>
        <p:grpSpPr>
          <a:xfrm>
            <a:off x="8175474" y="2361368"/>
            <a:ext cx="3653915" cy="144735"/>
            <a:chOff x="380497" y="1888670"/>
            <a:chExt cx="3654867" cy="144735"/>
          </a:xfrm>
        </p:grpSpPr>
        <p:pic>
          <p:nvPicPr>
            <p:cNvPr id="34" name="Graphic 33">
              <a:extLst>
                <a:ext uri="{FF2B5EF4-FFF2-40B4-BE49-F238E27FC236}">
                  <a16:creationId xmlns:a16="http://schemas.microsoft.com/office/drawing/2014/main" id="{C6B95369-5E6D-94B1-AD17-E9A29C8B1F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B09155A2-3618-DBDA-5B19-289683E79D37}"/>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5962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p:cSld name="Comparison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3309266"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3309266"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6234584"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6234584"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4">
            <a:extLst>
              <a:ext uri="{FF2B5EF4-FFF2-40B4-BE49-F238E27FC236}">
                <a16:creationId xmlns:a16="http://schemas.microsoft.com/office/drawing/2014/main" id="{8AB0E052-2CB4-03A0-9E92-A7B1BC6CE843}"/>
              </a:ext>
            </a:extLst>
          </p:cNvPr>
          <p:cNvSpPr>
            <a:spLocks noGrp="1"/>
          </p:cNvSpPr>
          <p:nvPr>
            <p:ph type="body" sz="quarter" idx="16"/>
          </p:nvPr>
        </p:nvSpPr>
        <p:spPr>
          <a:xfrm>
            <a:off x="9141619"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50" name="Content Placeholder 4">
            <a:extLst>
              <a:ext uri="{FF2B5EF4-FFF2-40B4-BE49-F238E27FC236}">
                <a16:creationId xmlns:a16="http://schemas.microsoft.com/office/drawing/2014/main" id="{A6C06E7D-49CE-2817-27C2-7204503F5C90}"/>
              </a:ext>
            </a:extLst>
          </p:cNvPr>
          <p:cNvSpPr>
            <a:spLocks noGrp="1"/>
          </p:cNvSpPr>
          <p:nvPr>
            <p:ph sz="quarter" idx="17"/>
          </p:nvPr>
        </p:nvSpPr>
        <p:spPr>
          <a:xfrm>
            <a:off x="9141619"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0CC59F3D-CADC-65AF-0C47-9E154174E541}"/>
              </a:ext>
            </a:extLst>
          </p:cNvPr>
          <p:cNvGrpSpPr/>
          <p:nvPr/>
        </p:nvGrpSpPr>
        <p:grpSpPr>
          <a:xfrm>
            <a:off x="380398" y="2361368"/>
            <a:ext cx="2673580" cy="144735"/>
            <a:chOff x="380497" y="1888670"/>
            <a:chExt cx="2674276" cy="144735"/>
          </a:xfrm>
        </p:grpSpPr>
        <p:pic>
          <p:nvPicPr>
            <p:cNvPr id="38" name="Graphic 37">
              <a:extLst>
                <a:ext uri="{FF2B5EF4-FFF2-40B4-BE49-F238E27FC236}">
                  <a16:creationId xmlns:a16="http://schemas.microsoft.com/office/drawing/2014/main" id="{66952A62-9677-ADC8-7290-750284A709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9CBF0561-B0CC-FA09-A0EB-3CBAE7DE289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D73CF680-8459-9A87-6450-DDA03D7F20EE}"/>
              </a:ext>
            </a:extLst>
          </p:cNvPr>
          <p:cNvGrpSpPr/>
          <p:nvPr/>
        </p:nvGrpSpPr>
        <p:grpSpPr>
          <a:xfrm>
            <a:off x="3304695" y="2361368"/>
            <a:ext cx="2673580" cy="144735"/>
            <a:chOff x="380497" y="1888670"/>
            <a:chExt cx="2674276" cy="144735"/>
          </a:xfrm>
        </p:grpSpPr>
        <p:pic>
          <p:nvPicPr>
            <p:cNvPr id="41" name="Graphic 40">
              <a:extLst>
                <a:ext uri="{FF2B5EF4-FFF2-40B4-BE49-F238E27FC236}">
                  <a16:creationId xmlns:a16="http://schemas.microsoft.com/office/drawing/2014/main" id="{F571A8B3-F70F-8744-108B-33E391E3E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EBDADDD3-4FFC-D4A8-F16E-19DD157725B6}"/>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3" name="Group 42">
            <a:extLst>
              <a:ext uri="{FF2B5EF4-FFF2-40B4-BE49-F238E27FC236}">
                <a16:creationId xmlns:a16="http://schemas.microsoft.com/office/drawing/2014/main" id="{F0A3BD17-F612-56C5-9AA5-F0420DE9EA9B}"/>
              </a:ext>
            </a:extLst>
          </p:cNvPr>
          <p:cNvGrpSpPr/>
          <p:nvPr/>
        </p:nvGrpSpPr>
        <p:grpSpPr>
          <a:xfrm>
            <a:off x="6233906" y="2361368"/>
            <a:ext cx="2673580" cy="144735"/>
            <a:chOff x="380497" y="1888670"/>
            <a:chExt cx="2674276" cy="144735"/>
          </a:xfrm>
        </p:grpSpPr>
        <p:pic>
          <p:nvPicPr>
            <p:cNvPr id="44" name="Graphic 43">
              <a:extLst>
                <a:ext uri="{FF2B5EF4-FFF2-40B4-BE49-F238E27FC236}">
                  <a16:creationId xmlns:a16="http://schemas.microsoft.com/office/drawing/2014/main" id="{5DEC4604-AEF7-9027-35C4-7002F31EB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5" name="Straight Connector 44">
              <a:extLst>
                <a:ext uri="{FF2B5EF4-FFF2-40B4-BE49-F238E27FC236}">
                  <a16:creationId xmlns:a16="http://schemas.microsoft.com/office/drawing/2014/main" id="{E18F6E4B-55E7-4D83-455A-7625CF2C67B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6" name="Group 45">
            <a:extLst>
              <a:ext uri="{FF2B5EF4-FFF2-40B4-BE49-F238E27FC236}">
                <a16:creationId xmlns:a16="http://schemas.microsoft.com/office/drawing/2014/main" id="{481DA5ED-05BA-9740-4915-DB21E3C0EAC6}"/>
              </a:ext>
            </a:extLst>
          </p:cNvPr>
          <p:cNvGrpSpPr/>
          <p:nvPr/>
        </p:nvGrpSpPr>
        <p:grpSpPr>
          <a:xfrm>
            <a:off x="9143028" y="2361368"/>
            <a:ext cx="2673580" cy="144735"/>
            <a:chOff x="380497" y="1888670"/>
            <a:chExt cx="2674276" cy="144735"/>
          </a:xfrm>
        </p:grpSpPr>
        <p:pic>
          <p:nvPicPr>
            <p:cNvPr id="47" name="Graphic 46">
              <a:extLst>
                <a:ext uri="{FF2B5EF4-FFF2-40B4-BE49-F238E27FC236}">
                  <a16:creationId xmlns:a16="http://schemas.microsoft.com/office/drawing/2014/main" id="{CC1262D2-368D-1AC4-CD14-6FCA5E12A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48" name="Straight Connector 47">
              <a:extLst>
                <a:ext uri="{FF2B5EF4-FFF2-40B4-BE49-F238E27FC236}">
                  <a16:creationId xmlns:a16="http://schemas.microsoft.com/office/drawing/2014/main" id="{900462E4-F238-B3E1-B987-66117F440B52}"/>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7" name="Picture 6" descr="A black background with yellow letters&#10;&#10;AI-generated content may be incorrect.">
            <a:extLst>
              <a:ext uri="{FF2B5EF4-FFF2-40B4-BE49-F238E27FC236}">
                <a16:creationId xmlns:a16="http://schemas.microsoft.com/office/drawing/2014/main" id="{E2BAC33C-153E-9D0A-F95A-E20D5995C9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1" name="Straight Connector 10">
            <a:extLst>
              <a:ext uri="{FF2B5EF4-FFF2-40B4-BE49-F238E27FC236}">
                <a16:creationId xmlns:a16="http://schemas.microsoft.com/office/drawing/2014/main" id="{B21DF504-D1F5-122D-7B51-39D34F35CA87}"/>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DD24404-067A-7FD1-9BA7-B437E7E1081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D91DF6A0-338A-19D8-C291-C9F68E7EC4BC}"/>
              </a:ext>
            </a:extLst>
          </p:cNvPr>
          <p:cNvGrpSpPr/>
          <p:nvPr userDrawn="1"/>
        </p:nvGrpSpPr>
        <p:grpSpPr>
          <a:xfrm>
            <a:off x="380398" y="2361368"/>
            <a:ext cx="2673580" cy="144735"/>
            <a:chOff x="380497" y="1888670"/>
            <a:chExt cx="2674276" cy="144735"/>
          </a:xfrm>
        </p:grpSpPr>
        <p:pic>
          <p:nvPicPr>
            <p:cNvPr id="14" name="Graphic 13">
              <a:extLst>
                <a:ext uri="{FF2B5EF4-FFF2-40B4-BE49-F238E27FC236}">
                  <a16:creationId xmlns:a16="http://schemas.microsoft.com/office/drawing/2014/main" id="{94436816-1D72-8580-3A05-B7C1BE7FC8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E96811C-32FA-1375-2A60-485DDB6EA4D9}"/>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3EA53C1F-39AF-4471-E009-4106D0572491}"/>
              </a:ext>
            </a:extLst>
          </p:cNvPr>
          <p:cNvGrpSpPr/>
          <p:nvPr userDrawn="1"/>
        </p:nvGrpSpPr>
        <p:grpSpPr>
          <a:xfrm>
            <a:off x="3304695" y="2361368"/>
            <a:ext cx="2673580" cy="144735"/>
            <a:chOff x="380497" y="1888670"/>
            <a:chExt cx="2674276" cy="144735"/>
          </a:xfrm>
        </p:grpSpPr>
        <p:pic>
          <p:nvPicPr>
            <p:cNvPr id="17" name="Graphic 16">
              <a:extLst>
                <a:ext uri="{FF2B5EF4-FFF2-40B4-BE49-F238E27FC236}">
                  <a16:creationId xmlns:a16="http://schemas.microsoft.com/office/drawing/2014/main" id="{F7CB843F-B3B2-3207-F688-99483B9576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D91DFC23-B2C1-6D46-8770-61938C9EF5BB}"/>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11A29DAE-694B-1DF4-D5D1-A28B71BC258D}"/>
              </a:ext>
            </a:extLst>
          </p:cNvPr>
          <p:cNvGrpSpPr/>
          <p:nvPr userDrawn="1"/>
        </p:nvGrpSpPr>
        <p:grpSpPr>
          <a:xfrm>
            <a:off x="6233906" y="2361368"/>
            <a:ext cx="2673580" cy="144735"/>
            <a:chOff x="380497" y="1888670"/>
            <a:chExt cx="2674276" cy="144735"/>
          </a:xfrm>
        </p:grpSpPr>
        <p:pic>
          <p:nvPicPr>
            <p:cNvPr id="23" name="Graphic 22">
              <a:extLst>
                <a:ext uri="{FF2B5EF4-FFF2-40B4-BE49-F238E27FC236}">
                  <a16:creationId xmlns:a16="http://schemas.microsoft.com/office/drawing/2014/main" id="{83390E41-0E93-E6A2-E17C-EFC1E73C8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D37848B6-8CD9-3740-D1AA-E6744D380BE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D804E005-8A2B-EFA1-854F-749837D4E74E}"/>
              </a:ext>
            </a:extLst>
          </p:cNvPr>
          <p:cNvGrpSpPr/>
          <p:nvPr userDrawn="1"/>
        </p:nvGrpSpPr>
        <p:grpSpPr>
          <a:xfrm>
            <a:off x="9143028" y="2361368"/>
            <a:ext cx="2673580" cy="144735"/>
            <a:chOff x="380497" y="1888670"/>
            <a:chExt cx="2674276" cy="144735"/>
          </a:xfrm>
        </p:grpSpPr>
        <p:pic>
          <p:nvPicPr>
            <p:cNvPr id="26" name="Graphic 25">
              <a:extLst>
                <a:ext uri="{FF2B5EF4-FFF2-40B4-BE49-F238E27FC236}">
                  <a16:creationId xmlns:a16="http://schemas.microsoft.com/office/drawing/2014/main" id="{B773C2D2-133F-9989-74A6-100FF892A0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D971F9DC-6160-43C6-4365-2682647A0C1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62275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5586203" cy="13346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5484F3C6-9EE2-B03E-D3EB-2081F2A9E147}"/>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721334D4-F8B2-6AA2-9ED0-E21188D62EAB}"/>
              </a:ext>
            </a:extLst>
          </p:cNvPr>
          <p:cNvGrpSpPr/>
          <p:nvPr userDrawn="1"/>
        </p:nvGrpSpPr>
        <p:grpSpPr>
          <a:xfrm>
            <a:off x="380398" y="1888671"/>
            <a:ext cx="5586203" cy="144735"/>
            <a:chOff x="380497" y="1888670"/>
            <a:chExt cx="5587658" cy="144735"/>
          </a:xfrm>
        </p:grpSpPr>
        <p:pic>
          <p:nvPicPr>
            <p:cNvPr id="5" name="Graphic 4">
              <a:extLst>
                <a:ext uri="{FF2B5EF4-FFF2-40B4-BE49-F238E27FC236}">
                  <a16:creationId xmlns:a16="http://schemas.microsoft.com/office/drawing/2014/main" id="{CBE011BA-1D01-C790-998A-F58B6E0F3E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4E28F25F-E799-2877-40C5-2EDE7520B73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9" name="Picture 8" descr="A black background with yellow letters&#10;&#10;AI-generated content may be incorrect.">
            <a:extLst>
              <a:ext uri="{FF2B5EF4-FFF2-40B4-BE49-F238E27FC236}">
                <a16:creationId xmlns:a16="http://schemas.microsoft.com/office/drawing/2014/main" id="{614C92F6-C51E-6354-78A7-D123103DDC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B8D3A68F-78C7-29E7-55E7-417D6B6292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3BBA462-FBD7-7F0B-A696-4D63A3D6028D}"/>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43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5577022" cy="13419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2A6C22A2-CF90-ADA3-59DA-B8FF475B987D}"/>
              </a:ext>
            </a:extLst>
          </p:cNvPr>
          <p:cNvSpPr>
            <a:spLocks noGrp="1"/>
          </p:cNvSpPr>
          <p:nvPr>
            <p:ph type="pic" sz="quarter" idx="14"/>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31F144B8-C201-C992-D8E2-B1727E0BB460}"/>
              </a:ext>
            </a:extLst>
          </p:cNvPr>
          <p:cNvGrpSpPr/>
          <p:nvPr userDrawn="1"/>
        </p:nvGrpSpPr>
        <p:grpSpPr>
          <a:xfrm>
            <a:off x="380398" y="2361368"/>
            <a:ext cx="5586203" cy="144735"/>
            <a:chOff x="380497" y="1888670"/>
            <a:chExt cx="5587658" cy="144735"/>
          </a:xfrm>
        </p:grpSpPr>
        <p:pic>
          <p:nvPicPr>
            <p:cNvPr id="7" name="Graphic 6">
              <a:extLst>
                <a:ext uri="{FF2B5EF4-FFF2-40B4-BE49-F238E27FC236}">
                  <a16:creationId xmlns:a16="http://schemas.microsoft.com/office/drawing/2014/main" id="{55260E33-C63D-5605-5EAB-DA250AD87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0" name="Straight Connector 9">
              <a:extLst>
                <a:ext uri="{FF2B5EF4-FFF2-40B4-BE49-F238E27FC236}">
                  <a16:creationId xmlns:a16="http://schemas.microsoft.com/office/drawing/2014/main" id="{B49EA30A-C026-089E-234C-7D197843C913}"/>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 name="Picture 10" descr="A black background with yellow letters&#10;&#10;AI-generated content may be incorrect.">
            <a:extLst>
              <a:ext uri="{FF2B5EF4-FFF2-40B4-BE49-F238E27FC236}">
                <a16:creationId xmlns:a16="http://schemas.microsoft.com/office/drawing/2014/main" id="{CDDA1878-3F42-DB54-EEEB-2CBAA5EEAE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2" name="Straight Connector 11">
            <a:extLst>
              <a:ext uri="{FF2B5EF4-FFF2-40B4-BE49-F238E27FC236}">
                <a16:creationId xmlns:a16="http://schemas.microsoft.com/office/drawing/2014/main" id="{3A672355-5AEC-B42F-DB3E-17775432EFC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6F872A4-1F40-5DAD-AA91-F99F1208FC7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71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6EDA-457D-C123-43C6-A6CFCBF1FE78}"/>
              </a:ext>
            </a:extLst>
          </p:cNvPr>
          <p:cNvSpPr>
            <a:spLocks noGrp="1"/>
          </p:cNvSpPr>
          <p:nvPr>
            <p:ph type="title"/>
          </p:nvPr>
        </p:nvSpPr>
        <p:spPr>
          <a:xfrm>
            <a:off x="2329638" y="1288112"/>
            <a:ext cx="7535361" cy="3242921"/>
          </a:xfrm>
        </p:spPr>
        <p:txBody>
          <a:bodyPr tIns="0" anchor="b" anchorCtr="0">
            <a:normAutofit/>
          </a:bodyPr>
          <a:lstStyle>
            <a:lvl1pPr>
              <a:lnSpc>
                <a:spcPct val="100000"/>
              </a:lnSpc>
              <a:defRPr sz="4999" b="0">
                <a:solidFill>
                  <a:schemeClr val="tx1"/>
                </a:solidFill>
              </a:defRPr>
            </a:lvl1pPr>
          </a:lstStyle>
          <a:p>
            <a:r>
              <a:rPr lang="en-US"/>
              <a:t>Click to edit Master title style</a:t>
            </a:r>
          </a:p>
        </p:txBody>
      </p:sp>
      <p:sp>
        <p:nvSpPr>
          <p:cNvPr id="26" name="Text Placeholder 2">
            <a:extLst>
              <a:ext uri="{FF2B5EF4-FFF2-40B4-BE49-F238E27FC236}">
                <a16:creationId xmlns:a16="http://schemas.microsoft.com/office/drawing/2014/main" id="{111DFCDF-25AA-6341-9EB5-88B9FAE4D15D}"/>
              </a:ext>
            </a:extLst>
          </p:cNvPr>
          <p:cNvSpPr>
            <a:spLocks noGrp="1"/>
          </p:cNvSpPr>
          <p:nvPr>
            <p:ph type="body" idx="1"/>
          </p:nvPr>
        </p:nvSpPr>
        <p:spPr>
          <a:xfrm>
            <a:off x="2329639" y="4735468"/>
            <a:ext cx="7535361" cy="1500187"/>
          </a:xfrm>
        </p:spPr>
        <p:txBody>
          <a:bodyPr>
            <a:normAutofit/>
          </a:bodyPr>
          <a:lstStyle>
            <a:lvl1pPr marL="0" indent="0">
              <a:lnSpc>
                <a:spcPts val="2499"/>
              </a:lnSpc>
              <a:buNone/>
              <a:defRPr sz="1799">
                <a:solidFill>
                  <a:schemeClr val="tx1"/>
                </a:solidFill>
                <a:latin typeface="TWK Everett Ultralight" panose="020B0204000000000000" pitchFamily="34" charset="0"/>
                <a:cs typeface="TWK Everett Ultralight" panose="020B0204000000000000" pitchFamily="34" charset="0"/>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16" name="Picture 15">
            <a:extLst>
              <a:ext uri="{FF2B5EF4-FFF2-40B4-BE49-F238E27FC236}">
                <a16:creationId xmlns:a16="http://schemas.microsoft.com/office/drawing/2014/main" id="{2110D1AF-351F-D092-F973-97F5B8F4A6EF}"/>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5110" y="-972878"/>
            <a:ext cx="507432" cy="507564"/>
          </a:xfrm>
          <a:prstGeom prst="rect">
            <a:avLst/>
          </a:prstGeom>
        </p:spPr>
      </p:pic>
      <p:pic>
        <p:nvPicPr>
          <p:cNvPr id="3" name="Picture 2">
            <a:extLst>
              <a:ext uri="{FF2B5EF4-FFF2-40B4-BE49-F238E27FC236}">
                <a16:creationId xmlns:a16="http://schemas.microsoft.com/office/drawing/2014/main" id="{9B31169D-344E-62EA-A5E3-3B3D70F2EA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6" name="Straight Connector 5">
            <a:extLst>
              <a:ext uri="{FF2B5EF4-FFF2-40B4-BE49-F238E27FC236}">
                <a16:creationId xmlns:a16="http://schemas.microsoft.com/office/drawing/2014/main" id="{39AAC2D4-2506-1C05-0FA9-1FA2C3C5C23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343A39F-CAD1-FF12-40EA-1753C4BB31F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390460CD-FB3A-60B6-5BC1-8AB7EE19AC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5110" y="-972878"/>
            <a:ext cx="507432" cy="507564"/>
          </a:xfrm>
          <a:prstGeom prst="rect">
            <a:avLst/>
          </a:prstGeom>
        </p:spPr>
      </p:pic>
    </p:spTree>
    <p:extLst>
      <p:ext uri="{BB962C8B-B14F-4D97-AF65-F5344CB8AC3E}">
        <p14:creationId xmlns:p14="http://schemas.microsoft.com/office/powerpoint/2010/main" val="185799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p:cSld name="Two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13437"/>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4213437"/>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Picture Placeholder 12">
            <a:extLst>
              <a:ext uri="{FF2B5EF4-FFF2-40B4-BE49-F238E27FC236}">
                <a16:creationId xmlns:a16="http://schemas.microsoft.com/office/drawing/2014/main" id="{EA4CEC01-9D43-A88D-C666-55AB9438E901}"/>
              </a:ext>
            </a:extLst>
          </p:cNvPr>
          <p:cNvSpPr>
            <a:spLocks noGrp="1"/>
          </p:cNvSpPr>
          <p:nvPr>
            <p:ph type="pic" sz="quarter" idx="16"/>
          </p:nvPr>
        </p:nvSpPr>
        <p:spPr>
          <a:xfrm>
            <a:off x="6234584" y="1905001"/>
            <a:ext cx="5586203" cy="2119562"/>
          </a:xfrm>
          <a:custGeom>
            <a:avLst/>
            <a:gdLst>
              <a:gd name="connsiteX0" fmla="*/ 0 w 5587658"/>
              <a:gd name="connsiteY0" fmla="*/ 0 h 2119562"/>
              <a:gd name="connsiteX1" fmla="*/ 5143945 w 5587658"/>
              <a:gd name="connsiteY1" fmla="*/ 0 h 2119562"/>
              <a:gd name="connsiteX2" fmla="*/ 5587658 w 5587658"/>
              <a:gd name="connsiteY2" fmla="*/ 221857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43945" y="0"/>
                </a:lnTo>
                <a:lnTo>
                  <a:pt x="5587658" y="221857"/>
                </a:lnTo>
                <a:lnTo>
                  <a:pt x="5587658" y="2119562"/>
                </a:lnTo>
                <a:lnTo>
                  <a:pt x="0" y="2119562"/>
                </a:lnTo>
                <a:close/>
              </a:path>
            </a:pathLst>
          </a:custGeom>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2D6CCA8D-C555-072B-80AD-C30622CC8C0D}"/>
              </a:ext>
            </a:extLst>
          </p:cNvPr>
          <p:cNvSpPr>
            <a:spLocks noGrp="1"/>
          </p:cNvSpPr>
          <p:nvPr>
            <p:ph type="pic" sz="quarter" idx="14"/>
          </p:nvPr>
        </p:nvSpPr>
        <p:spPr>
          <a:xfrm>
            <a:off x="380398" y="1905001"/>
            <a:ext cx="5586203" cy="2119562"/>
          </a:xfrm>
          <a:custGeom>
            <a:avLst/>
            <a:gdLst>
              <a:gd name="connsiteX0" fmla="*/ 0 w 5587658"/>
              <a:gd name="connsiteY0" fmla="*/ 0 h 2119562"/>
              <a:gd name="connsiteX1" fmla="*/ 5133869 w 5587658"/>
              <a:gd name="connsiteY1" fmla="*/ 0 h 2119562"/>
              <a:gd name="connsiteX2" fmla="*/ 5587658 w 5587658"/>
              <a:gd name="connsiteY2" fmla="*/ 226895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33869" y="0"/>
                </a:lnTo>
                <a:lnTo>
                  <a:pt x="5587658" y="226895"/>
                </a:lnTo>
                <a:lnTo>
                  <a:pt x="5587658" y="2119562"/>
                </a:lnTo>
                <a:lnTo>
                  <a:pt x="0" y="2119562"/>
                </a:lnTo>
                <a:close/>
              </a:path>
            </a:pathLst>
          </a:custGeom>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28E00178-44B1-9D0E-C2A1-B14B0BFA71D1}"/>
              </a:ext>
            </a:extLst>
          </p:cNvPr>
          <p:cNvGrpSpPr/>
          <p:nvPr userDrawn="1"/>
        </p:nvGrpSpPr>
        <p:grpSpPr>
          <a:xfrm>
            <a:off x="380398" y="4213437"/>
            <a:ext cx="5586203" cy="144735"/>
            <a:chOff x="380497" y="1888670"/>
            <a:chExt cx="5587658" cy="144735"/>
          </a:xfrm>
        </p:grpSpPr>
        <p:pic>
          <p:nvPicPr>
            <p:cNvPr id="5" name="Graphic 4">
              <a:extLst>
                <a:ext uri="{FF2B5EF4-FFF2-40B4-BE49-F238E27FC236}">
                  <a16:creationId xmlns:a16="http://schemas.microsoft.com/office/drawing/2014/main" id="{84BE302C-17F0-C6DF-A0C4-3BBE52F400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8705D191-4558-D9C3-0E92-C71E7DD4336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4E28E93D-40CE-6AAC-B8D6-D27CEFBE1E7D}"/>
              </a:ext>
            </a:extLst>
          </p:cNvPr>
          <p:cNvGrpSpPr/>
          <p:nvPr userDrawn="1"/>
        </p:nvGrpSpPr>
        <p:grpSpPr>
          <a:xfrm>
            <a:off x="6218493" y="4213437"/>
            <a:ext cx="5586203" cy="144735"/>
            <a:chOff x="380497" y="1888670"/>
            <a:chExt cx="5587658" cy="144735"/>
          </a:xfrm>
        </p:grpSpPr>
        <p:pic>
          <p:nvPicPr>
            <p:cNvPr id="15" name="Graphic 14">
              <a:extLst>
                <a:ext uri="{FF2B5EF4-FFF2-40B4-BE49-F238E27FC236}">
                  <a16:creationId xmlns:a16="http://schemas.microsoft.com/office/drawing/2014/main" id="{6A7C3DE5-86FF-DA97-B638-7680FC08BE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066F4785-AC42-6711-8340-92E7E782C9E1}"/>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3926106F-DBF6-E67C-A72E-26360E6D3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43B8A07B-8D1C-7BF1-064F-151CADA4FF56}"/>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074DFF-B72C-7F54-0691-42E17F0812B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28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p:cSld name="Three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4213437"/>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a:xfrm>
            <a:off x="4278713" y="4213437"/>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4213437"/>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B8BD6315-BF66-AD46-AFCF-CE97F4ED60DD}"/>
              </a:ext>
            </a:extLst>
          </p:cNvPr>
          <p:cNvSpPr>
            <a:spLocks noGrp="1"/>
          </p:cNvSpPr>
          <p:nvPr>
            <p:ph type="pic" sz="quarter" idx="20"/>
          </p:nvPr>
        </p:nvSpPr>
        <p:spPr>
          <a:xfrm>
            <a:off x="8172607" y="1905001"/>
            <a:ext cx="3629223" cy="2119562"/>
          </a:xfrm>
          <a:custGeom>
            <a:avLst/>
            <a:gdLst>
              <a:gd name="connsiteX0" fmla="*/ 0 w 3630168"/>
              <a:gd name="connsiteY0" fmla="*/ 0 h 2119562"/>
              <a:gd name="connsiteX1" fmla="*/ 3193305 w 3630168"/>
              <a:gd name="connsiteY1" fmla="*/ 0 h 2119562"/>
              <a:gd name="connsiteX2" fmla="*/ 3630168 w 3630168"/>
              <a:gd name="connsiteY2" fmla="*/ 218432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193305" y="0"/>
                </a:lnTo>
                <a:lnTo>
                  <a:pt x="3630168" y="218432"/>
                </a:lnTo>
                <a:lnTo>
                  <a:pt x="3630168" y="2119562"/>
                </a:lnTo>
                <a:lnTo>
                  <a:pt x="0" y="2119562"/>
                </a:lnTo>
                <a:close/>
              </a:path>
            </a:pathLst>
          </a:custGeom>
        </p:spPr>
        <p:txBody>
          <a:bodyPr wrap="square">
            <a:noAutofit/>
          </a:bodyPr>
          <a:lstStyle/>
          <a:p>
            <a:r>
              <a:rPr lang="en-US"/>
              <a:t>Click icon to add picture</a:t>
            </a:r>
          </a:p>
        </p:txBody>
      </p:sp>
      <p:sp>
        <p:nvSpPr>
          <p:cNvPr id="17" name="Picture Placeholder 16">
            <a:extLst>
              <a:ext uri="{FF2B5EF4-FFF2-40B4-BE49-F238E27FC236}">
                <a16:creationId xmlns:a16="http://schemas.microsoft.com/office/drawing/2014/main" id="{20810140-B72D-E8CD-6507-696EB0FD8074}"/>
              </a:ext>
            </a:extLst>
          </p:cNvPr>
          <p:cNvSpPr>
            <a:spLocks noGrp="1"/>
          </p:cNvSpPr>
          <p:nvPr>
            <p:ph type="pic" sz="quarter" idx="18"/>
          </p:nvPr>
        </p:nvSpPr>
        <p:spPr>
          <a:xfrm>
            <a:off x="4278277" y="1905001"/>
            <a:ext cx="3629223" cy="2119562"/>
          </a:xfrm>
          <a:custGeom>
            <a:avLst/>
            <a:gdLst>
              <a:gd name="connsiteX0" fmla="*/ 0 w 3630168"/>
              <a:gd name="connsiteY0" fmla="*/ 0 h 2119562"/>
              <a:gd name="connsiteX1" fmla="*/ 3202638 w 3630168"/>
              <a:gd name="connsiteY1" fmla="*/ 0 h 2119562"/>
              <a:gd name="connsiteX2" fmla="*/ 3630168 w 3630168"/>
              <a:gd name="connsiteY2" fmla="*/ 213765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2638" y="0"/>
                </a:lnTo>
                <a:lnTo>
                  <a:pt x="3630168" y="213765"/>
                </a:lnTo>
                <a:lnTo>
                  <a:pt x="3630168" y="2119562"/>
                </a:lnTo>
                <a:lnTo>
                  <a:pt x="0" y="2119562"/>
                </a:lnTo>
                <a:close/>
              </a:path>
            </a:pathLst>
          </a:custGeom>
        </p:spPr>
        <p:txBody>
          <a:bodyPr wrap="square">
            <a:noAutofit/>
          </a:bodyPr>
          <a:lstStyle/>
          <a:p>
            <a:r>
              <a:rPr lang="en-US"/>
              <a:t>Click icon to add picture</a:t>
            </a:r>
          </a:p>
        </p:txBody>
      </p:sp>
      <p:sp>
        <p:nvSpPr>
          <p:cNvPr id="27" name="Picture Placeholder 26">
            <a:extLst>
              <a:ext uri="{FF2B5EF4-FFF2-40B4-BE49-F238E27FC236}">
                <a16:creationId xmlns:a16="http://schemas.microsoft.com/office/drawing/2014/main" id="{F5F20EEE-9503-47A9-B3CE-5FE8A136D715}"/>
              </a:ext>
            </a:extLst>
          </p:cNvPr>
          <p:cNvSpPr>
            <a:spLocks noGrp="1"/>
          </p:cNvSpPr>
          <p:nvPr>
            <p:ph type="pic" sz="quarter" idx="16"/>
          </p:nvPr>
        </p:nvSpPr>
        <p:spPr>
          <a:xfrm>
            <a:off x="380398" y="1905001"/>
            <a:ext cx="3629223" cy="2119562"/>
          </a:xfrm>
          <a:custGeom>
            <a:avLst/>
            <a:gdLst>
              <a:gd name="connsiteX0" fmla="*/ 0 w 3630168"/>
              <a:gd name="connsiteY0" fmla="*/ 0 h 2119562"/>
              <a:gd name="connsiteX1" fmla="*/ 3209169 w 3630168"/>
              <a:gd name="connsiteY1" fmla="*/ 0 h 2119562"/>
              <a:gd name="connsiteX2" fmla="*/ 3630168 w 3630168"/>
              <a:gd name="connsiteY2" fmla="*/ 210500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9169" y="0"/>
                </a:lnTo>
                <a:lnTo>
                  <a:pt x="3630168" y="210500"/>
                </a:lnTo>
                <a:lnTo>
                  <a:pt x="3630168" y="2119562"/>
                </a:lnTo>
                <a:lnTo>
                  <a:pt x="0" y="2119562"/>
                </a:lnTo>
                <a:close/>
              </a:path>
            </a:pathLst>
          </a:custGeom>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74CF4060-DF83-AF90-DD10-933D64F8D0ED}"/>
              </a:ext>
            </a:extLst>
          </p:cNvPr>
          <p:cNvGrpSpPr/>
          <p:nvPr userDrawn="1"/>
        </p:nvGrpSpPr>
        <p:grpSpPr>
          <a:xfrm>
            <a:off x="380399" y="4213437"/>
            <a:ext cx="3653915" cy="144735"/>
            <a:chOff x="380497" y="1888670"/>
            <a:chExt cx="3654867" cy="144735"/>
          </a:xfrm>
        </p:grpSpPr>
        <p:pic>
          <p:nvPicPr>
            <p:cNvPr id="4" name="Graphic 3">
              <a:extLst>
                <a:ext uri="{FF2B5EF4-FFF2-40B4-BE49-F238E27FC236}">
                  <a16:creationId xmlns:a16="http://schemas.microsoft.com/office/drawing/2014/main" id="{D1F77601-04AA-30EA-6E68-A4097D7714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C9E9A8BE-CA81-4789-D253-F5DF64973FC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D11D402D-8DC4-16B3-5783-6661EB2C52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8" name="Straight Connector 17">
            <a:extLst>
              <a:ext uri="{FF2B5EF4-FFF2-40B4-BE49-F238E27FC236}">
                <a16:creationId xmlns:a16="http://schemas.microsoft.com/office/drawing/2014/main" id="{EBCE2268-C1AD-97B2-78A3-DCE8EF75BCD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403565-4FA2-5F9F-B082-CB9E94A9033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2FDA829-547B-A48D-96C0-B492AA22E280}"/>
              </a:ext>
            </a:extLst>
          </p:cNvPr>
          <p:cNvGrpSpPr/>
          <p:nvPr userDrawn="1"/>
        </p:nvGrpSpPr>
        <p:grpSpPr>
          <a:xfrm>
            <a:off x="4278713" y="4213437"/>
            <a:ext cx="3653915" cy="144735"/>
            <a:chOff x="380497" y="1888670"/>
            <a:chExt cx="3654867" cy="144735"/>
          </a:xfrm>
        </p:grpSpPr>
        <p:pic>
          <p:nvPicPr>
            <p:cNvPr id="29" name="Graphic 28">
              <a:extLst>
                <a:ext uri="{FF2B5EF4-FFF2-40B4-BE49-F238E27FC236}">
                  <a16:creationId xmlns:a16="http://schemas.microsoft.com/office/drawing/2014/main" id="{04E13455-B52F-2A75-8B34-7182B8A56E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43018EB-0BA9-EF96-3A5A-0EE766FA5044}"/>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BA12E22-E9F4-358A-1B16-6D545A060E16}"/>
              </a:ext>
            </a:extLst>
          </p:cNvPr>
          <p:cNvGrpSpPr/>
          <p:nvPr userDrawn="1"/>
        </p:nvGrpSpPr>
        <p:grpSpPr>
          <a:xfrm>
            <a:off x="8175474" y="4213437"/>
            <a:ext cx="3653915" cy="144735"/>
            <a:chOff x="380497" y="1888670"/>
            <a:chExt cx="3654867" cy="144735"/>
          </a:xfrm>
        </p:grpSpPr>
        <p:pic>
          <p:nvPicPr>
            <p:cNvPr id="34" name="Graphic 33">
              <a:extLst>
                <a:ext uri="{FF2B5EF4-FFF2-40B4-BE49-F238E27FC236}">
                  <a16:creationId xmlns:a16="http://schemas.microsoft.com/office/drawing/2014/main" id="{7F4EE8CC-DB58-2CEC-B925-438BA4F56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2784A91-3D3D-B3F9-45E5-DB673102F1C9}"/>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31943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p:cSld name="Four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13437"/>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13437"/>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13437"/>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13437"/>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63BF2D0E-DD68-DDCF-281C-1EE0BD0A43F5}"/>
              </a:ext>
            </a:extLst>
          </p:cNvPr>
          <p:cNvSpPr>
            <a:spLocks noGrp="1"/>
          </p:cNvSpPr>
          <p:nvPr>
            <p:ph type="pic" sz="quarter" idx="23"/>
          </p:nvPr>
        </p:nvSpPr>
        <p:spPr>
          <a:xfrm>
            <a:off x="9141619" y="1905001"/>
            <a:ext cx="2673580" cy="2119562"/>
          </a:xfrm>
          <a:custGeom>
            <a:avLst/>
            <a:gdLst>
              <a:gd name="connsiteX0" fmla="*/ 0 w 2674276"/>
              <a:gd name="connsiteY0" fmla="*/ 0 h 2119562"/>
              <a:gd name="connsiteX1" fmla="*/ 2248353 w 2674276"/>
              <a:gd name="connsiteY1" fmla="*/ 0 h 2119562"/>
              <a:gd name="connsiteX2" fmla="*/ 2674276 w 2674276"/>
              <a:gd name="connsiteY2" fmla="*/ 212962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8353" y="0"/>
                </a:lnTo>
                <a:lnTo>
                  <a:pt x="2674276" y="212962"/>
                </a:lnTo>
                <a:lnTo>
                  <a:pt x="2674276" y="2119562"/>
                </a:lnTo>
                <a:lnTo>
                  <a:pt x="0" y="2119562"/>
                </a:lnTo>
                <a:close/>
              </a:path>
            </a:pathLst>
          </a:custGeom>
          <a:ln>
            <a:noFill/>
          </a:ln>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E6D349BA-E2F3-A427-12F8-110DB77F219C}"/>
              </a:ext>
            </a:extLst>
          </p:cNvPr>
          <p:cNvSpPr>
            <a:spLocks noGrp="1"/>
          </p:cNvSpPr>
          <p:nvPr>
            <p:ph type="pic" sz="quarter" idx="21"/>
          </p:nvPr>
        </p:nvSpPr>
        <p:spPr>
          <a:xfrm>
            <a:off x="6233562" y="1905001"/>
            <a:ext cx="2673580" cy="2119562"/>
          </a:xfrm>
          <a:custGeom>
            <a:avLst/>
            <a:gdLst>
              <a:gd name="connsiteX0" fmla="*/ 0 w 2674276"/>
              <a:gd name="connsiteY0" fmla="*/ 0 h 2119562"/>
              <a:gd name="connsiteX1" fmla="*/ 2252802 w 2674276"/>
              <a:gd name="connsiteY1" fmla="*/ 0 h 2119562"/>
              <a:gd name="connsiteX2" fmla="*/ 2674276 w 2674276"/>
              <a:gd name="connsiteY2" fmla="*/ 210737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52802" y="0"/>
                </a:lnTo>
                <a:lnTo>
                  <a:pt x="2674276" y="210737"/>
                </a:lnTo>
                <a:lnTo>
                  <a:pt x="2674276" y="2119562"/>
                </a:lnTo>
                <a:lnTo>
                  <a:pt x="0" y="2119562"/>
                </a:lnTo>
                <a:close/>
              </a:path>
            </a:pathLst>
          </a:custGeom>
          <a:ln>
            <a:noFill/>
          </a:ln>
        </p:spPr>
        <p:txBody>
          <a:bodyPr wrap="square">
            <a:noAutofit/>
          </a:bodyPr>
          <a:lstStyle/>
          <a:p>
            <a:r>
              <a:rPr lang="en-US"/>
              <a:t>Click icon to add picture</a:t>
            </a:r>
          </a:p>
        </p:txBody>
      </p:sp>
      <p:sp>
        <p:nvSpPr>
          <p:cNvPr id="16" name="Picture Placeholder 15">
            <a:extLst>
              <a:ext uri="{FF2B5EF4-FFF2-40B4-BE49-F238E27FC236}">
                <a16:creationId xmlns:a16="http://schemas.microsoft.com/office/drawing/2014/main" id="{54A547DD-D88F-0478-EECB-194D3BA7B11D}"/>
              </a:ext>
            </a:extLst>
          </p:cNvPr>
          <p:cNvSpPr>
            <a:spLocks noGrp="1"/>
          </p:cNvSpPr>
          <p:nvPr>
            <p:ph type="pic" sz="quarter" idx="19"/>
          </p:nvPr>
        </p:nvSpPr>
        <p:spPr>
          <a:xfrm>
            <a:off x="3309266" y="1905001"/>
            <a:ext cx="2673580" cy="2119562"/>
          </a:xfrm>
          <a:custGeom>
            <a:avLst/>
            <a:gdLst>
              <a:gd name="connsiteX0" fmla="*/ 0 w 2674276"/>
              <a:gd name="connsiteY0" fmla="*/ 0 h 2119562"/>
              <a:gd name="connsiteX1" fmla="*/ 2240731 w 2674276"/>
              <a:gd name="connsiteY1" fmla="*/ 0 h 2119562"/>
              <a:gd name="connsiteX2" fmla="*/ 2674276 w 2674276"/>
              <a:gd name="connsiteY2" fmla="*/ 216773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0731" y="0"/>
                </a:lnTo>
                <a:lnTo>
                  <a:pt x="2674276" y="216773"/>
                </a:lnTo>
                <a:lnTo>
                  <a:pt x="2674276" y="2119562"/>
                </a:lnTo>
                <a:lnTo>
                  <a:pt x="0" y="2119562"/>
                </a:lnTo>
                <a:close/>
              </a:path>
            </a:pathLst>
          </a:custGeom>
          <a:ln>
            <a:noFill/>
          </a:ln>
        </p:spPr>
        <p:txBody>
          <a:bodyPr wrap="square">
            <a:noAutofit/>
          </a:bodyPr>
          <a:lstStyle/>
          <a:p>
            <a:r>
              <a:rPr lang="en-US"/>
              <a:t>Click icon to add picture</a:t>
            </a:r>
          </a:p>
        </p:txBody>
      </p:sp>
      <p:sp>
        <p:nvSpPr>
          <p:cNvPr id="23" name="Picture Placeholder 22">
            <a:extLst>
              <a:ext uri="{FF2B5EF4-FFF2-40B4-BE49-F238E27FC236}">
                <a16:creationId xmlns:a16="http://schemas.microsoft.com/office/drawing/2014/main" id="{810687CE-CC8B-8F07-E174-1E2AC8AD9A23}"/>
              </a:ext>
            </a:extLst>
          </p:cNvPr>
          <p:cNvSpPr>
            <a:spLocks noGrp="1"/>
          </p:cNvSpPr>
          <p:nvPr>
            <p:ph type="pic" sz="quarter" idx="17"/>
          </p:nvPr>
        </p:nvSpPr>
        <p:spPr>
          <a:xfrm>
            <a:off x="380398" y="1905001"/>
            <a:ext cx="2673580" cy="2119562"/>
          </a:xfrm>
          <a:custGeom>
            <a:avLst/>
            <a:gdLst>
              <a:gd name="connsiteX0" fmla="*/ 0 w 2674276"/>
              <a:gd name="connsiteY0" fmla="*/ 0 h 2119562"/>
              <a:gd name="connsiteX1" fmla="*/ 2247829 w 2674276"/>
              <a:gd name="connsiteY1" fmla="*/ 0 h 2119562"/>
              <a:gd name="connsiteX2" fmla="*/ 2674276 w 2674276"/>
              <a:gd name="connsiteY2" fmla="*/ 213224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7829" y="0"/>
                </a:lnTo>
                <a:lnTo>
                  <a:pt x="2674276" y="213224"/>
                </a:lnTo>
                <a:lnTo>
                  <a:pt x="2674276" y="2119562"/>
                </a:lnTo>
                <a:lnTo>
                  <a:pt x="0" y="2119562"/>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EC4D1DAF-80E0-0866-9F53-6467E4191092}"/>
              </a:ext>
            </a:extLst>
          </p:cNvPr>
          <p:cNvGrpSpPr/>
          <p:nvPr userDrawn="1"/>
        </p:nvGrpSpPr>
        <p:grpSpPr>
          <a:xfrm>
            <a:off x="380398" y="4213437"/>
            <a:ext cx="2673580" cy="144735"/>
            <a:chOff x="380497" y="1888670"/>
            <a:chExt cx="2674276" cy="144735"/>
          </a:xfrm>
        </p:grpSpPr>
        <p:pic>
          <p:nvPicPr>
            <p:cNvPr id="4" name="Graphic 3">
              <a:extLst>
                <a:ext uri="{FF2B5EF4-FFF2-40B4-BE49-F238E27FC236}">
                  <a16:creationId xmlns:a16="http://schemas.microsoft.com/office/drawing/2014/main" id="{B37177F7-EB96-C1BF-E0B8-F4438620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A9FDCEC6-FEBA-4B77-AC72-A6CA6D21BAA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20CF2193-038B-9F61-4755-31C8C6BF53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486FAC69-8C72-FCC7-4C2D-DBD1F3EC23D5}"/>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42E2AA-24A3-6FB3-A257-AC52AF2A6ECE}"/>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D9A7A04-0218-264F-032C-AD4DA0C93774}"/>
              </a:ext>
            </a:extLst>
          </p:cNvPr>
          <p:cNvGrpSpPr/>
          <p:nvPr userDrawn="1"/>
        </p:nvGrpSpPr>
        <p:grpSpPr>
          <a:xfrm>
            <a:off x="3304695" y="4213437"/>
            <a:ext cx="2673580" cy="144735"/>
            <a:chOff x="380497" y="1888670"/>
            <a:chExt cx="2674276" cy="144735"/>
          </a:xfrm>
        </p:grpSpPr>
        <p:pic>
          <p:nvPicPr>
            <p:cNvPr id="33" name="Graphic 32">
              <a:extLst>
                <a:ext uri="{FF2B5EF4-FFF2-40B4-BE49-F238E27FC236}">
                  <a16:creationId xmlns:a16="http://schemas.microsoft.com/office/drawing/2014/main" id="{0FD09A99-672E-2F04-1C85-86514566D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D6040E5-0C5D-9AB3-E2A9-8BB4F3AEF66A}"/>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36FB7E04-8594-2AB8-CAFE-E3AA03F81183}"/>
              </a:ext>
            </a:extLst>
          </p:cNvPr>
          <p:cNvGrpSpPr/>
          <p:nvPr userDrawn="1"/>
        </p:nvGrpSpPr>
        <p:grpSpPr>
          <a:xfrm>
            <a:off x="6233906" y="4213437"/>
            <a:ext cx="2673580" cy="144735"/>
            <a:chOff x="380497" y="1888670"/>
            <a:chExt cx="2674276" cy="144735"/>
          </a:xfrm>
        </p:grpSpPr>
        <p:pic>
          <p:nvPicPr>
            <p:cNvPr id="39" name="Graphic 38">
              <a:extLst>
                <a:ext uri="{FF2B5EF4-FFF2-40B4-BE49-F238E27FC236}">
                  <a16:creationId xmlns:a16="http://schemas.microsoft.com/office/drawing/2014/main" id="{DAC2F4F6-EA55-6B4C-7C33-E7C81355F6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0" name="Straight Connector 39">
              <a:extLst>
                <a:ext uri="{FF2B5EF4-FFF2-40B4-BE49-F238E27FC236}">
                  <a16:creationId xmlns:a16="http://schemas.microsoft.com/office/drawing/2014/main" id="{A812CCF9-6865-165F-2645-D22B59EA7F18}"/>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5FDB4020-F20F-8AB3-C638-5ACB7982BA95}"/>
              </a:ext>
            </a:extLst>
          </p:cNvPr>
          <p:cNvGrpSpPr/>
          <p:nvPr userDrawn="1"/>
        </p:nvGrpSpPr>
        <p:grpSpPr>
          <a:xfrm>
            <a:off x="9143028" y="4213437"/>
            <a:ext cx="2673580" cy="144735"/>
            <a:chOff x="380497" y="1888670"/>
            <a:chExt cx="2674276" cy="144735"/>
          </a:xfrm>
        </p:grpSpPr>
        <p:pic>
          <p:nvPicPr>
            <p:cNvPr id="42" name="Graphic 41">
              <a:extLst>
                <a:ext uri="{FF2B5EF4-FFF2-40B4-BE49-F238E27FC236}">
                  <a16:creationId xmlns:a16="http://schemas.microsoft.com/office/drawing/2014/main" id="{8AE7B0B4-C1DA-12DA-3E9E-6E9E4DCE63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1EF4221A-193E-9E8E-0521-55B2EE8B38CD}"/>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56888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p:cSld name="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24" name="Picture Placeholder 23">
            <a:extLst>
              <a:ext uri="{FF2B5EF4-FFF2-40B4-BE49-F238E27FC236}">
                <a16:creationId xmlns:a16="http://schemas.microsoft.com/office/drawing/2014/main" id="{291DACCD-AFE1-1F42-FFEA-085E042018FC}"/>
              </a:ext>
            </a:extLst>
          </p:cNvPr>
          <p:cNvSpPr>
            <a:spLocks noGrp="1"/>
          </p:cNvSpPr>
          <p:nvPr>
            <p:ph type="pic" sz="quarter" idx="17"/>
          </p:nvPr>
        </p:nvSpPr>
        <p:spPr>
          <a:xfrm>
            <a:off x="380398"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98E747C0-BDA4-2D8E-ECBB-54DBD2882524}"/>
              </a:ext>
            </a:extLst>
          </p:cNvPr>
          <p:cNvSpPr>
            <a:spLocks noGrp="1"/>
          </p:cNvSpPr>
          <p:nvPr>
            <p:ph type="pic" sz="quarter" idx="23"/>
          </p:nvPr>
        </p:nvSpPr>
        <p:spPr>
          <a:xfrm>
            <a:off x="3314180"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8" name="Picture Placeholder 27">
            <a:extLst>
              <a:ext uri="{FF2B5EF4-FFF2-40B4-BE49-F238E27FC236}">
                <a16:creationId xmlns:a16="http://schemas.microsoft.com/office/drawing/2014/main" id="{F5FCDF17-9FA6-E9FF-C65F-6C4663E53900}"/>
              </a:ext>
            </a:extLst>
          </p:cNvPr>
          <p:cNvSpPr>
            <a:spLocks noGrp="1"/>
          </p:cNvSpPr>
          <p:nvPr>
            <p:ph type="pic" sz="quarter" idx="24"/>
          </p:nvPr>
        </p:nvSpPr>
        <p:spPr>
          <a:xfrm>
            <a:off x="6228974"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33" name="Picture Placeholder 32">
            <a:extLst>
              <a:ext uri="{FF2B5EF4-FFF2-40B4-BE49-F238E27FC236}">
                <a16:creationId xmlns:a16="http://schemas.microsoft.com/office/drawing/2014/main" id="{133CD7AD-F897-AE9D-4675-B54265D47BBB}"/>
              </a:ext>
            </a:extLst>
          </p:cNvPr>
          <p:cNvSpPr>
            <a:spLocks noGrp="1"/>
          </p:cNvSpPr>
          <p:nvPr>
            <p:ph type="pic" sz="quarter" idx="25"/>
          </p:nvPr>
        </p:nvSpPr>
        <p:spPr>
          <a:xfrm>
            <a:off x="9148829"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8C4DDBDA-7DF5-FFDE-DCDD-A31632F2B610}"/>
              </a:ext>
            </a:extLst>
          </p:cNvPr>
          <p:cNvGrpSpPr/>
          <p:nvPr userDrawn="1"/>
        </p:nvGrpSpPr>
        <p:grpSpPr>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704CDE96-E7B9-17ED-85AA-C0C68BBAB2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9" name="Straight Connector 8">
            <a:extLst>
              <a:ext uri="{FF2B5EF4-FFF2-40B4-BE49-F238E27FC236}">
                <a16:creationId xmlns:a16="http://schemas.microsoft.com/office/drawing/2014/main" id="{F87D9BD7-48AC-4496-A020-0AF27866A5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userDrawn="1"/>
        </p:nvGrpSpPr>
        <p:grpSpPr>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userDrawn="1"/>
        </p:nvGrpSpPr>
        <p:grpSpPr>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userDrawn="1"/>
        </p:nvGrpSpPr>
        <p:grpSpPr>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7870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1_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48" name="subtitle">
            <a:extLst>
              <a:ext uri="{FF2B5EF4-FFF2-40B4-BE49-F238E27FC236}">
                <a16:creationId xmlns:a16="http://schemas.microsoft.com/office/drawing/2014/main" id="{0B8A2AA5-AB6B-D22E-109D-2FC9E4F59A9D}"/>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 name="Group 2">
            <a:extLst>
              <a:ext uri="{FF2B5EF4-FFF2-40B4-BE49-F238E27FC236}">
                <a16:creationId xmlns:a16="http://schemas.microsoft.com/office/drawing/2014/main" id="{8C4DDBDA-7DF5-FFDE-DCDD-A31632F2B610}"/>
              </a:ext>
            </a:extLst>
          </p:cNvPr>
          <p:cNvGrpSpPr/>
          <p:nvPr userDrawn="1"/>
        </p:nvGrpSpPr>
        <p:grpSpPr>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8" name="Picture 7" descr="A black background with yellow letters&#10;&#10;AI-generated content may be incorrect.">
            <a:extLst>
              <a:ext uri="{FF2B5EF4-FFF2-40B4-BE49-F238E27FC236}">
                <a16:creationId xmlns:a16="http://schemas.microsoft.com/office/drawing/2014/main" id="{704CDE96-E7B9-17ED-85AA-C0C68BBAB2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9" name="Straight Connector 8">
            <a:extLst>
              <a:ext uri="{FF2B5EF4-FFF2-40B4-BE49-F238E27FC236}">
                <a16:creationId xmlns:a16="http://schemas.microsoft.com/office/drawing/2014/main" id="{F87D9BD7-48AC-4496-A020-0AF27866A5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userDrawn="1"/>
        </p:nvGrpSpPr>
        <p:grpSpPr>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userDrawn="1"/>
        </p:nvGrpSpPr>
        <p:grpSpPr>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userDrawn="1"/>
        </p:nvGrpSpPr>
        <p:grpSpPr>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9" name="Picture Placeholder 48">
            <a:extLst>
              <a:ext uri="{FF2B5EF4-FFF2-40B4-BE49-F238E27FC236}">
                <a16:creationId xmlns:a16="http://schemas.microsoft.com/office/drawing/2014/main" id="{FFD5C261-CB08-4CB8-36DE-F7DA349356F5}"/>
              </a:ext>
            </a:extLst>
          </p:cNvPr>
          <p:cNvSpPr>
            <a:spLocks noGrp="1"/>
          </p:cNvSpPr>
          <p:nvPr>
            <p:ph type="pic" sz="quarter" idx="17"/>
          </p:nvPr>
        </p:nvSpPr>
        <p:spPr>
          <a:xfrm>
            <a:off x="380398"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0" name="Picture Placeholder 49">
            <a:extLst>
              <a:ext uri="{FF2B5EF4-FFF2-40B4-BE49-F238E27FC236}">
                <a16:creationId xmlns:a16="http://schemas.microsoft.com/office/drawing/2014/main" id="{8E89B0C5-1809-97F6-90CB-4EF3B1C44839}"/>
              </a:ext>
            </a:extLst>
          </p:cNvPr>
          <p:cNvSpPr>
            <a:spLocks noGrp="1"/>
          </p:cNvSpPr>
          <p:nvPr>
            <p:ph type="pic" sz="quarter" idx="27"/>
          </p:nvPr>
        </p:nvSpPr>
        <p:spPr>
          <a:xfrm>
            <a:off x="3311723"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1" name="Picture Placeholder 50">
            <a:extLst>
              <a:ext uri="{FF2B5EF4-FFF2-40B4-BE49-F238E27FC236}">
                <a16:creationId xmlns:a16="http://schemas.microsoft.com/office/drawing/2014/main" id="{7A8F1003-71FA-17A1-B481-8D3F5E6BAE5D}"/>
              </a:ext>
            </a:extLst>
          </p:cNvPr>
          <p:cNvSpPr>
            <a:spLocks noGrp="1"/>
          </p:cNvSpPr>
          <p:nvPr>
            <p:ph type="pic" sz="quarter" idx="28"/>
          </p:nvPr>
        </p:nvSpPr>
        <p:spPr>
          <a:xfrm>
            <a:off x="6226517"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
        <p:nvSpPr>
          <p:cNvPr id="52" name="Picture Placeholder 51">
            <a:extLst>
              <a:ext uri="{FF2B5EF4-FFF2-40B4-BE49-F238E27FC236}">
                <a16:creationId xmlns:a16="http://schemas.microsoft.com/office/drawing/2014/main" id="{D68304E0-A28B-A549-46F6-4CDB165B7618}"/>
              </a:ext>
            </a:extLst>
          </p:cNvPr>
          <p:cNvSpPr>
            <a:spLocks noGrp="1"/>
          </p:cNvSpPr>
          <p:nvPr>
            <p:ph type="pic" sz="quarter" idx="29"/>
          </p:nvPr>
        </p:nvSpPr>
        <p:spPr>
          <a:xfrm>
            <a:off x="9156760" y="1684571"/>
            <a:ext cx="2673580" cy="1933097"/>
          </a:xfrm>
          <a:custGeom>
            <a:avLst/>
            <a:gdLst>
              <a:gd name="connsiteX0" fmla="*/ 0 w 2674276"/>
              <a:gd name="connsiteY0" fmla="*/ 0 h 1933097"/>
              <a:gd name="connsiteX1" fmla="*/ 2249302 w 2674276"/>
              <a:gd name="connsiteY1" fmla="*/ 0 h 1933097"/>
              <a:gd name="connsiteX2" fmla="*/ 2674276 w 2674276"/>
              <a:gd name="connsiteY2" fmla="*/ 224987 h 1933097"/>
              <a:gd name="connsiteX3" fmla="*/ 2674276 w 2674276"/>
              <a:gd name="connsiteY3" fmla="*/ 1933097 h 1933097"/>
              <a:gd name="connsiteX4" fmla="*/ 0 w 2674276"/>
              <a:gd name="connsiteY4" fmla="*/ 1933097 h 193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1933097">
                <a:moveTo>
                  <a:pt x="0" y="0"/>
                </a:moveTo>
                <a:lnTo>
                  <a:pt x="2249302" y="0"/>
                </a:lnTo>
                <a:lnTo>
                  <a:pt x="2674276" y="224987"/>
                </a:lnTo>
                <a:lnTo>
                  <a:pt x="2674276" y="1933097"/>
                </a:lnTo>
                <a:lnTo>
                  <a:pt x="0" y="1933097"/>
                </a:lnTo>
                <a:close/>
              </a:path>
            </a:pathLst>
          </a:custGeom>
          <a:ln>
            <a:noFill/>
          </a:ln>
        </p:spPr>
        <p:txBody>
          <a:bodyPr wrap="square">
            <a:noAutofit/>
          </a:bodyPr>
          <a:lstStyle/>
          <a:p>
            <a:r>
              <a:rPr lang="en-US"/>
              <a:t>Click icon to add picture</a:t>
            </a:r>
          </a:p>
        </p:txBody>
      </p:sp>
    </p:spTree>
    <p:extLst>
      <p:ext uri="{BB962C8B-B14F-4D97-AF65-F5344CB8AC3E}">
        <p14:creationId xmlns:p14="http://schemas.microsoft.com/office/powerpoint/2010/main" val="15468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p:cSld name="Two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3292"/>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a:xfrm>
            <a:off x="6218493" y="2433292"/>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Picture Placeholder 13">
            <a:extLst>
              <a:ext uri="{FF2B5EF4-FFF2-40B4-BE49-F238E27FC236}">
                <a16:creationId xmlns:a16="http://schemas.microsoft.com/office/drawing/2014/main" id="{CEC2A0CA-AD1A-EB4E-0DA0-33871D46C8C5}"/>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CCF9B7C-CDDC-21AC-79C8-EE1A5BDC9236}"/>
              </a:ext>
            </a:extLst>
          </p:cNvPr>
          <p:cNvSpPr>
            <a:spLocks noGrp="1"/>
          </p:cNvSpPr>
          <p:nvPr>
            <p:ph type="pic" sz="quarter" idx="17" hasCustomPrompt="1"/>
          </p:nvPr>
        </p:nvSpPr>
        <p:spPr>
          <a:xfrm>
            <a:off x="619883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8AD4C6F1-96B2-DF6A-BC8F-C1299B5833F5}"/>
              </a:ext>
            </a:extLst>
          </p:cNvPr>
          <p:cNvGrpSpPr/>
          <p:nvPr userDrawn="1"/>
        </p:nvGrpSpPr>
        <p:grpSpPr>
          <a:xfrm>
            <a:off x="380398" y="2433292"/>
            <a:ext cx="5586203" cy="144735"/>
            <a:chOff x="380497" y="1888670"/>
            <a:chExt cx="5587658" cy="144735"/>
          </a:xfrm>
        </p:grpSpPr>
        <p:pic>
          <p:nvPicPr>
            <p:cNvPr id="9" name="Graphic 8">
              <a:extLst>
                <a:ext uri="{FF2B5EF4-FFF2-40B4-BE49-F238E27FC236}">
                  <a16:creationId xmlns:a16="http://schemas.microsoft.com/office/drawing/2014/main" id="{A3746CB7-DCC3-8025-79D2-EC430959CE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3" name="Straight Connector 12">
              <a:extLst>
                <a:ext uri="{FF2B5EF4-FFF2-40B4-BE49-F238E27FC236}">
                  <a16:creationId xmlns:a16="http://schemas.microsoft.com/office/drawing/2014/main" id="{7EBB8A33-F007-CD3A-13C2-A9D19974F8A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161DB37C-5CA7-A6C4-A429-EBAD26989963}"/>
              </a:ext>
            </a:extLst>
          </p:cNvPr>
          <p:cNvGrpSpPr/>
          <p:nvPr userDrawn="1"/>
        </p:nvGrpSpPr>
        <p:grpSpPr>
          <a:xfrm>
            <a:off x="6218493" y="2433292"/>
            <a:ext cx="5586203" cy="144735"/>
            <a:chOff x="380497" y="1888670"/>
            <a:chExt cx="5587658" cy="144735"/>
          </a:xfrm>
        </p:grpSpPr>
        <p:pic>
          <p:nvPicPr>
            <p:cNvPr id="15" name="Graphic 14">
              <a:extLst>
                <a:ext uri="{FF2B5EF4-FFF2-40B4-BE49-F238E27FC236}">
                  <a16:creationId xmlns:a16="http://schemas.microsoft.com/office/drawing/2014/main" id="{5269B813-982B-6E20-26AE-B23AAB95C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58FFB0B8-164F-2237-1DD7-04EF6BABFAC7}"/>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A black background with yellow letters&#10;&#10;AI-generated content may be incorrect.">
            <a:extLst>
              <a:ext uri="{FF2B5EF4-FFF2-40B4-BE49-F238E27FC236}">
                <a16:creationId xmlns:a16="http://schemas.microsoft.com/office/drawing/2014/main" id="{9B768FAB-8D27-A582-49AE-7083184282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6" name="Straight Connector 25">
            <a:extLst>
              <a:ext uri="{FF2B5EF4-FFF2-40B4-BE49-F238E27FC236}">
                <a16:creationId xmlns:a16="http://schemas.microsoft.com/office/drawing/2014/main" id="{9FC3E4EB-BE76-96A1-1A3A-54C2A035F94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158C2FD-8B07-CCD5-6960-517CF1207E5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76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504">
          <p15:clr>
            <a:srgbClr val="5ACBF0"/>
          </p15:clr>
        </p15:guide>
        <p15:guide id="12" pos="3912">
          <p15:clr>
            <a:srgbClr val="5ACBF0"/>
          </p15:clr>
        </p15:guide>
        <p15:guide id="13" pos="4176">
          <p15:clr>
            <a:srgbClr val="5ACBF0"/>
          </p15:clr>
        </p15:guide>
        <p15:guide id="14" orient="horz" pos="1464">
          <p15:clr>
            <a:srgbClr val="5ACBF0"/>
          </p15:clr>
        </p15:guide>
        <p15:guide id="15" orient="horz" pos="1200">
          <p15:clr>
            <a:srgbClr val="5ACBF0"/>
          </p15:clr>
        </p15:guide>
      </p15:sldGuideLst>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9" y="2436396"/>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a:xfrm>
            <a:off x="4278713" y="2436396"/>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a:xfrm>
            <a:off x="8175474" y="2436396"/>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F82A5059-C025-D6E4-FFAA-C63F34A38267}"/>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5861C466-A791-216E-4A0D-5B839E0041BA}"/>
              </a:ext>
            </a:extLst>
          </p:cNvPr>
          <p:cNvSpPr>
            <a:spLocks noGrp="1"/>
          </p:cNvSpPr>
          <p:nvPr>
            <p:ph type="pic" sz="quarter" idx="20" hasCustomPrompt="1"/>
          </p:nvPr>
        </p:nvSpPr>
        <p:spPr>
          <a:xfrm>
            <a:off x="4253792"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0EF74D6-27A3-ABB5-D3C0-726F1DFD9AE8}"/>
              </a:ext>
            </a:extLst>
          </p:cNvPr>
          <p:cNvSpPr>
            <a:spLocks noGrp="1"/>
          </p:cNvSpPr>
          <p:nvPr>
            <p:ph type="pic" sz="quarter" idx="21" hasCustomPrompt="1"/>
          </p:nvPr>
        </p:nvSpPr>
        <p:spPr>
          <a:xfrm>
            <a:off x="817260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4D30423B-3129-332E-47AD-ABC320E74677}"/>
              </a:ext>
            </a:extLst>
          </p:cNvPr>
          <p:cNvGrpSpPr/>
          <p:nvPr userDrawn="1"/>
        </p:nvGrpSpPr>
        <p:grpSpPr>
          <a:xfrm>
            <a:off x="380399" y="2436396"/>
            <a:ext cx="3653915" cy="144735"/>
            <a:chOff x="380497" y="1888670"/>
            <a:chExt cx="3654867" cy="144735"/>
          </a:xfrm>
        </p:grpSpPr>
        <p:pic>
          <p:nvPicPr>
            <p:cNvPr id="9" name="Graphic 8">
              <a:extLst>
                <a:ext uri="{FF2B5EF4-FFF2-40B4-BE49-F238E27FC236}">
                  <a16:creationId xmlns:a16="http://schemas.microsoft.com/office/drawing/2014/main" id="{54596A9E-9F63-6055-EAA9-79B52E1438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58EA587E-9D0C-370D-B995-5E94B8BC88CE}"/>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18" name="Picture 17" descr="A black background with yellow letters&#10;&#10;AI-generated content may be incorrect.">
            <a:extLst>
              <a:ext uri="{FF2B5EF4-FFF2-40B4-BE49-F238E27FC236}">
                <a16:creationId xmlns:a16="http://schemas.microsoft.com/office/drawing/2014/main" id="{7EDB23E5-FA7D-67E5-9326-168B489668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9" name="Straight Connector 18">
            <a:extLst>
              <a:ext uri="{FF2B5EF4-FFF2-40B4-BE49-F238E27FC236}">
                <a16:creationId xmlns:a16="http://schemas.microsoft.com/office/drawing/2014/main" id="{3332FE24-0F33-B59A-6FB8-6D6B3B0D61A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C98F39-BA2B-B9C2-1DF2-C1BCCD9B5059}"/>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015E5A26-F29B-C322-FEB2-3099DFDEC0D0}"/>
              </a:ext>
            </a:extLst>
          </p:cNvPr>
          <p:cNvGrpSpPr/>
          <p:nvPr userDrawn="1"/>
        </p:nvGrpSpPr>
        <p:grpSpPr>
          <a:xfrm>
            <a:off x="4278713" y="2436396"/>
            <a:ext cx="3653915" cy="144735"/>
            <a:chOff x="380497" y="1888670"/>
            <a:chExt cx="3654867" cy="144735"/>
          </a:xfrm>
        </p:grpSpPr>
        <p:pic>
          <p:nvPicPr>
            <p:cNvPr id="29" name="Graphic 28">
              <a:extLst>
                <a:ext uri="{FF2B5EF4-FFF2-40B4-BE49-F238E27FC236}">
                  <a16:creationId xmlns:a16="http://schemas.microsoft.com/office/drawing/2014/main" id="{80702D84-71CC-F2C2-DFBB-FD60AD839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99426DF-89F8-4C2D-3C60-A035DD9B238F}"/>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C139340-EE98-C809-B3A7-347906B811D7}"/>
              </a:ext>
            </a:extLst>
          </p:cNvPr>
          <p:cNvGrpSpPr/>
          <p:nvPr userDrawn="1"/>
        </p:nvGrpSpPr>
        <p:grpSpPr>
          <a:xfrm>
            <a:off x="8175474" y="2436396"/>
            <a:ext cx="3653915" cy="144735"/>
            <a:chOff x="380497" y="1888670"/>
            <a:chExt cx="3654867" cy="144735"/>
          </a:xfrm>
        </p:grpSpPr>
        <p:pic>
          <p:nvPicPr>
            <p:cNvPr id="34" name="Graphic 33">
              <a:extLst>
                <a:ext uri="{FF2B5EF4-FFF2-40B4-BE49-F238E27FC236}">
                  <a16:creationId xmlns:a16="http://schemas.microsoft.com/office/drawing/2014/main" id="{39FFA5F8-B06E-F8BE-F0D5-EB5351FB67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20E89BF6-A902-71D0-DA6B-3ACCFE630B58}"/>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8827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952">
          <p15:clr>
            <a:srgbClr val="5ACBF0"/>
          </p15:clr>
        </p15:guide>
        <p15:guide id="12" pos="504">
          <p15:clr>
            <a:srgbClr val="5ACBF0"/>
          </p15:clr>
        </p15:guide>
        <p15:guide id="13" pos="2688">
          <p15:clr>
            <a:srgbClr val="5ACBF0"/>
          </p15:clr>
        </p15:guide>
        <p15:guide id="14" pos="5160">
          <p15:clr>
            <a:srgbClr val="5ACBF0"/>
          </p15:clr>
        </p15:guide>
        <p15:guide id="15" pos="5424">
          <p15:clr>
            <a:srgbClr val="5ACBF0"/>
          </p15:clr>
        </p15:guide>
        <p15:guide id="16" orient="horz" pos="1464">
          <p15:clr>
            <a:srgbClr val="5ACBF0"/>
          </p15:clr>
        </p15:guide>
        <p15:guide id="17" orient="horz" pos="1200">
          <p15:clr>
            <a:srgbClr val="5ACBF0"/>
          </p15:clr>
        </p15:guide>
      </p15:sldGuideLst>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p:cSld name="Four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D9F5DB95-AE3D-F388-849F-49651D6C06CC}"/>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4B7F0FED-0457-E4E3-9365-93C2BB0EAB25}"/>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2554103D-7933-6CC3-0A28-B9E949026CE5}"/>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D0C0E6E6-D914-A7C9-9953-D49710320BF9}"/>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grpSp>
        <p:nvGrpSpPr>
          <p:cNvPr id="9" name="Group 8">
            <a:extLst>
              <a:ext uri="{FF2B5EF4-FFF2-40B4-BE49-F238E27FC236}">
                <a16:creationId xmlns:a16="http://schemas.microsoft.com/office/drawing/2014/main" id="{A3D0D452-5AE4-52B4-4976-8738E5FCF88C}"/>
              </a:ext>
            </a:extLst>
          </p:cNvPr>
          <p:cNvGrpSpPr/>
          <p:nvPr userDrawn="1"/>
        </p:nvGrpSpPr>
        <p:grpSpPr>
          <a:xfrm>
            <a:off x="380398" y="2435848"/>
            <a:ext cx="2673580" cy="144735"/>
            <a:chOff x="380497" y="1888670"/>
            <a:chExt cx="2674276" cy="144735"/>
          </a:xfrm>
        </p:grpSpPr>
        <p:pic>
          <p:nvPicPr>
            <p:cNvPr id="14" name="Graphic 13">
              <a:extLst>
                <a:ext uri="{FF2B5EF4-FFF2-40B4-BE49-F238E27FC236}">
                  <a16:creationId xmlns:a16="http://schemas.microsoft.com/office/drawing/2014/main" id="{059FED9C-0A6A-5DDC-8770-D94FDCA5C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6E18F80A-5F00-91E5-81EC-4AFB116E11C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3" name="Picture 22" descr="A black background with yellow letters&#10;&#10;AI-generated content may be incorrect.">
            <a:extLst>
              <a:ext uri="{FF2B5EF4-FFF2-40B4-BE49-F238E27FC236}">
                <a16:creationId xmlns:a16="http://schemas.microsoft.com/office/drawing/2014/main" id="{EE041774-A616-450A-505E-2204E6F4D7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0C54DBB4-5B27-DDD3-7797-C4E1FC5880A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F43DAE-3491-A1E5-AA09-62F2DF23E5C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98FA8782-1E3F-3EED-8968-EBDF40B93E72}"/>
              </a:ext>
            </a:extLst>
          </p:cNvPr>
          <p:cNvGrpSpPr/>
          <p:nvPr userDrawn="1"/>
        </p:nvGrpSpPr>
        <p:grpSpPr>
          <a:xfrm>
            <a:off x="3304695" y="2435848"/>
            <a:ext cx="2673580" cy="144735"/>
            <a:chOff x="380497" y="1888670"/>
            <a:chExt cx="2674276" cy="144735"/>
          </a:xfrm>
        </p:grpSpPr>
        <p:pic>
          <p:nvPicPr>
            <p:cNvPr id="33" name="Graphic 32">
              <a:extLst>
                <a:ext uri="{FF2B5EF4-FFF2-40B4-BE49-F238E27FC236}">
                  <a16:creationId xmlns:a16="http://schemas.microsoft.com/office/drawing/2014/main" id="{0C9972EC-7A88-B222-4C77-009E4FF6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FC8C3C6-D4DB-86DB-3A21-B576B8F7C81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4399ABE8-9948-89B4-C3B7-38AB46050F5E}"/>
              </a:ext>
            </a:extLst>
          </p:cNvPr>
          <p:cNvGrpSpPr/>
          <p:nvPr userDrawn="1"/>
        </p:nvGrpSpPr>
        <p:grpSpPr>
          <a:xfrm>
            <a:off x="6233906" y="2435848"/>
            <a:ext cx="2673580" cy="144735"/>
            <a:chOff x="380497" y="1888670"/>
            <a:chExt cx="2674276" cy="144735"/>
          </a:xfrm>
        </p:grpSpPr>
        <p:pic>
          <p:nvPicPr>
            <p:cNvPr id="39" name="Graphic 38">
              <a:extLst>
                <a:ext uri="{FF2B5EF4-FFF2-40B4-BE49-F238E27FC236}">
                  <a16:creationId xmlns:a16="http://schemas.microsoft.com/office/drawing/2014/main" id="{2B0F9341-4602-1E6F-6461-290C5BA718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0" name="Straight Connector 39">
              <a:extLst>
                <a:ext uri="{FF2B5EF4-FFF2-40B4-BE49-F238E27FC236}">
                  <a16:creationId xmlns:a16="http://schemas.microsoft.com/office/drawing/2014/main" id="{9FE456C8-FC41-D4B3-BCF2-75A196EC4CCA}"/>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2BABC46D-CFFA-BE81-0828-569887B8240E}"/>
              </a:ext>
            </a:extLst>
          </p:cNvPr>
          <p:cNvGrpSpPr/>
          <p:nvPr userDrawn="1"/>
        </p:nvGrpSpPr>
        <p:grpSpPr>
          <a:xfrm>
            <a:off x="9143028" y="2435848"/>
            <a:ext cx="2673580" cy="144735"/>
            <a:chOff x="380497" y="1888670"/>
            <a:chExt cx="2674276" cy="144735"/>
          </a:xfrm>
        </p:grpSpPr>
        <p:pic>
          <p:nvPicPr>
            <p:cNvPr id="42" name="Graphic 41">
              <a:extLst>
                <a:ext uri="{FF2B5EF4-FFF2-40B4-BE49-F238E27FC236}">
                  <a16:creationId xmlns:a16="http://schemas.microsoft.com/office/drawing/2014/main" id="{B2E8BC69-2AF2-EF30-F1AE-3940E6CA2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3" name="Straight Connector 42">
              <a:extLst>
                <a:ext uri="{FF2B5EF4-FFF2-40B4-BE49-F238E27FC236}">
                  <a16:creationId xmlns:a16="http://schemas.microsoft.com/office/drawing/2014/main" id="{09CBA167-067E-6CD7-9526-D54806254B68}"/>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47025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2352">
          <p15:clr>
            <a:srgbClr val="5ACBF0"/>
          </p15:clr>
        </p15:guide>
        <p15:guide id="14" pos="5760">
          <p15:clr>
            <a:srgbClr val="5ACBF0"/>
          </p15:clr>
        </p15:guide>
        <p15:guide id="15" pos="504">
          <p15:clr>
            <a:srgbClr val="5ACBF0"/>
          </p15:clr>
        </p15:guide>
        <p15:guide id="16" pos="2088">
          <p15:clr>
            <a:srgbClr val="5ACBF0"/>
          </p15:clr>
        </p15:guide>
        <p15:guide id="17" pos="3936">
          <p15:clr>
            <a:srgbClr val="5ACBF0"/>
          </p15:clr>
        </p15:guide>
        <p15:guide id="18" pos="4200">
          <p15:clr>
            <a:srgbClr val="5ACBF0"/>
          </p15:clr>
        </p15:guide>
        <p15:guide id="19" orient="horz" pos="1464">
          <p15:clr>
            <a:srgbClr val="5ACBF0"/>
          </p15:clr>
        </p15:guide>
        <p15:guide id="20" orient="horz" pos="1200">
          <p15:clr>
            <a:srgbClr val="5ACBF0"/>
          </p15:clr>
        </p15:guide>
        <p15:guide id="21" pos="6024">
          <p15:clr>
            <a:srgbClr val="5ACBF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p:cSld name="Eight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3" name="Content Placeholder 5">
            <a:extLst>
              <a:ext uri="{FF2B5EF4-FFF2-40B4-BE49-F238E27FC236}">
                <a16:creationId xmlns:a16="http://schemas.microsoft.com/office/drawing/2014/main" id="{8DE2CB26-ABD6-B27D-6C59-871131ACFBE6}"/>
              </a:ext>
            </a:extLst>
          </p:cNvPr>
          <p:cNvSpPr>
            <a:spLocks noGrp="1"/>
          </p:cNvSpPr>
          <p:nvPr>
            <p:ph sz="half" idx="27"/>
          </p:nvPr>
        </p:nvSpPr>
        <p:spPr>
          <a:xfrm>
            <a:off x="380398"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3071CC9-67DC-3078-9CF0-76F40019B8B3}"/>
              </a:ext>
            </a:extLst>
          </p:cNvPr>
          <p:cNvGrpSpPr/>
          <p:nvPr/>
        </p:nvGrpSpPr>
        <p:grpSpPr>
          <a:xfrm>
            <a:off x="380398" y="4705278"/>
            <a:ext cx="2673580" cy="144735"/>
            <a:chOff x="380497" y="1888670"/>
            <a:chExt cx="2674276" cy="144735"/>
          </a:xfrm>
        </p:grpSpPr>
        <p:pic>
          <p:nvPicPr>
            <p:cNvPr id="23" name="Graphic 22">
              <a:extLst>
                <a:ext uri="{FF2B5EF4-FFF2-40B4-BE49-F238E27FC236}">
                  <a16:creationId xmlns:a16="http://schemas.microsoft.com/office/drawing/2014/main" id="{274C6056-54BA-6187-72A4-FCDAD0D079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0FF60EA-B69A-F88C-E93C-507F4C3607A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705278"/>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705278"/>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705278"/>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6DD46470-60F7-052D-1108-98E1ED734FE0}"/>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sp>
        <p:nvSpPr>
          <p:cNvPr id="14" name="Picture Placeholder 13">
            <a:extLst>
              <a:ext uri="{FF2B5EF4-FFF2-40B4-BE49-F238E27FC236}">
                <a16:creationId xmlns:a16="http://schemas.microsoft.com/office/drawing/2014/main" id="{74408FE7-DBF4-E879-CB13-F01F0A4B2824}"/>
              </a:ext>
            </a:extLst>
          </p:cNvPr>
          <p:cNvSpPr>
            <a:spLocks noGrp="1"/>
          </p:cNvSpPr>
          <p:nvPr>
            <p:ph type="pic" sz="quarter" idx="31" hasCustomPrompt="1"/>
          </p:nvPr>
        </p:nvSpPr>
        <p:spPr>
          <a:xfrm>
            <a:off x="368904" y="4154215"/>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4154215"/>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4154215"/>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4154215"/>
            <a:ext cx="457081" cy="457200"/>
          </a:xfrm>
        </p:spPr>
        <p:txBody>
          <a:bodyPr anchor="t">
            <a:normAutofit/>
          </a:bodyPr>
          <a:lstStyle>
            <a:lvl1pPr marL="0" indent="0" algn="ctr">
              <a:buNone/>
              <a:defRPr sz="800">
                <a:latin typeface="+mn-lt"/>
              </a:defRPr>
            </a:lvl1pPr>
          </a:lstStyle>
          <a:p>
            <a:r>
              <a:rPr lang="en-US"/>
              <a:t>ICON</a:t>
            </a:r>
          </a:p>
        </p:txBody>
      </p:sp>
      <p:grpSp>
        <p:nvGrpSpPr>
          <p:cNvPr id="49" name="Group 48">
            <a:extLst>
              <a:ext uri="{FF2B5EF4-FFF2-40B4-BE49-F238E27FC236}">
                <a16:creationId xmlns:a16="http://schemas.microsoft.com/office/drawing/2014/main" id="{FACC7813-08E9-0215-BE7E-50C3236FF680}"/>
              </a:ext>
            </a:extLst>
          </p:cNvPr>
          <p:cNvGrpSpPr/>
          <p:nvPr userDrawn="1"/>
        </p:nvGrpSpPr>
        <p:grpSpPr>
          <a:xfrm>
            <a:off x="380398" y="2435848"/>
            <a:ext cx="2673580" cy="144735"/>
            <a:chOff x="380497" y="1888670"/>
            <a:chExt cx="2674276" cy="144735"/>
          </a:xfrm>
        </p:grpSpPr>
        <p:pic>
          <p:nvPicPr>
            <p:cNvPr id="50" name="Graphic 49">
              <a:extLst>
                <a:ext uri="{FF2B5EF4-FFF2-40B4-BE49-F238E27FC236}">
                  <a16:creationId xmlns:a16="http://schemas.microsoft.com/office/drawing/2014/main" id="{889C9E0F-3A50-8A50-0D62-C59A93F1C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1" name="Straight Connector 50">
              <a:extLst>
                <a:ext uri="{FF2B5EF4-FFF2-40B4-BE49-F238E27FC236}">
                  <a16:creationId xmlns:a16="http://schemas.microsoft.com/office/drawing/2014/main" id="{4BAB47E8-E91A-6858-FBBF-704485F7E7EB}"/>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52" name="Picture 51" descr="A black background with yellow letters&#10;&#10;AI-generated content may be incorrect.">
            <a:extLst>
              <a:ext uri="{FF2B5EF4-FFF2-40B4-BE49-F238E27FC236}">
                <a16:creationId xmlns:a16="http://schemas.microsoft.com/office/drawing/2014/main" id="{9FA0028F-515E-B4A7-E666-07AE1C36A7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53" name="Straight Connector 52">
            <a:extLst>
              <a:ext uri="{FF2B5EF4-FFF2-40B4-BE49-F238E27FC236}">
                <a16:creationId xmlns:a16="http://schemas.microsoft.com/office/drawing/2014/main" id="{2B7977C0-AC12-57AE-1DEA-3F80D655C41A}"/>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5A00B2A-79E3-1DFA-DE00-45CDE7833C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95D1BBFA-BD03-3328-4E8B-6EB4FD9611EC}"/>
              </a:ext>
            </a:extLst>
          </p:cNvPr>
          <p:cNvGrpSpPr/>
          <p:nvPr userDrawn="1"/>
        </p:nvGrpSpPr>
        <p:grpSpPr>
          <a:xfrm>
            <a:off x="3304695" y="2435848"/>
            <a:ext cx="2673580" cy="144735"/>
            <a:chOff x="380497" y="1888670"/>
            <a:chExt cx="2674276" cy="144735"/>
          </a:xfrm>
        </p:grpSpPr>
        <p:pic>
          <p:nvPicPr>
            <p:cNvPr id="56" name="Graphic 55">
              <a:extLst>
                <a:ext uri="{FF2B5EF4-FFF2-40B4-BE49-F238E27FC236}">
                  <a16:creationId xmlns:a16="http://schemas.microsoft.com/office/drawing/2014/main" id="{FCCF4787-5662-B3B7-34F7-D14413211E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7" name="Straight Connector 56">
              <a:extLst>
                <a:ext uri="{FF2B5EF4-FFF2-40B4-BE49-F238E27FC236}">
                  <a16:creationId xmlns:a16="http://schemas.microsoft.com/office/drawing/2014/main" id="{9F67344E-465F-F772-E42C-45C8B603EC4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8" name="Group 57">
            <a:extLst>
              <a:ext uri="{FF2B5EF4-FFF2-40B4-BE49-F238E27FC236}">
                <a16:creationId xmlns:a16="http://schemas.microsoft.com/office/drawing/2014/main" id="{66B870EB-589E-1464-91A6-B3E34B0A6F35}"/>
              </a:ext>
            </a:extLst>
          </p:cNvPr>
          <p:cNvGrpSpPr/>
          <p:nvPr userDrawn="1"/>
        </p:nvGrpSpPr>
        <p:grpSpPr>
          <a:xfrm>
            <a:off x="6233906" y="2435848"/>
            <a:ext cx="2673580" cy="144735"/>
            <a:chOff x="380497" y="1888670"/>
            <a:chExt cx="2674276" cy="144735"/>
          </a:xfrm>
        </p:grpSpPr>
        <p:pic>
          <p:nvPicPr>
            <p:cNvPr id="59" name="Graphic 58">
              <a:extLst>
                <a:ext uri="{FF2B5EF4-FFF2-40B4-BE49-F238E27FC236}">
                  <a16:creationId xmlns:a16="http://schemas.microsoft.com/office/drawing/2014/main" id="{B9B5E209-6B56-5565-20B7-D8F934663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0" name="Straight Connector 59">
              <a:extLst>
                <a:ext uri="{FF2B5EF4-FFF2-40B4-BE49-F238E27FC236}">
                  <a16:creationId xmlns:a16="http://schemas.microsoft.com/office/drawing/2014/main" id="{2B3CD1C1-083F-D611-3FB5-1A160721A2A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1" name="Group 60">
            <a:extLst>
              <a:ext uri="{FF2B5EF4-FFF2-40B4-BE49-F238E27FC236}">
                <a16:creationId xmlns:a16="http://schemas.microsoft.com/office/drawing/2014/main" id="{0582618B-B723-F6C7-78A2-D1728EB094E8}"/>
              </a:ext>
            </a:extLst>
          </p:cNvPr>
          <p:cNvGrpSpPr/>
          <p:nvPr userDrawn="1"/>
        </p:nvGrpSpPr>
        <p:grpSpPr>
          <a:xfrm>
            <a:off x="9143028" y="2435848"/>
            <a:ext cx="2673580" cy="144735"/>
            <a:chOff x="380497" y="1888670"/>
            <a:chExt cx="2674276" cy="144735"/>
          </a:xfrm>
        </p:grpSpPr>
        <p:pic>
          <p:nvPicPr>
            <p:cNvPr id="62" name="Graphic 61">
              <a:extLst>
                <a:ext uri="{FF2B5EF4-FFF2-40B4-BE49-F238E27FC236}">
                  <a16:creationId xmlns:a16="http://schemas.microsoft.com/office/drawing/2014/main" id="{FECCC2B4-F2A4-D719-AE1D-32C0DEBACB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3" name="Straight Connector 62">
              <a:extLst>
                <a:ext uri="{FF2B5EF4-FFF2-40B4-BE49-F238E27FC236}">
                  <a16:creationId xmlns:a16="http://schemas.microsoft.com/office/drawing/2014/main" id="{089AB7E5-DBCA-1E1E-46C2-C293FA1EDB66}"/>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4" name="Group 63">
            <a:extLst>
              <a:ext uri="{FF2B5EF4-FFF2-40B4-BE49-F238E27FC236}">
                <a16:creationId xmlns:a16="http://schemas.microsoft.com/office/drawing/2014/main" id="{94EF4846-342E-1C3E-30DA-E399CCC7D561}"/>
              </a:ext>
            </a:extLst>
          </p:cNvPr>
          <p:cNvGrpSpPr/>
          <p:nvPr userDrawn="1"/>
        </p:nvGrpSpPr>
        <p:grpSpPr>
          <a:xfrm>
            <a:off x="380398" y="4705278"/>
            <a:ext cx="2673580" cy="144735"/>
            <a:chOff x="380497" y="1888670"/>
            <a:chExt cx="2674276" cy="144735"/>
          </a:xfrm>
        </p:grpSpPr>
        <p:pic>
          <p:nvPicPr>
            <p:cNvPr id="65" name="Graphic 64">
              <a:extLst>
                <a:ext uri="{FF2B5EF4-FFF2-40B4-BE49-F238E27FC236}">
                  <a16:creationId xmlns:a16="http://schemas.microsoft.com/office/drawing/2014/main" id="{54F1F011-1E53-C7D7-9434-E2671A6CEA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6" name="Straight Connector 65">
              <a:extLst>
                <a:ext uri="{FF2B5EF4-FFF2-40B4-BE49-F238E27FC236}">
                  <a16:creationId xmlns:a16="http://schemas.microsoft.com/office/drawing/2014/main" id="{503E8096-96D6-9700-CAFD-184AA44D326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7" name="Group 66">
            <a:extLst>
              <a:ext uri="{FF2B5EF4-FFF2-40B4-BE49-F238E27FC236}">
                <a16:creationId xmlns:a16="http://schemas.microsoft.com/office/drawing/2014/main" id="{1BB1DF66-DBF2-9D6C-344A-10112FF76E82}"/>
              </a:ext>
            </a:extLst>
          </p:cNvPr>
          <p:cNvGrpSpPr/>
          <p:nvPr userDrawn="1"/>
        </p:nvGrpSpPr>
        <p:grpSpPr>
          <a:xfrm>
            <a:off x="3304695" y="4705278"/>
            <a:ext cx="2673580" cy="144735"/>
            <a:chOff x="380497" y="1888670"/>
            <a:chExt cx="2674276" cy="144735"/>
          </a:xfrm>
        </p:grpSpPr>
        <p:pic>
          <p:nvPicPr>
            <p:cNvPr id="68" name="Graphic 67">
              <a:extLst>
                <a:ext uri="{FF2B5EF4-FFF2-40B4-BE49-F238E27FC236}">
                  <a16:creationId xmlns:a16="http://schemas.microsoft.com/office/drawing/2014/main" id="{AF239040-B178-6E56-838D-507F53FBF7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9" name="Straight Connector 68">
              <a:extLst>
                <a:ext uri="{FF2B5EF4-FFF2-40B4-BE49-F238E27FC236}">
                  <a16:creationId xmlns:a16="http://schemas.microsoft.com/office/drawing/2014/main" id="{406CB1A1-9384-7F35-6B4B-DBCCC2E13976}"/>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0" name="Group 69">
            <a:extLst>
              <a:ext uri="{FF2B5EF4-FFF2-40B4-BE49-F238E27FC236}">
                <a16:creationId xmlns:a16="http://schemas.microsoft.com/office/drawing/2014/main" id="{D6F065A2-3FCD-DE45-B757-A185B381D368}"/>
              </a:ext>
            </a:extLst>
          </p:cNvPr>
          <p:cNvGrpSpPr/>
          <p:nvPr userDrawn="1"/>
        </p:nvGrpSpPr>
        <p:grpSpPr>
          <a:xfrm>
            <a:off x="6233906" y="4705278"/>
            <a:ext cx="2673580" cy="144735"/>
            <a:chOff x="380497" y="1888670"/>
            <a:chExt cx="2674276" cy="144735"/>
          </a:xfrm>
        </p:grpSpPr>
        <p:pic>
          <p:nvPicPr>
            <p:cNvPr id="71" name="Graphic 70">
              <a:extLst>
                <a:ext uri="{FF2B5EF4-FFF2-40B4-BE49-F238E27FC236}">
                  <a16:creationId xmlns:a16="http://schemas.microsoft.com/office/drawing/2014/main" id="{300DAEB5-8B3D-FF61-5073-C93DDDCCD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72" name="Straight Connector 71">
              <a:extLst>
                <a:ext uri="{FF2B5EF4-FFF2-40B4-BE49-F238E27FC236}">
                  <a16:creationId xmlns:a16="http://schemas.microsoft.com/office/drawing/2014/main" id="{A0664234-E8C6-6F5F-85CF-B8BCF4F7FBD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3" name="Group 72">
            <a:extLst>
              <a:ext uri="{FF2B5EF4-FFF2-40B4-BE49-F238E27FC236}">
                <a16:creationId xmlns:a16="http://schemas.microsoft.com/office/drawing/2014/main" id="{92BB0698-A44C-C602-323D-6C95A90EDD69}"/>
              </a:ext>
            </a:extLst>
          </p:cNvPr>
          <p:cNvGrpSpPr/>
          <p:nvPr userDrawn="1"/>
        </p:nvGrpSpPr>
        <p:grpSpPr>
          <a:xfrm>
            <a:off x="9143028" y="4705278"/>
            <a:ext cx="2673580" cy="144735"/>
            <a:chOff x="380497" y="1888670"/>
            <a:chExt cx="2674276" cy="144735"/>
          </a:xfrm>
        </p:grpSpPr>
        <p:pic>
          <p:nvPicPr>
            <p:cNvPr id="74" name="Graphic 73">
              <a:extLst>
                <a:ext uri="{FF2B5EF4-FFF2-40B4-BE49-F238E27FC236}">
                  <a16:creationId xmlns:a16="http://schemas.microsoft.com/office/drawing/2014/main" id="{7D2EC517-904F-DF96-65D0-1A24AA1630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75" name="Straight Connector 74">
              <a:extLst>
                <a:ext uri="{FF2B5EF4-FFF2-40B4-BE49-F238E27FC236}">
                  <a16:creationId xmlns:a16="http://schemas.microsoft.com/office/drawing/2014/main" id="{5C7A2FC2-EC63-1E39-8BB0-F4663301AF9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16490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6EDA-457D-C123-43C6-A6CFCBF1FE78}"/>
              </a:ext>
            </a:extLst>
          </p:cNvPr>
          <p:cNvSpPr>
            <a:spLocks noGrp="1"/>
          </p:cNvSpPr>
          <p:nvPr>
            <p:ph type="title"/>
          </p:nvPr>
        </p:nvSpPr>
        <p:spPr>
          <a:xfrm>
            <a:off x="2329638" y="1288112"/>
            <a:ext cx="7535361" cy="3242921"/>
          </a:xfrm>
        </p:spPr>
        <p:txBody>
          <a:bodyPr tIns="0" anchor="b" anchorCtr="0">
            <a:normAutofit/>
          </a:bodyPr>
          <a:lstStyle>
            <a:lvl1pPr>
              <a:lnSpc>
                <a:spcPct val="100000"/>
              </a:lnSpc>
              <a:defRPr sz="4999" b="0">
                <a:solidFill>
                  <a:schemeClr val="tx1"/>
                </a:solidFill>
              </a:defRPr>
            </a:lvl1pPr>
          </a:lstStyle>
          <a:p>
            <a:r>
              <a:rPr lang="en-US"/>
              <a:t>Click to edit Master title style</a:t>
            </a:r>
          </a:p>
        </p:txBody>
      </p:sp>
      <p:sp>
        <p:nvSpPr>
          <p:cNvPr id="26" name="Text Placeholder 2">
            <a:extLst>
              <a:ext uri="{FF2B5EF4-FFF2-40B4-BE49-F238E27FC236}">
                <a16:creationId xmlns:a16="http://schemas.microsoft.com/office/drawing/2014/main" id="{111DFCDF-25AA-6341-9EB5-88B9FAE4D15D}"/>
              </a:ext>
            </a:extLst>
          </p:cNvPr>
          <p:cNvSpPr>
            <a:spLocks noGrp="1"/>
          </p:cNvSpPr>
          <p:nvPr>
            <p:ph type="body" idx="1"/>
          </p:nvPr>
        </p:nvSpPr>
        <p:spPr>
          <a:xfrm>
            <a:off x="2329639" y="4735468"/>
            <a:ext cx="7535361" cy="1500187"/>
          </a:xfrm>
        </p:spPr>
        <p:txBody>
          <a:bodyPr>
            <a:normAutofit/>
          </a:bodyPr>
          <a:lstStyle>
            <a:lvl1pPr marL="0" indent="0">
              <a:lnSpc>
                <a:spcPts val="2499"/>
              </a:lnSpc>
              <a:buNone/>
              <a:defRPr sz="1799">
                <a:solidFill>
                  <a:schemeClr val="tx1"/>
                </a:solidFill>
                <a:latin typeface="TWK Everett Ultralight" panose="020B0204000000000000" pitchFamily="34" charset="0"/>
                <a:cs typeface="TWK Everett Ultralight" panose="020B0204000000000000" pitchFamily="34" charset="0"/>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6" name="Picture 15">
            <a:extLst>
              <a:ext uri="{FF2B5EF4-FFF2-40B4-BE49-F238E27FC236}">
                <a16:creationId xmlns:a16="http://schemas.microsoft.com/office/drawing/2014/main" id="{2110D1AF-351F-D092-F973-97F5B8F4A6EF}"/>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5110" y="-972878"/>
            <a:ext cx="507432" cy="507564"/>
          </a:xfrm>
          <a:prstGeom prst="rect">
            <a:avLst/>
          </a:prstGeom>
        </p:spPr>
      </p:pic>
      <p:pic>
        <p:nvPicPr>
          <p:cNvPr id="3" name="Picture 2">
            <a:extLst>
              <a:ext uri="{FF2B5EF4-FFF2-40B4-BE49-F238E27FC236}">
                <a16:creationId xmlns:a16="http://schemas.microsoft.com/office/drawing/2014/main" id="{9B31169D-344E-62EA-A5E3-3B3D70F2EA14}"/>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6" name="Straight Connector 5">
            <a:extLst>
              <a:ext uri="{FF2B5EF4-FFF2-40B4-BE49-F238E27FC236}">
                <a16:creationId xmlns:a16="http://schemas.microsoft.com/office/drawing/2014/main" id="{39AAC2D4-2506-1C05-0FA9-1FA2C3C5C23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343A39F-CAD1-FF12-40EA-1753C4BB31F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390460CD-FB3A-60B6-5BC1-8AB7EE19AC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5110" y="-972878"/>
            <a:ext cx="507432" cy="507564"/>
          </a:xfrm>
          <a:prstGeom prst="rect">
            <a:avLst/>
          </a:prstGeom>
        </p:spPr>
      </p:pic>
    </p:spTree>
    <p:extLst>
      <p:ext uri="{BB962C8B-B14F-4D97-AF65-F5344CB8AC3E}">
        <p14:creationId xmlns:p14="http://schemas.microsoft.com/office/powerpoint/2010/main" val="256164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op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38DF9B-56F4-DD0F-E199-0590108371CC}"/>
              </a:ext>
            </a:extLst>
          </p:cNvPr>
          <p:cNvSpPr>
            <a:spLocks noGrp="1"/>
          </p:cNvSpPr>
          <p:nvPr>
            <p:ph type="body" sz="quarter" idx="14"/>
          </p:nvPr>
        </p:nvSpPr>
        <p:spPr>
          <a:xfrm>
            <a:off x="2329843" y="329184"/>
            <a:ext cx="7529139" cy="5870448"/>
          </a:xfrm>
        </p:spPr>
        <p:txBody>
          <a:bodyPr anchor="ctr" anchorCtr="0"/>
          <a:lstStyle>
            <a:lvl1pPr>
              <a:lnSpc>
                <a:spcPct val="100000"/>
              </a:lnSpc>
              <a:spcBef>
                <a:spcPts val="0"/>
              </a:spcBef>
              <a:spcAft>
                <a:spcPts val="1300"/>
              </a:spcAft>
              <a:defRPr sz="4999">
                <a:solidFill>
                  <a:schemeClr val="tx1"/>
                </a:solidFill>
              </a:defRPr>
            </a:lvl1pPr>
            <a:lvl2pPr marL="1588" indent="0">
              <a:buNone/>
              <a:defRPr sz="1799">
                <a:solidFill>
                  <a:schemeClr val="tx1"/>
                </a:solidFill>
                <a:latin typeface="TWK Everett Ultralight" panose="020B0204000000000000" pitchFamily="34" charset="0"/>
                <a:cs typeface="TWK Everett Ultralight" panose="020B0204000000000000" pitchFamily="34" charset="0"/>
              </a:defRPr>
            </a:lvl2pPr>
            <a:lvl3pPr marL="0" indent="0">
              <a:buNone/>
              <a:defRPr>
                <a:solidFill>
                  <a:schemeClr val="tx1"/>
                </a:solidFill>
                <a:latin typeface="TWK Everett Ultralight" panose="020B0204000000000000" pitchFamily="34" charset="0"/>
                <a:cs typeface="TWK Everett Ultralight" panose="020B0204000000000000" pitchFamily="34" charset="0"/>
              </a:defRPr>
            </a:lvl3pPr>
            <a:lvl4pPr marL="0" indent="0">
              <a:buNone/>
              <a:defRPr>
                <a:solidFill>
                  <a:schemeClr val="tx1"/>
                </a:solidFill>
                <a:latin typeface="TWK Everett Ultralight" panose="020B0204000000000000" pitchFamily="34" charset="0"/>
                <a:cs typeface="TWK Everett Ultralight" panose="020B0204000000000000" pitchFamily="34" charset="0"/>
              </a:defRPr>
            </a:lvl4pPr>
            <a:lvl5pPr marL="0" indent="0">
              <a:buNone/>
              <a:defRPr>
                <a:solidFill>
                  <a:schemeClr val="tx1"/>
                </a:solidFill>
                <a:latin typeface="TWK Everett Ultralight" panose="020B0204000000000000" pitchFamily="34" charset="0"/>
                <a:cs typeface="TWK Everett Ultralight" panose="020B020400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16" name="Picture 15">
            <a:extLst>
              <a:ext uri="{FF2B5EF4-FFF2-40B4-BE49-F238E27FC236}">
                <a16:creationId xmlns:a16="http://schemas.microsoft.com/office/drawing/2014/main" id="{2110D1AF-351F-D092-F973-97F5B8F4A6EF}"/>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5110" y="-972878"/>
            <a:ext cx="507432" cy="507564"/>
          </a:xfrm>
          <a:prstGeom prst="rect">
            <a:avLst/>
          </a:prstGeom>
        </p:spPr>
      </p:pic>
      <p:pic>
        <p:nvPicPr>
          <p:cNvPr id="2" name="Picture 1">
            <a:extLst>
              <a:ext uri="{FF2B5EF4-FFF2-40B4-BE49-F238E27FC236}">
                <a16:creationId xmlns:a16="http://schemas.microsoft.com/office/drawing/2014/main" id="{2DAE3DF7-F20C-956D-16DB-52EE5FA3D7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3" name="Straight Connector 2">
            <a:extLst>
              <a:ext uri="{FF2B5EF4-FFF2-40B4-BE49-F238E27FC236}">
                <a16:creationId xmlns:a16="http://schemas.microsoft.com/office/drawing/2014/main" id="{5A0693C2-B6B3-AEE4-BD82-B52091D1C6E1}"/>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66CCDC-8ED9-32B8-3293-647274E4962B}"/>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90A40373-F7A2-DB33-B3F2-801B44F07B8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5110" y="-972878"/>
            <a:ext cx="507432" cy="507564"/>
          </a:xfrm>
          <a:prstGeom prst="rect">
            <a:avLst/>
          </a:prstGeom>
        </p:spPr>
      </p:pic>
    </p:spTree>
    <p:extLst>
      <p:ext uri="{BB962C8B-B14F-4D97-AF65-F5344CB8AC3E}">
        <p14:creationId xmlns:p14="http://schemas.microsoft.com/office/powerpoint/2010/main" val="270043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Quote op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38DF9B-56F4-DD0F-E199-0590108371CC}"/>
              </a:ext>
            </a:extLst>
          </p:cNvPr>
          <p:cNvSpPr>
            <a:spLocks noGrp="1"/>
          </p:cNvSpPr>
          <p:nvPr>
            <p:ph type="body" sz="quarter" idx="14"/>
          </p:nvPr>
        </p:nvSpPr>
        <p:spPr>
          <a:xfrm>
            <a:off x="2329843" y="329184"/>
            <a:ext cx="7529139" cy="5870448"/>
          </a:xfrm>
        </p:spPr>
        <p:txBody>
          <a:bodyPr anchor="ctr" anchorCtr="0"/>
          <a:lstStyle>
            <a:lvl1pPr>
              <a:lnSpc>
                <a:spcPct val="100000"/>
              </a:lnSpc>
              <a:spcBef>
                <a:spcPts val="0"/>
              </a:spcBef>
              <a:spcAft>
                <a:spcPts val="1300"/>
              </a:spcAft>
              <a:defRPr sz="4999">
                <a:solidFill>
                  <a:schemeClr val="tx1"/>
                </a:solidFill>
              </a:defRPr>
            </a:lvl1pPr>
            <a:lvl2pPr marL="1588" indent="0">
              <a:buNone/>
              <a:defRPr sz="1799">
                <a:solidFill>
                  <a:schemeClr val="tx1"/>
                </a:solidFill>
                <a:latin typeface="TWK Everett Ultralight" panose="020B0204000000000000" pitchFamily="34" charset="0"/>
                <a:cs typeface="TWK Everett Ultralight" panose="020B0204000000000000" pitchFamily="34" charset="0"/>
              </a:defRPr>
            </a:lvl2pPr>
            <a:lvl3pPr marL="0" indent="0">
              <a:buNone/>
              <a:defRPr>
                <a:solidFill>
                  <a:schemeClr val="tx1"/>
                </a:solidFill>
                <a:latin typeface="TWK Everett Ultralight" panose="020B0204000000000000" pitchFamily="34" charset="0"/>
                <a:cs typeface="TWK Everett Ultralight" panose="020B0204000000000000" pitchFamily="34" charset="0"/>
              </a:defRPr>
            </a:lvl3pPr>
            <a:lvl4pPr marL="0" indent="0">
              <a:buNone/>
              <a:defRPr>
                <a:solidFill>
                  <a:schemeClr val="tx1"/>
                </a:solidFill>
                <a:latin typeface="TWK Everett Ultralight" panose="020B0204000000000000" pitchFamily="34" charset="0"/>
                <a:cs typeface="TWK Everett Ultralight" panose="020B0204000000000000" pitchFamily="34" charset="0"/>
              </a:defRPr>
            </a:lvl4pPr>
            <a:lvl5pPr marL="0" indent="0">
              <a:buNone/>
              <a:defRPr>
                <a:solidFill>
                  <a:schemeClr val="tx1"/>
                </a:solidFill>
                <a:latin typeface="TWK Everett Ultralight" panose="020B0204000000000000" pitchFamily="34" charset="0"/>
                <a:cs typeface="TWK Everett Ultralight" panose="020B020400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6" name="Picture 15">
            <a:extLst>
              <a:ext uri="{FF2B5EF4-FFF2-40B4-BE49-F238E27FC236}">
                <a16:creationId xmlns:a16="http://schemas.microsoft.com/office/drawing/2014/main" id="{2110D1AF-351F-D092-F973-97F5B8F4A6EF}"/>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5110" y="-972878"/>
            <a:ext cx="507432" cy="507564"/>
          </a:xfrm>
          <a:prstGeom prst="rect">
            <a:avLst/>
          </a:prstGeom>
        </p:spPr>
      </p:pic>
      <p:pic>
        <p:nvPicPr>
          <p:cNvPr id="2" name="Picture 1">
            <a:extLst>
              <a:ext uri="{FF2B5EF4-FFF2-40B4-BE49-F238E27FC236}">
                <a16:creationId xmlns:a16="http://schemas.microsoft.com/office/drawing/2014/main" id="{2DAE3DF7-F20C-956D-16DB-52EE5FA3D731}"/>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3" name="Straight Connector 2">
            <a:extLst>
              <a:ext uri="{FF2B5EF4-FFF2-40B4-BE49-F238E27FC236}">
                <a16:creationId xmlns:a16="http://schemas.microsoft.com/office/drawing/2014/main" id="{5A0693C2-B6B3-AEE4-BD82-B52091D1C6E1}"/>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66CCDC-8ED9-32B8-3293-647274E4962B}"/>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90A40373-F7A2-DB33-B3F2-801B44F07B8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5110" y="-972878"/>
            <a:ext cx="507432" cy="507564"/>
          </a:xfrm>
          <a:prstGeom prst="rect">
            <a:avLst/>
          </a:prstGeom>
        </p:spPr>
      </p:pic>
    </p:spTree>
    <p:extLst>
      <p:ext uri="{BB962C8B-B14F-4D97-AF65-F5344CB8AC3E}">
        <p14:creationId xmlns:p14="http://schemas.microsoft.com/office/powerpoint/2010/main" val="254436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p:cSld name="Headline, Fu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7" y="339212"/>
            <a:ext cx="11424299" cy="915850"/>
          </a:xfrm>
        </p:spPr>
        <p:txBody>
          <a:bodyPr/>
          <a:lstStyle/>
          <a:p>
            <a:r>
              <a:rPr lang="en-US"/>
              <a:t>Click to edit Master title style</a:t>
            </a:r>
          </a:p>
        </p:txBody>
      </p:sp>
      <p:sp>
        <p:nvSpPr>
          <p:cNvPr id="5" name="Picture Placeholder 24">
            <a:extLst>
              <a:ext uri="{FF2B5EF4-FFF2-40B4-BE49-F238E27FC236}">
                <a16:creationId xmlns:a16="http://schemas.microsoft.com/office/drawing/2014/main" id="{F0E3BB53-3804-EB1C-F5DF-99D21AA22CF8}"/>
              </a:ext>
            </a:extLst>
          </p:cNvPr>
          <p:cNvSpPr>
            <a:spLocks noGrp="1"/>
          </p:cNvSpPr>
          <p:nvPr>
            <p:ph type="pic" sz="quarter" idx="13"/>
          </p:nvPr>
        </p:nvSpPr>
        <p:spPr>
          <a:xfrm>
            <a:off x="380397" y="1255061"/>
            <a:ext cx="11424353" cy="5213774"/>
          </a:xfrm>
          <a:prstGeom prst="rect">
            <a:avLst/>
          </a:prstGeom>
          <a:ln>
            <a:noFill/>
          </a:ln>
        </p:spPr>
        <p:txBody>
          <a:bodyPr wrap="square">
            <a:noAutofit/>
          </a:bodyPr>
          <a:lstStyle/>
          <a:p>
            <a:r>
              <a:rPr lang="en-US"/>
              <a:t>Click icon to add picture</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723F13D9-FDAD-32F1-ABD9-8CACCD69C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ADA2147E-A7A9-8733-B2E6-31A20EC6687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6DD3900-386E-BFA2-C813-2F9AC9DA3AF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57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1" name="Table Placeholder 10">
            <a:extLst>
              <a:ext uri="{FF2B5EF4-FFF2-40B4-BE49-F238E27FC236}">
                <a16:creationId xmlns:a16="http://schemas.microsoft.com/office/drawing/2014/main" id="{1A4FE872-31EC-AA87-67D6-4650ACB8D608}"/>
              </a:ext>
            </a:extLst>
          </p:cNvPr>
          <p:cNvSpPr>
            <a:spLocks noGrp="1"/>
          </p:cNvSpPr>
          <p:nvPr>
            <p:ph type="tbl" sz="quarter" idx="15"/>
          </p:nvPr>
        </p:nvSpPr>
        <p:spPr>
          <a:xfrm>
            <a:off x="380901" y="1903413"/>
            <a:ext cx="11423849" cy="4323949"/>
          </a:xfrm>
          <a:noFill/>
          <a:ln>
            <a:noFill/>
          </a:ln>
        </p:spPr>
        <p:style>
          <a:lnRef idx="0">
            <a:scrgbClr r="0" g="0" b="0"/>
          </a:lnRef>
          <a:fillRef idx="0">
            <a:scrgbClr r="0" g="0" b="0"/>
          </a:fillRef>
          <a:effectRef idx="0">
            <a:scrgbClr r="0" g="0" b="0"/>
          </a:effectRef>
          <a:fontRef idx="minor">
            <a:schemeClr val="dk1"/>
          </a:fontRef>
        </p:style>
        <p:txBody>
          <a:bodyPr anchor="ctr"/>
          <a:lstStyle/>
          <a:p>
            <a:r>
              <a:rPr lang="en-US"/>
              <a:t>Click icon to add table</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2" name="Picture 11" descr="A black background with yellow letters&#10;&#10;AI-generated content may be incorrect.">
            <a:extLst>
              <a:ext uri="{FF2B5EF4-FFF2-40B4-BE49-F238E27FC236}">
                <a16:creationId xmlns:a16="http://schemas.microsoft.com/office/drawing/2014/main" id="{5675FA56-3525-FC5D-E8A2-7D44A88E9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401DCA6F-0171-5FBC-B354-E283CB9B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D33A3700-9035-6474-0438-6859A0A37AF3}"/>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99CBB17-2537-5752-D63E-1920CEB32458}"/>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07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p:cSld name="Column Blocks">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0E9CAA2-6AB1-B377-ED8D-59E3A55E5CDA}"/>
              </a:ext>
            </a:extLst>
          </p:cNvPr>
          <p:cNvSpPr/>
          <p:nvPr userDrawn="1"/>
        </p:nvSpPr>
        <p:spPr>
          <a:xfrm>
            <a:off x="4276070"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1877 h 4024249"/>
              <a:gd name="connsiteX3" fmla="*/ 2945424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1877"/>
                </a:lnTo>
                <a:lnTo>
                  <a:pt x="2945424" y="4024249"/>
                </a:lnTo>
                <a:lnTo>
                  <a:pt x="0" y="4024249"/>
                </a:lnTo>
                <a:close/>
              </a:path>
            </a:pathLst>
          </a:custGeom>
          <a:solidFill>
            <a:srgbClr val="FF8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11" name="Freeform: Shape 10">
            <a:extLst>
              <a:ext uri="{FF2B5EF4-FFF2-40B4-BE49-F238E27FC236}">
                <a16:creationId xmlns:a16="http://schemas.microsoft.com/office/drawing/2014/main" id="{73D31B1B-F5A8-20E1-11C7-F3677A9412CF}"/>
              </a:ext>
            </a:extLst>
          </p:cNvPr>
          <p:cNvSpPr/>
          <p:nvPr userDrawn="1"/>
        </p:nvSpPr>
        <p:spPr>
          <a:xfrm>
            <a:off x="380398"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0263 h 4024249"/>
              <a:gd name="connsiteX3" fmla="*/ 2942195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0263"/>
                </a:lnTo>
                <a:lnTo>
                  <a:pt x="2942195" y="4024249"/>
                </a:lnTo>
                <a:lnTo>
                  <a:pt x="0" y="4024249"/>
                </a:lnTo>
                <a:close/>
              </a:path>
            </a:pathLst>
          </a:custGeom>
          <a:solidFill>
            <a:srgbClr val="FF6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12" name="Freeform: Shape 11">
            <a:extLst>
              <a:ext uri="{FF2B5EF4-FFF2-40B4-BE49-F238E27FC236}">
                <a16:creationId xmlns:a16="http://schemas.microsoft.com/office/drawing/2014/main" id="{4C780D8D-DFB0-34D1-4335-A28B4956B9C2}"/>
              </a:ext>
            </a:extLst>
          </p:cNvPr>
          <p:cNvSpPr/>
          <p:nvPr userDrawn="1"/>
        </p:nvSpPr>
        <p:spPr>
          <a:xfrm>
            <a:off x="8170373"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4370 h 4024249"/>
              <a:gd name="connsiteX3" fmla="*/ 2950409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4370"/>
                </a:lnTo>
                <a:lnTo>
                  <a:pt x="2950409" y="4024249"/>
                </a:lnTo>
                <a:lnTo>
                  <a:pt x="0" y="4024249"/>
                </a:lnTo>
                <a:close/>
              </a:path>
            </a:pathLst>
          </a:custGeom>
          <a:solidFill>
            <a:srgbClr val="FFCD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22" name="Freeform: Shape 21">
            <a:extLst>
              <a:ext uri="{FF2B5EF4-FFF2-40B4-BE49-F238E27FC236}">
                <a16:creationId xmlns:a16="http://schemas.microsoft.com/office/drawing/2014/main" id="{D68F27E1-7F03-A788-2B79-8BAD7A27AC94}"/>
              </a:ext>
            </a:extLst>
          </p:cNvPr>
          <p:cNvSpPr/>
          <p:nvPr/>
        </p:nvSpPr>
        <p:spPr>
          <a:xfrm>
            <a:off x="4276070"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1877 h 4024249"/>
              <a:gd name="connsiteX3" fmla="*/ 2945424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1877"/>
                </a:lnTo>
                <a:lnTo>
                  <a:pt x="2945424" y="4024249"/>
                </a:lnTo>
                <a:lnTo>
                  <a:pt x="0" y="4024249"/>
                </a:lnTo>
                <a:close/>
              </a:path>
            </a:pathLst>
          </a:custGeom>
          <a:solidFill>
            <a:srgbClr val="FF8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23" name="Freeform: Shape 22">
            <a:extLst>
              <a:ext uri="{FF2B5EF4-FFF2-40B4-BE49-F238E27FC236}">
                <a16:creationId xmlns:a16="http://schemas.microsoft.com/office/drawing/2014/main" id="{DADC5747-D71F-1AA7-B2EB-515EBF9C2F51}"/>
              </a:ext>
            </a:extLst>
          </p:cNvPr>
          <p:cNvSpPr/>
          <p:nvPr/>
        </p:nvSpPr>
        <p:spPr>
          <a:xfrm>
            <a:off x="380398"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0263 h 4024249"/>
              <a:gd name="connsiteX3" fmla="*/ 2942195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0263"/>
                </a:lnTo>
                <a:lnTo>
                  <a:pt x="2942195" y="4024249"/>
                </a:lnTo>
                <a:lnTo>
                  <a:pt x="0" y="4024249"/>
                </a:lnTo>
                <a:close/>
              </a:path>
            </a:pathLst>
          </a:custGeom>
          <a:solidFill>
            <a:srgbClr val="FF6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16" name="Freeform: Shape 15">
            <a:extLst>
              <a:ext uri="{FF2B5EF4-FFF2-40B4-BE49-F238E27FC236}">
                <a16:creationId xmlns:a16="http://schemas.microsoft.com/office/drawing/2014/main" id="{ECBF2FBA-4C97-2D48-A078-DD519CC00740}"/>
              </a:ext>
            </a:extLst>
          </p:cNvPr>
          <p:cNvSpPr/>
          <p:nvPr/>
        </p:nvSpPr>
        <p:spPr>
          <a:xfrm>
            <a:off x="8170373"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4370 h 4024249"/>
              <a:gd name="connsiteX3" fmla="*/ 2950409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4370"/>
                </a:lnTo>
                <a:lnTo>
                  <a:pt x="2950409" y="4024249"/>
                </a:lnTo>
                <a:lnTo>
                  <a:pt x="0" y="4024249"/>
                </a:lnTo>
                <a:close/>
              </a:path>
            </a:pathLst>
          </a:custGeom>
          <a:solidFill>
            <a:srgbClr val="FFCD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399"/>
          </a:p>
        </p:txBody>
      </p:sp>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711015" y="2094900"/>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711015" y="3020654"/>
            <a:ext cx="2945633" cy="2576586"/>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609915" y="2093816"/>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609915" y="3020654"/>
            <a:ext cx="2945633" cy="2576582"/>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505587" y="2093816"/>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505587" y="3020654"/>
            <a:ext cx="2945633" cy="2576582"/>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descr="A black background with yellow letters&#10;&#10;AI-generated content may be incorrect.">
            <a:extLst>
              <a:ext uri="{FF2B5EF4-FFF2-40B4-BE49-F238E27FC236}">
                <a16:creationId xmlns:a16="http://schemas.microsoft.com/office/drawing/2014/main" id="{8B1C2B0F-E0CD-235C-1384-0820412BB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4" name="Straight Connector 13">
            <a:extLst>
              <a:ext uri="{FF2B5EF4-FFF2-40B4-BE49-F238E27FC236}">
                <a16:creationId xmlns:a16="http://schemas.microsoft.com/office/drawing/2014/main" id="{91BBB39D-6D05-5853-2091-D5C532FD5DAB}"/>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46B4083-18E6-5A9E-5A5F-DDF109ECCEE4}"/>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71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p:cSld name="content+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chemeClr val="tx1"/>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6" name="Group 5">
            <a:extLst>
              <a:ext uri="{FF2B5EF4-FFF2-40B4-BE49-F238E27FC236}">
                <a16:creationId xmlns:a16="http://schemas.microsoft.com/office/drawing/2014/main" id="{B847017A-409B-6B8B-206B-ACBFCE999D27}"/>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2D265DC0-8C2D-AD5B-551E-B4832E9B328A}"/>
              </a:ext>
            </a:extLst>
          </p:cNvPr>
          <p:cNvGrpSpPr/>
          <p:nvPr userDrawn="1"/>
        </p:nvGrpSpPr>
        <p:grpSpPr>
          <a:xfrm>
            <a:off x="380398" y="2361368"/>
            <a:ext cx="5586203" cy="144735"/>
            <a:chOff x="380497" y="1888670"/>
            <a:chExt cx="5587658" cy="144735"/>
          </a:xfrm>
        </p:grpSpPr>
        <p:pic>
          <p:nvPicPr>
            <p:cNvPr id="12" name="Graphic 11">
              <a:extLst>
                <a:ext uri="{FF2B5EF4-FFF2-40B4-BE49-F238E27FC236}">
                  <a16:creationId xmlns:a16="http://schemas.microsoft.com/office/drawing/2014/main" id="{16B1F11E-EBC0-93A4-A277-DBBFD9E13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 name="Straight Connector 21">
              <a:extLst>
                <a:ext uri="{FF2B5EF4-FFF2-40B4-BE49-F238E27FC236}">
                  <a16:creationId xmlns:a16="http://schemas.microsoft.com/office/drawing/2014/main" id="{F411DDA1-82C4-0137-9C4D-6ADE19D02CD4}"/>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2DE150A0-CE73-D2FB-59E3-1BC96B89E364}"/>
              </a:ext>
            </a:extLst>
          </p:cNvPr>
          <p:cNvGrpSpPr/>
          <p:nvPr userDrawn="1"/>
        </p:nvGrpSpPr>
        <p:grpSpPr>
          <a:xfrm>
            <a:off x="6218493" y="2361368"/>
            <a:ext cx="5586203" cy="144735"/>
            <a:chOff x="380497" y="1888670"/>
            <a:chExt cx="5587658" cy="144735"/>
          </a:xfrm>
        </p:grpSpPr>
        <p:pic>
          <p:nvPicPr>
            <p:cNvPr id="24" name="Graphic 23">
              <a:extLst>
                <a:ext uri="{FF2B5EF4-FFF2-40B4-BE49-F238E27FC236}">
                  <a16:creationId xmlns:a16="http://schemas.microsoft.com/office/drawing/2014/main" id="{03ED3D08-418B-AE0A-5449-5E2107D5E4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89DBE47-30C1-F96D-AA14-98FCDA4AEE6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6" name="Picture 25" descr="A black background with yellow letters&#10;&#10;AI-generated content may be incorrect.">
            <a:extLst>
              <a:ext uri="{FF2B5EF4-FFF2-40B4-BE49-F238E27FC236}">
                <a16:creationId xmlns:a16="http://schemas.microsoft.com/office/drawing/2014/main" id="{4412FA99-84F9-999A-4117-C376133157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7" name="Group 26">
            <a:extLst>
              <a:ext uri="{FF2B5EF4-FFF2-40B4-BE49-F238E27FC236}">
                <a16:creationId xmlns:a16="http://schemas.microsoft.com/office/drawing/2014/main" id="{1BBC9BC1-1F2F-EA87-DDD5-29A2F33007F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7D4FC179-C3D5-7755-AB1D-5C3B0EFB732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F704E58-9CC6-FF38-4F40-E3968167D351}"/>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961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hart Placeholder 1">
            <a:extLst>
              <a:ext uri="{FF2B5EF4-FFF2-40B4-BE49-F238E27FC236}">
                <a16:creationId xmlns:a16="http://schemas.microsoft.com/office/drawing/2014/main" id="{8E2DCC1D-B19F-BAB8-E4BA-FF1350A67085}"/>
              </a:ext>
            </a:extLst>
          </p:cNvPr>
          <p:cNvSpPr>
            <a:spLocks noGrp="1"/>
          </p:cNvSpPr>
          <p:nvPr>
            <p:ph type="chart" sz="quarter" idx="15"/>
          </p:nvPr>
        </p:nvSpPr>
        <p:spPr>
          <a:xfrm>
            <a:off x="383948"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6E720316-5E8D-F90D-6CC1-BFB150C9714D}"/>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FD15D1D-A266-4E6E-1B70-44E732F5D122}"/>
              </a:ext>
            </a:extLst>
          </p:cNvPr>
          <p:cNvGrpSpPr/>
          <p:nvPr userDrawn="1"/>
        </p:nvGrpSpPr>
        <p:grpSpPr>
          <a:xfrm>
            <a:off x="380398" y="2361368"/>
            <a:ext cx="5586203" cy="144735"/>
            <a:chOff x="380497" y="1888670"/>
            <a:chExt cx="5587658" cy="144735"/>
          </a:xfrm>
        </p:grpSpPr>
        <p:pic>
          <p:nvPicPr>
            <p:cNvPr id="12" name="Graphic 11">
              <a:extLst>
                <a:ext uri="{FF2B5EF4-FFF2-40B4-BE49-F238E27FC236}">
                  <a16:creationId xmlns:a16="http://schemas.microsoft.com/office/drawing/2014/main" id="{F1B04459-A0A0-5E4C-59CD-553F2D0AC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 name="Straight Connector 21">
              <a:extLst>
                <a:ext uri="{FF2B5EF4-FFF2-40B4-BE49-F238E27FC236}">
                  <a16:creationId xmlns:a16="http://schemas.microsoft.com/office/drawing/2014/main" id="{841FE34D-34D3-E58D-0309-183B1F8CF889}"/>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EF96AA35-2E23-9F94-71EA-625735824346}"/>
              </a:ext>
            </a:extLst>
          </p:cNvPr>
          <p:cNvGrpSpPr/>
          <p:nvPr userDrawn="1"/>
        </p:nvGrpSpPr>
        <p:grpSpPr>
          <a:xfrm>
            <a:off x="6218493" y="2361368"/>
            <a:ext cx="5586203" cy="144735"/>
            <a:chOff x="380497" y="1888670"/>
            <a:chExt cx="5587658" cy="144735"/>
          </a:xfrm>
        </p:grpSpPr>
        <p:pic>
          <p:nvPicPr>
            <p:cNvPr id="24" name="Graphic 23">
              <a:extLst>
                <a:ext uri="{FF2B5EF4-FFF2-40B4-BE49-F238E27FC236}">
                  <a16:creationId xmlns:a16="http://schemas.microsoft.com/office/drawing/2014/main" id="{A4125B58-9FF6-3F9E-D1EF-BC2E03A42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A2243045-4C09-34E2-8E5E-21B879CA180A}"/>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6" name="Picture 25" descr="A black background with yellow letters&#10;&#10;AI-generated content may be incorrect.">
            <a:extLst>
              <a:ext uri="{FF2B5EF4-FFF2-40B4-BE49-F238E27FC236}">
                <a16:creationId xmlns:a16="http://schemas.microsoft.com/office/drawing/2014/main" id="{F6FC1FB1-DC50-E722-2510-73FAF16CE8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7" name="Group 26">
            <a:extLst>
              <a:ext uri="{FF2B5EF4-FFF2-40B4-BE49-F238E27FC236}">
                <a16:creationId xmlns:a16="http://schemas.microsoft.com/office/drawing/2014/main" id="{BF3AA059-AECF-2165-FC1E-EBBF2E62B29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DC1DDFEC-6341-9A51-4EF5-EE91F076F26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8B7F6C7-C340-5C30-FF39-05579C25558E}"/>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263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8" name="Picture 7">
            <a:extLst>
              <a:ext uri="{FF2B5EF4-FFF2-40B4-BE49-F238E27FC236}">
                <a16:creationId xmlns:a16="http://schemas.microsoft.com/office/drawing/2014/main" id="{562B1012-1F07-C830-2D42-4067C9446A17}"/>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0444F8B3-50E1-0C7F-1064-92EFF68EB0E3}"/>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6" name="Group 5">
            <a:extLst>
              <a:ext uri="{FF2B5EF4-FFF2-40B4-BE49-F238E27FC236}">
                <a16:creationId xmlns:a16="http://schemas.microsoft.com/office/drawing/2014/main" id="{91ECB5BC-658A-C92A-7AB9-4928B3815C4E}"/>
              </a:ext>
            </a:extLst>
          </p:cNvPr>
          <p:cNvGrpSpPr/>
          <p:nvPr userDrawn="1"/>
        </p:nvGrpSpPr>
        <p:grpSpPr>
          <a:xfrm>
            <a:off x="380398" y="6476612"/>
            <a:ext cx="11424298" cy="271909"/>
            <a:chOff x="380497" y="6476611"/>
            <a:chExt cx="11427274" cy="271909"/>
          </a:xfrm>
        </p:grpSpPr>
        <p:cxnSp>
          <p:nvCxnSpPr>
            <p:cNvPr id="7" name="Straight Connector 6">
              <a:extLst>
                <a:ext uri="{FF2B5EF4-FFF2-40B4-BE49-F238E27FC236}">
                  <a16:creationId xmlns:a16="http://schemas.microsoft.com/office/drawing/2014/main" id="{A307AD75-9B60-F45D-A552-A5809867EE9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037DA1-B5E4-BA1A-4633-375C1498B26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488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p:cSld name="Header,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24246B42-8041-613E-DC57-DFCBC5628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56C3CBE6-D8C7-1387-D4C5-F65616CB6034}"/>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B517AD51-1502-3367-5CB8-26BE503C2847}"/>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B4D992-0A62-712E-66C5-652DBA765973}"/>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63928B06-D67C-3D44-6D84-D33D822239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337853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Header, Subhea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89CD1558-53C5-F197-AE29-3F49FAE89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E17B85C2-9674-5CA4-C911-D70914F9CA5B}"/>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2720C61A-3957-34D7-6B41-64EC598C4CE1}"/>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CCF7DF3-9B4D-6578-834B-CE0F121B30B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3495C4FA-FE4A-2F9B-6FD3-0151F70246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
        <p:nvSpPr>
          <p:cNvPr id="14" name="Content Placeholder 2">
            <a:extLst>
              <a:ext uri="{FF2B5EF4-FFF2-40B4-BE49-F238E27FC236}">
                <a16:creationId xmlns:a16="http://schemas.microsoft.com/office/drawing/2014/main" id="{21813D27-43EA-15DD-52C8-335467FD941E}"/>
              </a:ext>
            </a:extLst>
          </p:cNvPr>
          <p:cNvSpPr>
            <a:spLocks noGrp="1"/>
          </p:cNvSpPr>
          <p:nvPr>
            <p:ph idx="1"/>
          </p:nvPr>
        </p:nvSpPr>
        <p:spPr>
          <a:xfrm>
            <a:off x="380398" y="1673832"/>
            <a:ext cx="11423794" cy="4636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306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Header 2 lines,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940945"/>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1362457"/>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8" name="Picture 7" descr="A black background with yellow letters&#10;&#10;AI-generated content may be incorrect.">
            <a:extLst>
              <a:ext uri="{FF2B5EF4-FFF2-40B4-BE49-F238E27FC236}">
                <a16:creationId xmlns:a16="http://schemas.microsoft.com/office/drawing/2014/main" id="{CBC7B794-F06D-9641-505C-E6574FC3C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FD961937-F97C-597A-E3C7-CA6924D7D485}"/>
              </a:ext>
            </a:extLst>
          </p:cNvPr>
          <p:cNvGrpSpPr/>
          <p:nvPr userDrawn="1"/>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DD520B9C-473C-AB79-1633-C3164483999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75DF7A-93F0-5089-13DA-D0D721DFB50D}"/>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97E791E1-F590-E856-D967-7E234A3466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118499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Headline, Fu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7" y="339212"/>
            <a:ext cx="11424299" cy="915850"/>
          </a:xfrm>
        </p:spPr>
        <p:txBody>
          <a:bodyPr/>
          <a:lstStyle/>
          <a:p>
            <a:r>
              <a:rPr lang="en-US"/>
              <a:t>Click to edit Master title style</a:t>
            </a:r>
          </a:p>
        </p:txBody>
      </p:sp>
      <p:sp>
        <p:nvSpPr>
          <p:cNvPr id="5" name="Picture Placeholder 24">
            <a:extLst>
              <a:ext uri="{FF2B5EF4-FFF2-40B4-BE49-F238E27FC236}">
                <a16:creationId xmlns:a16="http://schemas.microsoft.com/office/drawing/2014/main" id="{F0E3BB53-3804-EB1C-F5DF-99D21AA22CF8}"/>
              </a:ext>
            </a:extLst>
          </p:cNvPr>
          <p:cNvSpPr>
            <a:spLocks noGrp="1"/>
          </p:cNvSpPr>
          <p:nvPr>
            <p:ph type="pic" sz="quarter" idx="13"/>
          </p:nvPr>
        </p:nvSpPr>
        <p:spPr>
          <a:xfrm>
            <a:off x="380397" y="1255061"/>
            <a:ext cx="11424353" cy="5213774"/>
          </a:xfrm>
          <a:prstGeom prst="rect">
            <a:avLst/>
          </a:prstGeom>
          <a:ln>
            <a:noFill/>
          </a:ln>
        </p:spPr>
        <p:txBody>
          <a:bodyPr wrap="square">
            <a:noAutofit/>
          </a:bodyPr>
          <a:lstStyle/>
          <a:p>
            <a:r>
              <a:rPr lang="en-US"/>
              <a:t>Click icon to add picture</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723F13D9-FDAD-32F1-ABD9-8CACCD69C3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ADA2147E-A7A9-8733-B2E6-31A20EC6687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6DD3900-386E-BFA2-C813-2F9AC9DA3AF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p:cSld name="leadership/speak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20" name="Text Placeholder 19">
            <a:extLst>
              <a:ext uri="{FF2B5EF4-FFF2-40B4-BE49-F238E27FC236}">
                <a16:creationId xmlns:a16="http://schemas.microsoft.com/office/drawing/2014/main" id="{2D0AFE76-7633-35C0-3C2C-B2B829AC52B9}"/>
              </a:ext>
            </a:extLst>
          </p:cNvPr>
          <p:cNvSpPr>
            <a:spLocks noGrp="1"/>
          </p:cNvSpPr>
          <p:nvPr>
            <p:ph type="body" sz="quarter" idx="22" hasCustomPrompt="1"/>
          </p:nvPr>
        </p:nvSpPr>
        <p:spPr>
          <a:xfrm>
            <a:off x="481588"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 name="Text Placeholder 19">
            <a:extLst>
              <a:ext uri="{FF2B5EF4-FFF2-40B4-BE49-F238E27FC236}">
                <a16:creationId xmlns:a16="http://schemas.microsoft.com/office/drawing/2014/main" id="{BC94CFB3-6C01-D5B2-6DE9-05A45E63EF1B}"/>
              </a:ext>
            </a:extLst>
          </p:cNvPr>
          <p:cNvSpPr>
            <a:spLocks noGrp="1"/>
          </p:cNvSpPr>
          <p:nvPr>
            <p:ph type="body" sz="quarter" idx="23" hasCustomPrompt="1"/>
          </p:nvPr>
        </p:nvSpPr>
        <p:spPr>
          <a:xfrm>
            <a:off x="481588"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 name="Group 21">
            <a:extLst>
              <a:ext uri="{FF2B5EF4-FFF2-40B4-BE49-F238E27FC236}">
                <a16:creationId xmlns:a16="http://schemas.microsoft.com/office/drawing/2014/main" id="{8116BA95-29AC-56CE-F64B-17186E14CCF6}"/>
              </a:ext>
            </a:extLst>
          </p:cNvPr>
          <p:cNvGrpSpPr/>
          <p:nvPr/>
        </p:nvGrpSpPr>
        <p:grpSpPr>
          <a:xfrm flipH="1">
            <a:off x="481460" y="3167274"/>
            <a:ext cx="1240061" cy="144735"/>
            <a:chOff x="380497" y="1888670"/>
            <a:chExt cx="1240384" cy="144735"/>
          </a:xfrm>
        </p:grpSpPr>
        <p:pic>
          <p:nvPicPr>
            <p:cNvPr id="23" name="Graphic 22">
              <a:extLst>
                <a:ext uri="{FF2B5EF4-FFF2-40B4-BE49-F238E27FC236}">
                  <a16:creationId xmlns:a16="http://schemas.microsoft.com/office/drawing/2014/main" id="{E9809D81-9661-D15F-7263-C3549CDC83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57A028E0-6954-9DD2-39E1-5D87D30B6E74}"/>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4" name="Text Placeholder 19">
            <a:extLst>
              <a:ext uri="{FF2B5EF4-FFF2-40B4-BE49-F238E27FC236}">
                <a16:creationId xmlns:a16="http://schemas.microsoft.com/office/drawing/2014/main" id="{269D4F12-591E-77A8-3B2A-AE56B234A034}"/>
              </a:ext>
            </a:extLst>
          </p:cNvPr>
          <p:cNvSpPr>
            <a:spLocks noGrp="1"/>
          </p:cNvSpPr>
          <p:nvPr>
            <p:ph type="body" sz="quarter" idx="25" hasCustomPrompt="1"/>
          </p:nvPr>
        </p:nvSpPr>
        <p:spPr>
          <a:xfrm>
            <a:off x="1957667"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65" name="Text Placeholder 19">
            <a:extLst>
              <a:ext uri="{FF2B5EF4-FFF2-40B4-BE49-F238E27FC236}">
                <a16:creationId xmlns:a16="http://schemas.microsoft.com/office/drawing/2014/main" id="{2047AFCC-EB5B-1098-9470-BC5BDEB9B6BD}"/>
              </a:ext>
            </a:extLst>
          </p:cNvPr>
          <p:cNvSpPr>
            <a:spLocks noGrp="1"/>
          </p:cNvSpPr>
          <p:nvPr>
            <p:ph type="body" sz="quarter" idx="26" hasCustomPrompt="1"/>
          </p:nvPr>
        </p:nvSpPr>
        <p:spPr>
          <a:xfrm>
            <a:off x="1957667"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66" name="Group 165">
            <a:extLst>
              <a:ext uri="{FF2B5EF4-FFF2-40B4-BE49-F238E27FC236}">
                <a16:creationId xmlns:a16="http://schemas.microsoft.com/office/drawing/2014/main" id="{6B2A63BB-9A69-EA47-B81F-868755FF10CB}"/>
              </a:ext>
            </a:extLst>
          </p:cNvPr>
          <p:cNvGrpSpPr/>
          <p:nvPr/>
        </p:nvGrpSpPr>
        <p:grpSpPr>
          <a:xfrm flipH="1">
            <a:off x="1957538" y="3167274"/>
            <a:ext cx="1240061" cy="144735"/>
            <a:chOff x="380497" y="1888670"/>
            <a:chExt cx="1240384" cy="144735"/>
          </a:xfrm>
        </p:grpSpPr>
        <p:pic>
          <p:nvPicPr>
            <p:cNvPr id="167" name="Graphic 166">
              <a:extLst>
                <a:ext uri="{FF2B5EF4-FFF2-40B4-BE49-F238E27FC236}">
                  <a16:creationId xmlns:a16="http://schemas.microsoft.com/office/drawing/2014/main" id="{09CDD3A0-DF93-455A-051A-F3E1B60D43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8" name="Straight Connector 167">
              <a:extLst>
                <a:ext uri="{FF2B5EF4-FFF2-40B4-BE49-F238E27FC236}">
                  <a16:creationId xmlns:a16="http://schemas.microsoft.com/office/drawing/2014/main" id="{010F246E-A041-5327-0E4F-148C9BBF90A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0" name="Text Placeholder 19">
            <a:extLst>
              <a:ext uri="{FF2B5EF4-FFF2-40B4-BE49-F238E27FC236}">
                <a16:creationId xmlns:a16="http://schemas.microsoft.com/office/drawing/2014/main" id="{85A1002C-BA69-8D33-B6BE-61FB342B5156}"/>
              </a:ext>
            </a:extLst>
          </p:cNvPr>
          <p:cNvSpPr>
            <a:spLocks noGrp="1"/>
          </p:cNvSpPr>
          <p:nvPr>
            <p:ph type="body" sz="quarter" idx="28" hasCustomPrompt="1"/>
          </p:nvPr>
        </p:nvSpPr>
        <p:spPr>
          <a:xfrm>
            <a:off x="3433745"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1" name="Text Placeholder 19">
            <a:extLst>
              <a:ext uri="{FF2B5EF4-FFF2-40B4-BE49-F238E27FC236}">
                <a16:creationId xmlns:a16="http://schemas.microsoft.com/office/drawing/2014/main" id="{E755E4FF-3965-A37D-31C0-E3B170382247}"/>
              </a:ext>
            </a:extLst>
          </p:cNvPr>
          <p:cNvSpPr>
            <a:spLocks noGrp="1"/>
          </p:cNvSpPr>
          <p:nvPr>
            <p:ph type="body" sz="quarter" idx="29" hasCustomPrompt="1"/>
          </p:nvPr>
        </p:nvSpPr>
        <p:spPr>
          <a:xfrm>
            <a:off x="3433745"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2" name="Group 171">
            <a:extLst>
              <a:ext uri="{FF2B5EF4-FFF2-40B4-BE49-F238E27FC236}">
                <a16:creationId xmlns:a16="http://schemas.microsoft.com/office/drawing/2014/main" id="{3E3A97D7-9279-A7B4-9C12-A7153F934505}"/>
              </a:ext>
            </a:extLst>
          </p:cNvPr>
          <p:cNvGrpSpPr/>
          <p:nvPr/>
        </p:nvGrpSpPr>
        <p:grpSpPr>
          <a:xfrm flipH="1">
            <a:off x="3433617" y="3167274"/>
            <a:ext cx="1240061" cy="144735"/>
            <a:chOff x="380497" y="1888670"/>
            <a:chExt cx="1240384" cy="144735"/>
          </a:xfrm>
        </p:grpSpPr>
        <p:pic>
          <p:nvPicPr>
            <p:cNvPr id="173" name="Graphic 172">
              <a:extLst>
                <a:ext uri="{FF2B5EF4-FFF2-40B4-BE49-F238E27FC236}">
                  <a16:creationId xmlns:a16="http://schemas.microsoft.com/office/drawing/2014/main" id="{2822A064-6E62-D97B-8879-0F6EDE917E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4" name="Straight Connector 173">
              <a:extLst>
                <a:ext uri="{FF2B5EF4-FFF2-40B4-BE49-F238E27FC236}">
                  <a16:creationId xmlns:a16="http://schemas.microsoft.com/office/drawing/2014/main" id="{377CD894-A8E3-E399-9F5C-46962BFD206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6" name="Text Placeholder 19">
            <a:extLst>
              <a:ext uri="{FF2B5EF4-FFF2-40B4-BE49-F238E27FC236}">
                <a16:creationId xmlns:a16="http://schemas.microsoft.com/office/drawing/2014/main" id="{C7AEC05B-EFF6-403D-267E-4EE78977F1A9}"/>
              </a:ext>
            </a:extLst>
          </p:cNvPr>
          <p:cNvSpPr>
            <a:spLocks noGrp="1"/>
          </p:cNvSpPr>
          <p:nvPr>
            <p:ph type="body" sz="quarter" idx="31" hasCustomPrompt="1"/>
          </p:nvPr>
        </p:nvSpPr>
        <p:spPr>
          <a:xfrm>
            <a:off x="484939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7" name="Text Placeholder 19">
            <a:extLst>
              <a:ext uri="{FF2B5EF4-FFF2-40B4-BE49-F238E27FC236}">
                <a16:creationId xmlns:a16="http://schemas.microsoft.com/office/drawing/2014/main" id="{D5423650-1518-9CA7-22C3-7456713A5AB4}"/>
              </a:ext>
            </a:extLst>
          </p:cNvPr>
          <p:cNvSpPr>
            <a:spLocks noGrp="1"/>
          </p:cNvSpPr>
          <p:nvPr>
            <p:ph type="body" sz="quarter" idx="32" hasCustomPrompt="1"/>
          </p:nvPr>
        </p:nvSpPr>
        <p:spPr>
          <a:xfrm>
            <a:off x="484939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8" name="Group 177">
            <a:extLst>
              <a:ext uri="{FF2B5EF4-FFF2-40B4-BE49-F238E27FC236}">
                <a16:creationId xmlns:a16="http://schemas.microsoft.com/office/drawing/2014/main" id="{7E7DE8D6-AF7C-02E8-0D58-A865B6983229}"/>
              </a:ext>
            </a:extLst>
          </p:cNvPr>
          <p:cNvGrpSpPr/>
          <p:nvPr/>
        </p:nvGrpSpPr>
        <p:grpSpPr>
          <a:xfrm flipH="1">
            <a:off x="4849268" y="3167274"/>
            <a:ext cx="1240061" cy="144735"/>
            <a:chOff x="380497" y="1888670"/>
            <a:chExt cx="1240384" cy="144735"/>
          </a:xfrm>
        </p:grpSpPr>
        <p:pic>
          <p:nvPicPr>
            <p:cNvPr id="179" name="Graphic 178">
              <a:extLst>
                <a:ext uri="{FF2B5EF4-FFF2-40B4-BE49-F238E27FC236}">
                  <a16:creationId xmlns:a16="http://schemas.microsoft.com/office/drawing/2014/main" id="{196DF4EE-7288-7F20-1138-FC2503D7A3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0" name="Straight Connector 179">
              <a:extLst>
                <a:ext uri="{FF2B5EF4-FFF2-40B4-BE49-F238E27FC236}">
                  <a16:creationId xmlns:a16="http://schemas.microsoft.com/office/drawing/2014/main" id="{6B364D68-50A3-6C9D-2B87-8A262ABE0C2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6" name="Text Placeholder 19">
            <a:extLst>
              <a:ext uri="{FF2B5EF4-FFF2-40B4-BE49-F238E27FC236}">
                <a16:creationId xmlns:a16="http://schemas.microsoft.com/office/drawing/2014/main" id="{C46C7552-93EA-843E-A318-5DC0651B1244}"/>
              </a:ext>
            </a:extLst>
          </p:cNvPr>
          <p:cNvSpPr>
            <a:spLocks noGrp="1"/>
          </p:cNvSpPr>
          <p:nvPr>
            <p:ph type="body" sz="quarter" idx="34" hasCustomPrompt="1"/>
          </p:nvPr>
        </p:nvSpPr>
        <p:spPr>
          <a:xfrm>
            <a:off x="626732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07" name="Text Placeholder 19">
            <a:extLst>
              <a:ext uri="{FF2B5EF4-FFF2-40B4-BE49-F238E27FC236}">
                <a16:creationId xmlns:a16="http://schemas.microsoft.com/office/drawing/2014/main" id="{31375483-FF23-F3F8-943F-CEA5FA56DDB5}"/>
              </a:ext>
            </a:extLst>
          </p:cNvPr>
          <p:cNvSpPr>
            <a:spLocks noGrp="1"/>
          </p:cNvSpPr>
          <p:nvPr>
            <p:ph type="body" sz="quarter" idx="35" hasCustomPrompt="1"/>
          </p:nvPr>
        </p:nvSpPr>
        <p:spPr>
          <a:xfrm>
            <a:off x="626732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08" name="Group 207">
            <a:extLst>
              <a:ext uri="{FF2B5EF4-FFF2-40B4-BE49-F238E27FC236}">
                <a16:creationId xmlns:a16="http://schemas.microsoft.com/office/drawing/2014/main" id="{A599730A-7B6B-F197-6136-CAA914C9A322}"/>
              </a:ext>
            </a:extLst>
          </p:cNvPr>
          <p:cNvGrpSpPr/>
          <p:nvPr/>
        </p:nvGrpSpPr>
        <p:grpSpPr>
          <a:xfrm flipH="1">
            <a:off x="6267194" y="3167274"/>
            <a:ext cx="1240061" cy="144735"/>
            <a:chOff x="380497" y="1888670"/>
            <a:chExt cx="1240384" cy="144735"/>
          </a:xfrm>
        </p:grpSpPr>
        <p:pic>
          <p:nvPicPr>
            <p:cNvPr id="209" name="Graphic 208">
              <a:extLst>
                <a:ext uri="{FF2B5EF4-FFF2-40B4-BE49-F238E27FC236}">
                  <a16:creationId xmlns:a16="http://schemas.microsoft.com/office/drawing/2014/main" id="{BD9D1C4F-1BE6-4C42-B8EB-94F739FC7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0" name="Straight Connector 209">
              <a:extLst>
                <a:ext uri="{FF2B5EF4-FFF2-40B4-BE49-F238E27FC236}">
                  <a16:creationId xmlns:a16="http://schemas.microsoft.com/office/drawing/2014/main" id="{A5FCEED6-A3D5-F407-7D29-C8B9F7335D70}"/>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2" name="Text Placeholder 19">
            <a:extLst>
              <a:ext uri="{FF2B5EF4-FFF2-40B4-BE49-F238E27FC236}">
                <a16:creationId xmlns:a16="http://schemas.microsoft.com/office/drawing/2014/main" id="{F0618EB2-05BD-DB83-1C2B-E47DBE5BA978}"/>
              </a:ext>
            </a:extLst>
          </p:cNvPr>
          <p:cNvSpPr>
            <a:spLocks noGrp="1"/>
          </p:cNvSpPr>
          <p:nvPr>
            <p:ph type="body" sz="quarter" idx="37" hasCustomPrompt="1"/>
          </p:nvPr>
        </p:nvSpPr>
        <p:spPr>
          <a:xfrm>
            <a:off x="7685250"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3" name="Text Placeholder 19">
            <a:extLst>
              <a:ext uri="{FF2B5EF4-FFF2-40B4-BE49-F238E27FC236}">
                <a16:creationId xmlns:a16="http://schemas.microsoft.com/office/drawing/2014/main" id="{8017BE30-DB9E-8605-52C2-3220B156B67F}"/>
              </a:ext>
            </a:extLst>
          </p:cNvPr>
          <p:cNvSpPr>
            <a:spLocks noGrp="1"/>
          </p:cNvSpPr>
          <p:nvPr>
            <p:ph type="body" sz="quarter" idx="38" hasCustomPrompt="1"/>
          </p:nvPr>
        </p:nvSpPr>
        <p:spPr>
          <a:xfrm>
            <a:off x="7685250"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14" name="Group 213">
            <a:extLst>
              <a:ext uri="{FF2B5EF4-FFF2-40B4-BE49-F238E27FC236}">
                <a16:creationId xmlns:a16="http://schemas.microsoft.com/office/drawing/2014/main" id="{93A75801-F102-4E36-5A1B-31E240715425}"/>
              </a:ext>
            </a:extLst>
          </p:cNvPr>
          <p:cNvGrpSpPr/>
          <p:nvPr/>
        </p:nvGrpSpPr>
        <p:grpSpPr>
          <a:xfrm flipH="1">
            <a:off x="7685121" y="3167274"/>
            <a:ext cx="1240061" cy="144735"/>
            <a:chOff x="380497" y="1888670"/>
            <a:chExt cx="1240384" cy="144735"/>
          </a:xfrm>
        </p:grpSpPr>
        <p:pic>
          <p:nvPicPr>
            <p:cNvPr id="215" name="Graphic 214">
              <a:extLst>
                <a:ext uri="{FF2B5EF4-FFF2-40B4-BE49-F238E27FC236}">
                  <a16:creationId xmlns:a16="http://schemas.microsoft.com/office/drawing/2014/main" id="{BF576599-01C6-8B3E-701C-1930BD149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6" name="Straight Connector 215">
              <a:extLst>
                <a:ext uri="{FF2B5EF4-FFF2-40B4-BE49-F238E27FC236}">
                  <a16:creationId xmlns:a16="http://schemas.microsoft.com/office/drawing/2014/main" id="{0044D218-7939-B5E9-938B-0FD9AD96F78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8" name="Text Placeholder 19">
            <a:extLst>
              <a:ext uri="{FF2B5EF4-FFF2-40B4-BE49-F238E27FC236}">
                <a16:creationId xmlns:a16="http://schemas.microsoft.com/office/drawing/2014/main" id="{B1D204DE-6C65-5DDA-307B-5955F2041588}"/>
              </a:ext>
            </a:extLst>
          </p:cNvPr>
          <p:cNvSpPr>
            <a:spLocks noGrp="1"/>
          </p:cNvSpPr>
          <p:nvPr>
            <p:ph type="body" sz="quarter" idx="40" hasCustomPrompt="1"/>
          </p:nvPr>
        </p:nvSpPr>
        <p:spPr>
          <a:xfrm>
            <a:off x="910317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9" name="Text Placeholder 19">
            <a:extLst>
              <a:ext uri="{FF2B5EF4-FFF2-40B4-BE49-F238E27FC236}">
                <a16:creationId xmlns:a16="http://schemas.microsoft.com/office/drawing/2014/main" id="{DA4CE56E-3B75-939C-1312-358679418393}"/>
              </a:ext>
            </a:extLst>
          </p:cNvPr>
          <p:cNvSpPr>
            <a:spLocks noGrp="1"/>
          </p:cNvSpPr>
          <p:nvPr>
            <p:ph type="body" sz="quarter" idx="41" hasCustomPrompt="1"/>
          </p:nvPr>
        </p:nvSpPr>
        <p:spPr>
          <a:xfrm>
            <a:off x="910317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0" name="Group 219">
            <a:extLst>
              <a:ext uri="{FF2B5EF4-FFF2-40B4-BE49-F238E27FC236}">
                <a16:creationId xmlns:a16="http://schemas.microsoft.com/office/drawing/2014/main" id="{79BD5E5F-C4CE-E1D2-17A0-02AD8726A5C1}"/>
              </a:ext>
            </a:extLst>
          </p:cNvPr>
          <p:cNvGrpSpPr/>
          <p:nvPr/>
        </p:nvGrpSpPr>
        <p:grpSpPr>
          <a:xfrm flipH="1">
            <a:off x="9103048" y="3167274"/>
            <a:ext cx="1240061" cy="144735"/>
            <a:chOff x="380497" y="1888670"/>
            <a:chExt cx="1240384" cy="144735"/>
          </a:xfrm>
        </p:grpSpPr>
        <p:pic>
          <p:nvPicPr>
            <p:cNvPr id="221" name="Graphic 220">
              <a:extLst>
                <a:ext uri="{FF2B5EF4-FFF2-40B4-BE49-F238E27FC236}">
                  <a16:creationId xmlns:a16="http://schemas.microsoft.com/office/drawing/2014/main" id="{2E3B3B93-2BCF-3991-A7BF-E80AA4C4D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2" name="Straight Connector 221">
              <a:extLst>
                <a:ext uri="{FF2B5EF4-FFF2-40B4-BE49-F238E27FC236}">
                  <a16:creationId xmlns:a16="http://schemas.microsoft.com/office/drawing/2014/main" id="{29D4EDB5-83B9-BA2D-8C1C-8815B88C7A7D}"/>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4" name="Text Placeholder 19">
            <a:extLst>
              <a:ext uri="{FF2B5EF4-FFF2-40B4-BE49-F238E27FC236}">
                <a16:creationId xmlns:a16="http://schemas.microsoft.com/office/drawing/2014/main" id="{92CC560A-AEA0-7CBF-725E-09399A7A5199}"/>
              </a:ext>
            </a:extLst>
          </p:cNvPr>
          <p:cNvSpPr>
            <a:spLocks noGrp="1"/>
          </p:cNvSpPr>
          <p:nvPr>
            <p:ph type="body" sz="quarter" idx="43" hasCustomPrompt="1"/>
          </p:nvPr>
        </p:nvSpPr>
        <p:spPr>
          <a:xfrm>
            <a:off x="1052110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25" name="Text Placeholder 19">
            <a:extLst>
              <a:ext uri="{FF2B5EF4-FFF2-40B4-BE49-F238E27FC236}">
                <a16:creationId xmlns:a16="http://schemas.microsoft.com/office/drawing/2014/main" id="{45ACA214-5D14-E448-A37D-7E5B46C4B389}"/>
              </a:ext>
            </a:extLst>
          </p:cNvPr>
          <p:cNvSpPr>
            <a:spLocks noGrp="1"/>
          </p:cNvSpPr>
          <p:nvPr>
            <p:ph type="body" sz="quarter" idx="44" hasCustomPrompt="1"/>
          </p:nvPr>
        </p:nvSpPr>
        <p:spPr>
          <a:xfrm>
            <a:off x="1052110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6" name="Group 225">
            <a:extLst>
              <a:ext uri="{FF2B5EF4-FFF2-40B4-BE49-F238E27FC236}">
                <a16:creationId xmlns:a16="http://schemas.microsoft.com/office/drawing/2014/main" id="{C59A8031-3EF8-933E-F06D-336B2738CC7D}"/>
              </a:ext>
            </a:extLst>
          </p:cNvPr>
          <p:cNvGrpSpPr/>
          <p:nvPr/>
        </p:nvGrpSpPr>
        <p:grpSpPr>
          <a:xfrm flipH="1">
            <a:off x="10520974" y="3167274"/>
            <a:ext cx="1240061" cy="144735"/>
            <a:chOff x="380497" y="1888670"/>
            <a:chExt cx="1240384" cy="144735"/>
          </a:xfrm>
        </p:grpSpPr>
        <p:pic>
          <p:nvPicPr>
            <p:cNvPr id="227" name="Graphic 226">
              <a:extLst>
                <a:ext uri="{FF2B5EF4-FFF2-40B4-BE49-F238E27FC236}">
                  <a16:creationId xmlns:a16="http://schemas.microsoft.com/office/drawing/2014/main" id="{46BEE67D-0A78-F984-BD03-11CC81BBF6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8" name="Straight Connector 227">
              <a:extLst>
                <a:ext uri="{FF2B5EF4-FFF2-40B4-BE49-F238E27FC236}">
                  <a16:creationId xmlns:a16="http://schemas.microsoft.com/office/drawing/2014/main" id="{5140B9E1-2557-5F8A-9965-CE922F927C0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0" name="Text Placeholder 19">
            <a:extLst>
              <a:ext uri="{FF2B5EF4-FFF2-40B4-BE49-F238E27FC236}">
                <a16:creationId xmlns:a16="http://schemas.microsoft.com/office/drawing/2014/main" id="{79876A3B-F526-5EAE-2516-F04976DBC710}"/>
              </a:ext>
            </a:extLst>
          </p:cNvPr>
          <p:cNvSpPr>
            <a:spLocks noGrp="1"/>
          </p:cNvSpPr>
          <p:nvPr>
            <p:ph type="body" sz="quarter" idx="46" hasCustomPrompt="1"/>
          </p:nvPr>
        </p:nvSpPr>
        <p:spPr>
          <a:xfrm>
            <a:off x="481588"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1" name="Text Placeholder 19">
            <a:extLst>
              <a:ext uri="{FF2B5EF4-FFF2-40B4-BE49-F238E27FC236}">
                <a16:creationId xmlns:a16="http://schemas.microsoft.com/office/drawing/2014/main" id="{60885F78-74CE-22B5-9AAE-8BA0C7C5FB9D}"/>
              </a:ext>
            </a:extLst>
          </p:cNvPr>
          <p:cNvSpPr>
            <a:spLocks noGrp="1"/>
          </p:cNvSpPr>
          <p:nvPr>
            <p:ph type="body" sz="quarter" idx="47" hasCustomPrompt="1"/>
          </p:nvPr>
        </p:nvSpPr>
        <p:spPr>
          <a:xfrm>
            <a:off x="481588"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2" name="Group 231">
            <a:extLst>
              <a:ext uri="{FF2B5EF4-FFF2-40B4-BE49-F238E27FC236}">
                <a16:creationId xmlns:a16="http://schemas.microsoft.com/office/drawing/2014/main" id="{2E70FA16-6655-1FC9-541C-73CE0864D88A}"/>
              </a:ext>
            </a:extLst>
          </p:cNvPr>
          <p:cNvGrpSpPr/>
          <p:nvPr/>
        </p:nvGrpSpPr>
        <p:grpSpPr>
          <a:xfrm flipH="1">
            <a:off x="481460" y="5672545"/>
            <a:ext cx="1240061" cy="144735"/>
            <a:chOff x="380497" y="1888670"/>
            <a:chExt cx="1240384" cy="144735"/>
          </a:xfrm>
        </p:grpSpPr>
        <p:pic>
          <p:nvPicPr>
            <p:cNvPr id="233" name="Graphic 232">
              <a:extLst>
                <a:ext uri="{FF2B5EF4-FFF2-40B4-BE49-F238E27FC236}">
                  <a16:creationId xmlns:a16="http://schemas.microsoft.com/office/drawing/2014/main" id="{13E04DF6-FFA9-9C1A-21CE-26BE34475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34" name="Straight Connector 233">
              <a:extLst>
                <a:ext uri="{FF2B5EF4-FFF2-40B4-BE49-F238E27FC236}">
                  <a16:creationId xmlns:a16="http://schemas.microsoft.com/office/drawing/2014/main" id="{36D81675-736B-A0BA-4B87-57BA357B784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6" name="Text Placeholder 19">
            <a:extLst>
              <a:ext uri="{FF2B5EF4-FFF2-40B4-BE49-F238E27FC236}">
                <a16:creationId xmlns:a16="http://schemas.microsoft.com/office/drawing/2014/main" id="{0F6123FB-142C-CDD8-F3EE-E43ECD64002C}"/>
              </a:ext>
            </a:extLst>
          </p:cNvPr>
          <p:cNvSpPr>
            <a:spLocks noGrp="1"/>
          </p:cNvSpPr>
          <p:nvPr>
            <p:ph type="body" sz="quarter" idx="49" hasCustomPrompt="1"/>
          </p:nvPr>
        </p:nvSpPr>
        <p:spPr>
          <a:xfrm>
            <a:off x="1957667"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7" name="Text Placeholder 19">
            <a:extLst>
              <a:ext uri="{FF2B5EF4-FFF2-40B4-BE49-F238E27FC236}">
                <a16:creationId xmlns:a16="http://schemas.microsoft.com/office/drawing/2014/main" id="{581398D2-842C-F1D3-A0FC-F844DDCB4788}"/>
              </a:ext>
            </a:extLst>
          </p:cNvPr>
          <p:cNvSpPr>
            <a:spLocks noGrp="1"/>
          </p:cNvSpPr>
          <p:nvPr>
            <p:ph type="body" sz="quarter" idx="50" hasCustomPrompt="1"/>
          </p:nvPr>
        </p:nvSpPr>
        <p:spPr>
          <a:xfrm>
            <a:off x="1957667"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8" name="Group 237">
            <a:extLst>
              <a:ext uri="{FF2B5EF4-FFF2-40B4-BE49-F238E27FC236}">
                <a16:creationId xmlns:a16="http://schemas.microsoft.com/office/drawing/2014/main" id="{33E7C95C-58E3-8BCB-431A-B0B378E4A30B}"/>
              </a:ext>
            </a:extLst>
          </p:cNvPr>
          <p:cNvGrpSpPr/>
          <p:nvPr/>
        </p:nvGrpSpPr>
        <p:grpSpPr>
          <a:xfrm flipH="1">
            <a:off x="1957538" y="5672545"/>
            <a:ext cx="1240061" cy="144735"/>
            <a:chOff x="380497" y="1888670"/>
            <a:chExt cx="1240384" cy="144735"/>
          </a:xfrm>
        </p:grpSpPr>
        <p:pic>
          <p:nvPicPr>
            <p:cNvPr id="239" name="Graphic 238">
              <a:extLst>
                <a:ext uri="{FF2B5EF4-FFF2-40B4-BE49-F238E27FC236}">
                  <a16:creationId xmlns:a16="http://schemas.microsoft.com/office/drawing/2014/main" id="{F03FE81B-0481-3056-382C-1A218759EE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0" name="Straight Connector 239">
              <a:extLst>
                <a:ext uri="{FF2B5EF4-FFF2-40B4-BE49-F238E27FC236}">
                  <a16:creationId xmlns:a16="http://schemas.microsoft.com/office/drawing/2014/main" id="{A1A49F2E-3006-95D0-7B70-C8452D6D779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2" name="Text Placeholder 19">
            <a:extLst>
              <a:ext uri="{FF2B5EF4-FFF2-40B4-BE49-F238E27FC236}">
                <a16:creationId xmlns:a16="http://schemas.microsoft.com/office/drawing/2014/main" id="{233CF295-046E-7548-A1FC-69EBA0E70D5A}"/>
              </a:ext>
            </a:extLst>
          </p:cNvPr>
          <p:cNvSpPr>
            <a:spLocks noGrp="1"/>
          </p:cNvSpPr>
          <p:nvPr>
            <p:ph type="body" sz="quarter" idx="52" hasCustomPrompt="1"/>
          </p:nvPr>
        </p:nvSpPr>
        <p:spPr>
          <a:xfrm>
            <a:off x="3433745"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3" name="Text Placeholder 19">
            <a:extLst>
              <a:ext uri="{FF2B5EF4-FFF2-40B4-BE49-F238E27FC236}">
                <a16:creationId xmlns:a16="http://schemas.microsoft.com/office/drawing/2014/main" id="{E104F8E6-5776-0CE1-0EC4-269FAB82F8D2}"/>
              </a:ext>
            </a:extLst>
          </p:cNvPr>
          <p:cNvSpPr>
            <a:spLocks noGrp="1"/>
          </p:cNvSpPr>
          <p:nvPr>
            <p:ph type="body" sz="quarter" idx="53" hasCustomPrompt="1"/>
          </p:nvPr>
        </p:nvSpPr>
        <p:spPr>
          <a:xfrm>
            <a:off x="3433745"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44" name="Group 243">
            <a:extLst>
              <a:ext uri="{FF2B5EF4-FFF2-40B4-BE49-F238E27FC236}">
                <a16:creationId xmlns:a16="http://schemas.microsoft.com/office/drawing/2014/main" id="{A6B9BFD2-FA9F-138D-57FE-9CA754CCFD39}"/>
              </a:ext>
            </a:extLst>
          </p:cNvPr>
          <p:cNvGrpSpPr/>
          <p:nvPr/>
        </p:nvGrpSpPr>
        <p:grpSpPr>
          <a:xfrm flipH="1">
            <a:off x="3433617" y="5672545"/>
            <a:ext cx="1240061" cy="144735"/>
            <a:chOff x="380497" y="1888670"/>
            <a:chExt cx="1240384" cy="144735"/>
          </a:xfrm>
        </p:grpSpPr>
        <p:pic>
          <p:nvPicPr>
            <p:cNvPr id="245" name="Graphic 244">
              <a:extLst>
                <a:ext uri="{FF2B5EF4-FFF2-40B4-BE49-F238E27FC236}">
                  <a16:creationId xmlns:a16="http://schemas.microsoft.com/office/drawing/2014/main" id="{5250EF68-F2E7-1325-6058-B842D49692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6" name="Straight Connector 245">
              <a:extLst>
                <a:ext uri="{FF2B5EF4-FFF2-40B4-BE49-F238E27FC236}">
                  <a16:creationId xmlns:a16="http://schemas.microsoft.com/office/drawing/2014/main" id="{11118B9B-3301-4308-158C-0E9DF0BA3915}"/>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8" name="Text Placeholder 19">
            <a:extLst>
              <a:ext uri="{FF2B5EF4-FFF2-40B4-BE49-F238E27FC236}">
                <a16:creationId xmlns:a16="http://schemas.microsoft.com/office/drawing/2014/main" id="{B01639AD-0B19-66B2-BCE3-885A9E534ACC}"/>
              </a:ext>
            </a:extLst>
          </p:cNvPr>
          <p:cNvSpPr>
            <a:spLocks noGrp="1"/>
          </p:cNvSpPr>
          <p:nvPr>
            <p:ph type="body" sz="quarter" idx="55" hasCustomPrompt="1"/>
          </p:nvPr>
        </p:nvSpPr>
        <p:spPr>
          <a:xfrm>
            <a:off x="484939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9" name="Text Placeholder 19">
            <a:extLst>
              <a:ext uri="{FF2B5EF4-FFF2-40B4-BE49-F238E27FC236}">
                <a16:creationId xmlns:a16="http://schemas.microsoft.com/office/drawing/2014/main" id="{2D95BDE8-CC3C-4E0C-0761-C3B9821D02F9}"/>
              </a:ext>
            </a:extLst>
          </p:cNvPr>
          <p:cNvSpPr>
            <a:spLocks noGrp="1"/>
          </p:cNvSpPr>
          <p:nvPr>
            <p:ph type="body" sz="quarter" idx="56" hasCustomPrompt="1"/>
          </p:nvPr>
        </p:nvSpPr>
        <p:spPr>
          <a:xfrm>
            <a:off x="484939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0" name="Group 249">
            <a:extLst>
              <a:ext uri="{FF2B5EF4-FFF2-40B4-BE49-F238E27FC236}">
                <a16:creationId xmlns:a16="http://schemas.microsoft.com/office/drawing/2014/main" id="{B60D8291-EB0F-6A91-B29C-8E2FF51D315E}"/>
              </a:ext>
            </a:extLst>
          </p:cNvPr>
          <p:cNvGrpSpPr/>
          <p:nvPr/>
        </p:nvGrpSpPr>
        <p:grpSpPr>
          <a:xfrm flipH="1">
            <a:off x="4849268" y="5672545"/>
            <a:ext cx="1240061" cy="144735"/>
            <a:chOff x="380497" y="1888670"/>
            <a:chExt cx="1240384" cy="144735"/>
          </a:xfrm>
        </p:grpSpPr>
        <p:pic>
          <p:nvPicPr>
            <p:cNvPr id="251" name="Graphic 250">
              <a:extLst>
                <a:ext uri="{FF2B5EF4-FFF2-40B4-BE49-F238E27FC236}">
                  <a16:creationId xmlns:a16="http://schemas.microsoft.com/office/drawing/2014/main" id="{8D9C42BD-66D2-72D2-FDC6-5C020FADB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2" name="Straight Connector 251">
              <a:extLst>
                <a:ext uri="{FF2B5EF4-FFF2-40B4-BE49-F238E27FC236}">
                  <a16:creationId xmlns:a16="http://schemas.microsoft.com/office/drawing/2014/main" id="{97EC45E6-D378-B1FA-54E3-ADC547A2E8A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4" name="Text Placeholder 19">
            <a:extLst>
              <a:ext uri="{FF2B5EF4-FFF2-40B4-BE49-F238E27FC236}">
                <a16:creationId xmlns:a16="http://schemas.microsoft.com/office/drawing/2014/main" id="{C201AD87-ED8E-8436-26D1-E058BA11B836}"/>
              </a:ext>
            </a:extLst>
          </p:cNvPr>
          <p:cNvSpPr>
            <a:spLocks noGrp="1"/>
          </p:cNvSpPr>
          <p:nvPr>
            <p:ph type="body" sz="quarter" idx="58" hasCustomPrompt="1"/>
          </p:nvPr>
        </p:nvSpPr>
        <p:spPr>
          <a:xfrm>
            <a:off x="626732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55" name="Text Placeholder 19">
            <a:extLst>
              <a:ext uri="{FF2B5EF4-FFF2-40B4-BE49-F238E27FC236}">
                <a16:creationId xmlns:a16="http://schemas.microsoft.com/office/drawing/2014/main" id="{05F4FEC7-2A52-B034-7B48-EFDF495B467B}"/>
              </a:ext>
            </a:extLst>
          </p:cNvPr>
          <p:cNvSpPr>
            <a:spLocks noGrp="1"/>
          </p:cNvSpPr>
          <p:nvPr>
            <p:ph type="body" sz="quarter" idx="59" hasCustomPrompt="1"/>
          </p:nvPr>
        </p:nvSpPr>
        <p:spPr>
          <a:xfrm>
            <a:off x="626732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6" name="Group 255">
            <a:extLst>
              <a:ext uri="{FF2B5EF4-FFF2-40B4-BE49-F238E27FC236}">
                <a16:creationId xmlns:a16="http://schemas.microsoft.com/office/drawing/2014/main" id="{8F137831-40D7-6B41-4E73-BE5C36D20FD7}"/>
              </a:ext>
            </a:extLst>
          </p:cNvPr>
          <p:cNvGrpSpPr/>
          <p:nvPr/>
        </p:nvGrpSpPr>
        <p:grpSpPr>
          <a:xfrm flipH="1">
            <a:off x="6267194" y="5672545"/>
            <a:ext cx="1240061" cy="144735"/>
            <a:chOff x="380497" y="1888670"/>
            <a:chExt cx="1240384" cy="144735"/>
          </a:xfrm>
        </p:grpSpPr>
        <p:pic>
          <p:nvPicPr>
            <p:cNvPr id="257" name="Graphic 256">
              <a:extLst>
                <a:ext uri="{FF2B5EF4-FFF2-40B4-BE49-F238E27FC236}">
                  <a16:creationId xmlns:a16="http://schemas.microsoft.com/office/drawing/2014/main" id="{DB4A029D-2699-6034-C855-CC25C93D8D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8" name="Straight Connector 257">
              <a:extLst>
                <a:ext uri="{FF2B5EF4-FFF2-40B4-BE49-F238E27FC236}">
                  <a16:creationId xmlns:a16="http://schemas.microsoft.com/office/drawing/2014/main" id="{24599BE1-9637-591A-098F-398248345481}"/>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0" name="Text Placeholder 19">
            <a:extLst>
              <a:ext uri="{FF2B5EF4-FFF2-40B4-BE49-F238E27FC236}">
                <a16:creationId xmlns:a16="http://schemas.microsoft.com/office/drawing/2014/main" id="{9B02ABFE-F821-90C7-F02F-2B577D921272}"/>
              </a:ext>
            </a:extLst>
          </p:cNvPr>
          <p:cNvSpPr>
            <a:spLocks noGrp="1"/>
          </p:cNvSpPr>
          <p:nvPr>
            <p:ph type="body" sz="quarter" idx="61" hasCustomPrompt="1"/>
          </p:nvPr>
        </p:nvSpPr>
        <p:spPr>
          <a:xfrm>
            <a:off x="7685250"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1" name="Text Placeholder 19">
            <a:extLst>
              <a:ext uri="{FF2B5EF4-FFF2-40B4-BE49-F238E27FC236}">
                <a16:creationId xmlns:a16="http://schemas.microsoft.com/office/drawing/2014/main" id="{0F0237EE-2C85-0F81-94A3-D94477BE236C}"/>
              </a:ext>
            </a:extLst>
          </p:cNvPr>
          <p:cNvSpPr>
            <a:spLocks noGrp="1"/>
          </p:cNvSpPr>
          <p:nvPr>
            <p:ph type="body" sz="quarter" idx="62" hasCustomPrompt="1"/>
          </p:nvPr>
        </p:nvSpPr>
        <p:spPr>
          <a:xfrm>
            <a:off x="7685250"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2" name="Group 261">
            <a:extLst>
              <a:ext uri="{FF2B5EF4-FFF2-40B4-BE49-F238E27FC236}">
                <a16:creationId xmlns:a16="http://schemas.microsoft.com/office/drawing/2014/main" id="{C44ACBDC-E2B3-2F3F-5566-EE4FD227E012}"/>
              </a:ext>
            </a:extLst>
          </p:cNvPr>
          <p:cNvGrpSpPr/>
          <p:nvPr/>
        </p:nvGrpSpPr>
        <p:grpSpPr>
          <a:xfrm flipH="1">
            <a:off x="7685121" y="5672545"/>
            <a:ext cx="1240061" cy="144735"/>
            <a:chOff x="380497" y="1888670"/>
            <a:chExt cx="1240384" cy="144735"/>
          </a:xfrm>
        </p:grpSpPr>
        <p:pic>
          <p:nvPicPr>
            <p:cNvPr id="263" name="Graphic 262">
              <a:extLst>
                <a:ext uri="{FF2B5EF4-FFF2-40B4-BE49-F238E27FC236}">
                  <a16:creationId xmlns:a16="http://schemas.microsoft.com/office/drawing/2014/main" id="{9072CD8F-4129-F3DE-BD7B-FA59B68989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64" name="Straight Connector 263">
              <a:extLst>
                <a:ext uri="{FF2B5EF4-FFF2-40B4-BE49-F238E27FC236}">
                  <a16:creationId xmlns:a16="http://schemas.microsoft.com/office/drawing/2014/main" id="{59EA05D9-68C6-D36C-04F6-622EF94162AB}"/>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6" name="Text Placeholder 19">
            <a:extLst>
              <a:ext uri="{FF2B5EF4-FFF2-40B4-BE49-F238E27FC236}">
                <a16:creationId xmlns:a16="http://schemas.microsoft.com/office/drawing/2014/main" id="{E4DE2A05-E5A9-B153-4B1C-5F31B43009A7}"/>
              </a:ext>
            </a:extLst>
          </p:cNvPr>
          <p:cNvSpPr>
            <a:spLocks noGrp="1"/>
          </p:cNvSpPr>
          <p:nvPr>
            <p:ph type="body" sz="quarter" idx="64" hasCustomPrompt="1"/>
          </p:nvPr>
        </p:nvSpPr>
        <p:spPr>
          <a:xfrm>
            <a:off x="910317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7" name="Text Placeholder 19">
            <a:extLst>
              <a:ext uri="{FF2B5EF4-FFF2-40B4-BE49-F238E27FC236}">
                <a16:creationId xmlns:a16="http://schemas.microsoft.com/office/drawing/2014/main" id="{24F1A629-7BDA-EFCA-E323-9E36F8289BBA}"/>
              </a:ext>
            </a:extLst>
          </p:cNvPr>
          <p:cNvSpPr>
            <a:spLocks noGrp="1"/>
          </p:cNvSpPr>
          <p:nvPr>
            <p:ph type="body" sz="quarter" idx="65" hasCustomPrompt="1"/>
          </p:nvPr>
        </p:nvSpPr>
        <p:spPr>
          <a:xfrm>
            <a:off x="910317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8" name="Group 267">
            <a:extLst>
              <a:ext uri="{FF2B5EF4-FFF2-40B4-BE49-F238E27FC236}">
                <a16:creationId xmlns:a16="http://schemas.microsoft.com/office/drawing/2014/main" id="{EE7F562C-0EDD-F814-8190-60E4379ED0F2}"/>
              </a:ext>
            </a:extLst>
          </p:cNvPr>
          <p:cNvGrpSpPr/>
          <p:nvPr/>
        </p:nvGrpSpPr>
        <p:grpSpPr>
          <a:xfrm flipH="1">
            <a:off x="9103048" y="5672545"/>
            <a:ext cx="1240061" cy="144735"/>
            <a:chOff x="380497" y="1888670"/>
            <a:chExt cx="1240384" cy="144735"/>
          </a:xfrm>
        </p:grpSpPr>
        <p:pic>
          <p:nvPicPr>
            <p:cNvPr id="269" name="Graphic 268">
              <a:extLst>
                <a:ext uri="{FF2B5EF4-FFF2-40B4-BE49-F238E27FC236}">
                  <a16:creationId xmlns:a16="http://schemas.microsoft.com/office/drawing/2014/main" id="{7474137E-6651-9A5E-8BB3-40F054A2B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0" name="Straight Connector 269">
              <a:extLst>
                <a:ext uri="{FF2B5EF4-FFF2-40B4-BE49-F238E27FC236}">
                  <a16:creationId xmlns:a16="http://schemas.microsoft.com/office/drawing/2014/main" id="{0B792E55-6FBC-EF6D-BFA5-C7125C377B2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2" name="Text Placeholder 19">
            <a:extLst>
              <a:ext uri="{FF2B5EF4-FFF2-40B4-BE49-F238E27FC236}">
                <a16:creationId xmlns:a16="http://schemas.microsoft.com/office/drawing/2014/main" id="{3B796807-8C17-EC36-875A-8DFA26224FA2}"/>
              </a:ext>
            </a:extLst>
          </p:cNvPr>
          <p:cNvSpPr>
            <a:spLocks noGrp="1"/>
          </p:cNvSpPr>
          <p:nvPr>
            <p:ph type="body" sz="quarter" idx="67" hasCustomPrompt="1"/>
          </p:nvPr>
        </p:nvSpPr>
        <p:spPr>
          <a:xfrm>
            <a:off x="1052110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73" name="Text Placeholder 19">
            <a:extLst>
              <a:ext uri="{FF2B5EF4-FFF2-40B4-BE49-F238E27FC236}">
                <a16:creationId xmlns:a16="http://schemas.microsoft.com/office/drawing/2014/main" id="{617157AB-D20A-ADCE-2CE7-DC0FC3C42904}"/>
              </a:ext>
            </a:extLst>
          </p:cNvPr>
          <p:cNvSpPr>
            <a:spLocks noGrp="1"/>
          </p:cNvSpPr>
          <p:nvPr>
            <p:ph type="body" sz="quarter" idx="68" hasCustomPrompt="1"/>
          </p:nvPr>
        </p:nvSpPr>
        <p:spPr>
          <a:xfrm>
            <a:off x="1052110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74" name="Group 273">
            <a:extLst>
              <a:ext uri="{FF2B5EF4-FFF2-40B4-BE49-F238E27FC236}">
                <a16:creationId xmlns:a16="http://schemas.microsoft.com/office/drawing/2014/main" id="{49854E9E-70DF-1283-9F25-D33584FDD34B}"/>
              </a:ext>
            </a:extLst>
          </p:cNvPr>
          <p:cNvGrpSpPr/>
          <p:nvPr/>
        </p:nvGrpSpPr>
        <p:grpSpPr>
          <a:xfrm flipH="1">
            <a:off x="10520974" y="5672545"/>
            <a:ext cx="1240061" cy="144735"/>
            <a:chOff x="380497" y="1888670"/>
            <a:chExt cx="1240384" cy="144735"/>
          </a:xfrm>
        </p:grpSpPr>
        <p:pic>
          <p:nvPicPr>
            <p:cNvPr id="275" name="Graphic 274">
              <a:extLst>
                <a:ext uri="{FF2B5EF4-FFF2-40B4-BE49-F238E27FC236}">
                  <a16:creationId xmlns:a16="http://schemas.microsoft.com/office/drawing/2014/main" id="{25AE98D3-D77C-EA47-6567-2F113D3846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6" name="Straight Connector 275">
              <a:extLst>
                <a:ext uri="{FF2B5EF4-FFF2-40B4-BE49-F238E27FC236}">
                  <a16:creationId xmlns:a16="http://schemas.microsoft.com/office/drawing/2014/main" id="{4274E14E-BAD4-BC47-120D-D73501B1C70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3" name="Picture Placeholder 282">
            <a:extLst>
              <a:ext uri="{FF2B5EF4-FFF2-40B4-BE49-F238E27FC236}">
                <a16:creationId xmlns:a16="http://schemas.microsoft.com/office/drawing/2014/main" id="{DBA964A7-5443-E3BE-88D0-94582615A14A}"/>
              </a:ext>
            </a:extLst>
          </p:cNvPr>
          <p:cNvSpPr>
            <a:spLocks noGrp="1"/>
          </p:cNvSpPr>
          <p:nvPr>
            <p:ph type="pic" sz="quarter" idx="14"/>
          </p:nvPr>
        </p:nvSpPr>
        <p:spPr>
          <a:xfrm>
            <a:off x="481460"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4" name="Picture Placeholder 283">
            <a:extLst>
              <a:ext uri="{FF2B5EF4-FFF2-40B4-BE49-F238E27FC236}">
                <a16:creationId xmlns:a16="http://schemas.microsoft.com/office/drawing/2014/main" id="{7A5C9962-62F7-F2E1-E4D9-46087D0331AE}"/>
              </a:ext>
            </a:extLst>
          </p:cNvPr>
          <p:cNvSpPr>
            <a:spLocks noGrp="1"/>
          </p:cNvSpPr>
          <p:nvPr>
            <p:ph type="pic" sz="quarter" idx="69"/>
          </p:nvPr>
        </p:nvSpPr>
        <p:spPr>
          <a:xfrm>
            <a:off x="195766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5" name="Picture Placeholder 284">
            <a:extLst>
              <a:ext uri="{FF2B5EF4-FFF2-40B4-BE49-F238E27FC236}">
                <a16:creationId xmlns:a16="http://schemas.microsoft.com/office/drawing/2014/main" id="{F9BD8337-2089-C1C2-2CC8-3494AF39B3BE}"/>
              </a:ext>
            </a:extLst>
          </p:cNvPr>
          <p:cNvSpPr>
            <a:spLocks noGrp="1"/>
          </p:cNvSpPr>
          <p:nvPr>
            <p:ph type="pic" sz="quarter" idx="70"/>
          </p:nvPr>
        </p:nvSpPr>
        <p:spPr>
          <a:xfrm>
            <a:off x="3433617"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6" name="Picture Placeholder 285">
            <a:extLst>
              <a:ext uri="{FF2B5EF4-FFF2-40B4-BE49-F238E27FC236}">
                <a16:creationId xmlns:a16="http://schemas.microsoft.com/office/drawing/2014/main" id="{99DE8770-FA3F-30B5-BC23-1420B71132D7}"/>
              </a:ext>
            </a:extLst>
          </p:cNvPr>
          <p:cNvSpPr>
            <a:spLocks noGrp="1"/>
          </p:cNvSpPr>
          <p:nvPr>
            <p:ph type="pic" sz="quarter" idx="71"/>
          </p:nvPr>
        </p:nvSpPr>
        <p:spPr>
          <a:xfrm>
            <a:off x="484926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7" name="Picture Placeholder 286">
            <a:extLst>
              <a:ext uri="{FF2B5EF4-FFF2-40B4-BE49-F238E27FC236}">
                <a16:creationId xmlns:a16="http://schemas.microsoft.com/office/drawing/2014/main" id="{D23A931D-DBFC-7303-2C75-160988C9AD47}"/>
              </a:ext>
            </a:extLst>
          </p:cNvPr>
          <p:cNvSpPr>
            <a:spLocks noGrp="1"/>
          </p:cNvSpPr>
          <p:nvPr>
            <p:ph type="pic" sz="quarter" idx="72"/>
          </p:nvPr>
        </p:nvSpPr>
        <p:spPr>
          <a:xfrm>
            <a:off x="6261032"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8" name="Picture Placeholder 287">
            <a:extLst>
              <a:ext uri="{FF2B5EF4-FFF2-40B4-BE49-F238E27FC236}">
                <a16:creationId xmlns:a16="http://schemas.microsoft.com/office/drawing/2014/main" id="{B879E88F-C63E-89F2-EACA-B442F2DC9561}"/>
              </a:ext>
            </a:extLst>
          </p:cNvPr>
          <p:cNvSpPr>
            <a:spLocks noGrp="1"/>
          </p:cNvSpPr>
          <p:nvPr>
            <p:ph type="pic" sz="quarter" idx="73"/>
          </p:nvPr>
        </p:nvSpPr>
        <p:spPr>
          <a:xfrm>
            <a:off x="767951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9" name="Picture Placeholder 288">
            <a:extLst>
              <a:ext uri="{FF2B5EF4-FFF2-40B4-BE49-F238E27FC236}">
                <a16:creationId xmlns:a16="http://schemas.microsoft.com/office/drawing/2014/main" id="{EA9609C2-DD44-2753-4B3D-B22CFE08A0BC}"/>
              </a:ext>
            </a:extLst>
          </p:cNvPr>
          <p:cNvSpPr>
            <a:spLocks noGrp="1"/>
          </p:cNvSpPr>
          <p:nvPr>
            <p:ph type="pic" sz="quarter" idx="74"/>
          </p:nvPr>
        </p:nvSpPr>
        <p:spPr>
          <a:xfrm>
            <a:off x="910304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0" name="Picture Placeholder 289">
            <a:extLst>
              <a:ext uri="{FF2B5EF4-FFF2-40B4-BE49-F238E27FC236}">
                <a16:creationId xmlns:a16="http://schemas.microsoft.com/office/drawing/2014/main" id="{EDC29DDC-827E-2CC7-9D13-62876EE3CB7C}"/>
              </a:ext>
            </a:extLst>
          </p:cNvPr>
          <p:cNvSpPr>
            <a:spLocks noGrp="1"/>
          </p:cNvSpPr>
          <p:nvPr>
            <p:ph type="pic" sz="quarter" idx="75"/>
          </p:nvPr>
        </p:nvSpPr>
        <p:spPr>
          <a:xfrm>
            <a:off x="10520975"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1" name="Picture Placeholder 290">
            <a:extLst>
              <a:ext uri="{FF2B5EF4-FFF2-40B4-BE49-F238E27FC236}">
                <a16:creationId xmlns:a16="http://schemas.microsoft.com/office/drawing/2014/main" id="{EBF57205-3FBF-DBE4-57C6-318F149528F9}"/>
              </a:ext>
            </a:extLst>
          </p:cNvPr>
          <p:cNvSpPr>
            <a:spLocks noGrp="1"/>
          </p:cNvSpPr>
          <p:nvPr>
            <p:ph type="pic" sz="quarter" idx="76"/>
          </p:nvPr>
        </p:nvSpPr>
        <p:spPr>
          <a:xfrm>
            <a:off x="481460"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2" name="Picture Placeholder 291">
            <a:extLst>
              <a:ext uri="{FF2B5EF4-FFF2-40B4-BE49-F238E27FC236}">
                <a16:creationId xmlns:a16="http://schemas.microsoft.com/office/drawing/2014/main" id="{ED1E3A27-7EE0-D44F-5ED0-58AA3C28DDE9}"/>
              </a:ext>
            </a:extLst>
          </p:cNvPr>
          <p:cNvSpPr>
            <a:spLocks noGrp="1"/>
          </p:cNvSpPr>
          <p:nvPr>
            <p:ph type="pic" sz="quarter" idx="77"/>
          </p:nvPr>
        </p:nvSpPr>
        <p:spPr>
          <a:xfrm>
            <a:off x="195766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3" name="Picture Placeholder 292">
            <a:extLst>
              <a:ext uri="{FF2B5EF4-FFF2-40B4-BE49-F238E27FC236}">
                <a16:creationId xmlns:a16="http://schemas.microsoft.com/office/drawing/2014/main" id="{0B362C70-39EB-C17A-2ECE-E3D4DCCE5343}"/>
              </a:ext>
            </a:extLst>
          </p:cNvPr>
          <p:cNvSpPr>
            <a:spLocks noGrp="1"/>
          </p:cNvSpPr>
          <p:nvPr>
            <p:ph type="pic" sz="quarter" idx="78"/>
          </p:nvPr>
        </p:nvSpPr>
        <p:spPr>
          <a:xfrm>
            <a:off x="3433617"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4" name="Picture Placeholder 293">
            <a:extLst>
              <a:ext uri="{FF2B5EF4-FFF2-40B4-BE49-F238E27FC236}">
                <a16:creationId xmlns:a16="http://schemas.microsoft.com/office/drawing/2014/main" id="{9C05E0EF-CE4D-EBCF-44C6-086A8E63A7CF}"/>
              </a:ext>
            </a:extLst>
          </p:cNvPr>
          <p:cNvSpPr>
            <a:spLocks noGrp="1"/>
          </p:cNvSpPr>
          <p:nvPr>
            <p:ph type="pic" sz="quarter" idx="79"/>
          </p:nvPr>
        </p:nvSpPr>
        <p:spPr>
          <a:xfrm>
            <a:off x="484926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5" name="Picture Placeholder 294">
            <a:extLst>
              <a:ext uri="{FF2B5EF4-FFF2-40B4-BE49-F238E27FC236}">
                <a16:creationId xmlns:a16="http://schemas.microsoft.com/office/drawing/2014/main" id="{AF357690-79AF-0068-B469-CB3B12CC57CA}"/>
              </a:ext>
            </a:extLst>
          </p:cNvPr>
          <p:cNvSpPr>
            <a:spLocks noGrp="1"/>
          </p:cNvSpPr>
          <p:nvPr>
            <p:ph type="pic" sz="quarter" idx="80"/>
          </p:nvPr>
        </p:nvSpPr>
        <p:spPr>
          <a:xfrm>
            <a:off x="6261032"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6" name="Picture Placeholder 295">
            <a:extLst>
              <a:ext uri="{FF2B5EF4-FFF2-40B4-BE49-F238E27FC236}">
                <a16:creationId xmlns:a16="http://schemas.microsoft.com/office/drawing/2014/main" id="{6E1F32C0-8435-B7A3-4CB0-D395BC288625}"/>
              </a:ext>
            </a:extLst>
          </p:cNvPr>
          <p:cNvSpPr>
            <a:spLocks noGrp="1"/>
          </p:cNvSpPr>
          <p:nvPr>
            <p:ph type="pic" sz="quarter" idx="81"/>
          </p:nvPr>
        </p:nvSpPr>
        <p:spPr>
          <a:xfrm>
            <a:off x="767951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7" name="Picture Placeholder 296">
            <a:extLst>
              <a:ext uri="{FF2B5EF4-FFF2-40B4-BE49-F238E27FC236}">
                <a16:creationId xmlns:a16="http://schemas.microsoft.com/office/drawing/2014/main" id="{A93EFAED-D36E-772E-99E8-1FDBB3043362}"/>
              </a:ext>
            </a:extLst>
          </p:cNvPr>
          <p:cNvSpPr>
            <a:spLocks noGrp="1"/>
          </p:cNvSpPr>
          <p:nvPr>
            <p:ph type="pic" sz="quarter" idx="82"/>
          </p:nvPr>
        </p:nvSpPr>
        <p:spPr>
          <a:xfrm>
            <a:off x="910304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8" name="Picture Placeholder 297">
            <a:extLst>
              <a:ext uri="{FF2B5EF4-FFF2-40B4-BE49-F238E27FC236}">
                <a16:creationId xmlns:a16="http://schemas.microsoft.com/office/drawing/2014/main" id="{DFED67A1-32EF-25E2-5327-083799AEAE4D}"/>
              </a:ext>
            </a:extLst>
          </p:cNvPr>
          <p:cNvSpPr>
            <a:spLocks noGrp="1"/>
          </p:cNvSpPr>
          <p:nvPr>
            <p:ph type="pic" sz="quarter" idx="83"/>
          </p:nvPr>
        </p:nvSpPr>
        <p:spPr>
          <a:xfrm>
            <a:off x="10520975"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pic>
        <p:nvPicPr>
          <p:cNvPr id="299" name="Picture 298" descr="A black background with yellow letters&#10;&#10;AI-generated content may be incorrect.">
            <a:extLst>
              <a:ext uri="{FF2B5EF4-FFF2-40B4-BE49-F238E27FC236}">
                <a16:creationId xmlns:a16="http://schemas.microsoft.com/office/drawing/2014/main" id="{3C0EC050-35A1-C5AA-F467-0EA4831CA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C225CFB2-0FD5-749B-C256-CD11A4D89B27}"/>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66931D84-6602-6E4B-0CF0-96226567A73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A2E261-C255-9E94-E2DD-3B86B7CB1E1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9FB610EC-475A-CE76-66F9-8CBE075C71E5}"/>
              </a:ext>
            </a:extLst>
          </p:cNvPr>
          <p:cNvGrpSpPr/>
          <p:nvPr userDrawn="1"/>
        </p:nvGrpSpPr>
        <p:grpSpPr>
          <a:xfrm flipH="1">
            <a:off x="481460" y="3167274"/>
            <a:ext cx="1240061" cy="144735"/>
            <a:chOff x="380497" y="1888670"/>
            <a:chExt cx="1240384" cy="144735"/>
          </a:xfrm>
        </p:grpSpPr>
        <p:pic>
          <p:nvPicPr>
            <p:cNvPr id="13" name="Graphic 12">
              <a:extLst>
                <a:ext uri="{FF2B5EF4-FFF2-40B4-BE49-F238E27FC236}">
                  <a16:creationId xmlns:a16="http://schemas.microsoft.com/office/drawing/2014/main" id="{A478176C-DC50-5C1B-2E72-457EF74F7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FB3A8CFF-DD9D-83E2-D522-207192953A8F}"/>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945DA82-F4DF-A554-B537-34ADFD782093}"/>
              </a:ext>
            </a:extLst>
          </p:cNvPr>
          <p:cNvGrpSpPr/>
          <p:nvPr userDrawn="1"/>
        </p:nvGrpSpPr>
        <p:grpSpPr>
          <a:xfrm flipH="1">
            <a:off x="1957538" y="3167274"/>
            <a:ext cx="1240061" cy="144735"/>
            <a:chOff x="380497" y="1888670"/>
            <a:chExt cx="1240384" cy="144735"/>
          </a:xfrm>
        </p:grpSpPr>
        <p:pic>
          <p:nvPicPr>
            <p:cNvPr id="16" name="Graphic 15">
              <a:extLst>
                <a:ext uri="{FF2B5EF4-FFF2-40B4-BE49-F238E27FC236}">
                  <a16:creationId xmlns:a16="http://schemas.microsoft.com/office/drawing/2014/main" id="{85B83935-3E3B-6C3C-E97E-F492CBDEB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F925176-E95C-497E-595F-189F33D50FAD}"/>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E363A35C-C1EB-2183-321B-A0FC68B30783}"/>
              </a:ext>
            </a:extLst>
          </p:cNvPr>
          <p:cNvGrpSpPr/>
          <p:nvPr userDrawn="1"/>
        </p:nvGrpSpPr>
        <p:grpSpPr>
          <a:xfrm flipH="1">
            <a:off x="3433617" y="3167274"/>
            <a:ext cx="1240061" cy="144735"/>
            <a:chOff x="380497" y="1888670"/>
            <a:chExt cx="1240384" cy="144735"/>
          </a:xfrm>
        </p:grpSpPr>
        <p:pic>
          <p:nvPicPr>
            <p:cNvPr id="19" name="Graphic 18">
              <a:extLst>
                <a:ext uri="{FF2B5EF4-FFF2-40B4-BE49-F238E27FC236}">
                  <a16:creationId xmlns:a16="http://schemas.microsoft.com/office/drawing/2014/main" id="{E74F574B-82F5-7934-0863-FE6DC4B3BD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828635D1-D81E-B436-A7E7-F5F49DE2A304}"/>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927E21C7-FF2F-0117-B80C-CC79DD05B7E8}"/>
              </a:ext>
            </a:extLst>
          </p:cNvPr>
          <p:cNvGrpSpPr/>
          <p:nvPr userDrawn="1"/>
        </p:nvGrpSpPr>
        <p:grpSpPr>
          <a:xfrm flipH="1">
            <a:off x="4849268" y="3167274"/>
            <a:ext cx="1240061" cy="144735"/>
            <a:chOff x="380497" y="1888670"/>
            <a:chExt cx="1240384" cy="144735"/>
          </a:xfrm>
        </p:grpSpPr>
        <p:pic>
          <p:nvPicPr>
            <p:cNvPr id="27" name="Graphic 26">
              <a:extLst>
                <a:ext uri="{FF2B5EF4-FFF2-40B4-BE49-F238E27FC236}">
                  <a16:creationId xmlns:a16="http://schemas.microsoft.com/office/drawing/2014/main" id="{7D2F9D9B-A200-D550-A2C8-59C2FD5880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D51143F-8EFF-0708-FAD7-1D767368AF04}"/>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295D8AF6-E2EC-C63B-3380-842EBA1E153F}"/>
              </a:ext>
            </a:extLst>
          </p:cNvPr>
          <p:cNvGrpSpPr/>
          <p:nvPr userDrawn="1"/>
        </p:nvGrpSpPr>
        <p:grpSpPr>
          <a:xfrm flipH="1">
            <a:off x="6267194" y="3167274"/>
            <a:ext cx="1240061" cy="144735"/>
            <a:chOff x="380497" y="1888670"/>
            <a:chExt cx="1240384" cy="144735"/>
          </a:xfrm>
        </p:grpSpPr>
        <p:pic>
          <p:nvPicPr>
            <p:cNvPr id="30" name="Graphic 29">
              <a:extLst>
                <a:ext uri="{FF2B5EF4-FFF2-40B4-BE49-F238E27FC236}">
                  <a16:creationId xmlns:a16="http://schemas.microsoft.com/office/drawing/2014/main" id="{CCE79D56-13FB-AB53-5F48-8D46EB4EC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3BDD3CBE-E0E4-3ED6-16FB-AFCB560D6E81}"/>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9" name="Group 228">
            <a:extLst>
              <a:ext uri="{FF2B5EF4-FFF2-40B4-BE49-F238E27FC236}">
                <a16:creationId xmlns:a16="http://schemas.microsoft.com/office/drawing/2014/main" id="{AEBE687A-160C-B6C2-4D4D-5F96E9319F48}"/>
              </a:ext>
            </a:extLst>
          </p:cNvPr>
          <p:cNvGrpSpPr/>
          <p:nvPr userDrawn="1"/>
        </p:nvGrpSpPr>
        <p:grpSpPr>
          <a:xfrm flipH="1">
            <a:off x="7685121" y="3167274"/>
            <a:ext cx="1240061" cy="144735"/>
            <a:chOff x="380497" y="1888670"/>
            <a:chExt cx="1240384" cy="144735"/>
          </a:xfrm>
        </p:grpSpPr>
        <p:pic>
          <p:nvPicPr>
            <p:cNvPr id="235" name="Graphic 234">
              <a:extLst>
                <a:ext uri="{FF2B5EF4-FFF2-40B4-BE49-F238E27FC236}">
                  <a16:creationId xmlns:a16="http://schemas.microsoft.com/office/drawing/2014/main" id="{7082806B-A927-7A2B-988F-A52446B7A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1" name="Straight Connector 240">
              <a:extLst>
                <a:ext uri="{FF2B5EF4-FFF2-40B4-BE49-F238E27FC236}">
                  <a16:creationId xmlns:a16="http://schemas.microsoft.com/office/drawing/2014/main" id="{3E90A934-C9AE-CA2C-A5CB-9BE8FCC5C4EE}"/>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4C0502D-EA64-D863-9C06-F23C5FA9E8A7}"/>
              </a:ext>
            </a:extLst>
          </p:cNvPr>
          <p:cNvGrpSpPr/>
          <p:nvPr userDrawn="1"/>
        </p:nvGrpSpPr>
        <p:grpSpPr>
          <a:xfrm flipH="1">
            <a:off x="9103048" y="3167274"/>
            <a:ext cx="1240061" cy="144735"/>
            <a:chOff x="380497" y="1888670"/>
            <a:chExt cx="1240384" cy="144735"/>
          </a:xfrm>
        </p:grpSpPr>
        <p:pic>
          <p:nvPicPr>
            <p:cNvPr id="253" name="Graphic 252">
              <a:extLst>
                <a:ext uri="{FF2B5EF4-FFF2-40B4-BE49-F238E27FC236}">
                  <a16:creationId xmlns:a16="http://schemas.microsoft.com/office/drawing/2014/main" id="{14DC6AAB-A936-93A7-BA86-BE77812A28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9" name="Straight Connector 258">
              <a:extLst>
                <a:ext uri="{FF2B5EF4-FFF2-40B4-BE49-F238E27FC236}">
                  <a16:creationId xmlns:a16="http://schemas.microsoft.com/office/drawing/2014/main" id="{099D7785-F534-FF91-2739-1A107954DF1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5" name="Group 264" hidden="1">
            <a:extLst>
              <a:ext uri="{FF2B5EF4-FFF2-40B4-BE49-F238E27FC236}">
                <a16:creationId xmlns:a16="http://schemas.microsoft.com/office/drawing/2014/main" id="{D248621A-2182-394C-7B34-D5B929714519}"/>
              </a:ext>
            </a:extLst>
          </p:cNvPr>
          <p:cNvGrpSpPr/>
          <p:nvPr userDrawn="1"/>
        </p:nvGrpSpPr>
        <p:grpSpPr>
          <a:xfrm flipH="1">
            <a:off x="10520974" y="3167274"/>
            <a:ext cx="1240061" cy="144735"/>
            <a:chOff x="380497" y="1888670"/>
            <a:chExt cx="1240384" cy="144735"/>
          </a:xfrm>
        </p:grpSpPr>
        <p:pic>
          <p:nvPicPr>
            <p:cNvPr id="271" name="Graphic 270">
              <a:extLst>
                <a:ext uri="{FF2B5EF4-FFF2-40B4-BE49-F238E27FC236}">
                  <a16:creationId xmlns:a16="http://schemas.microsoft.com/office/drawing/2014/main" id="{69A0A255-15B2-BCFE-10C1-FFCB807330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7" name="Straight Connector 276">
              <a:extLst>
                <a:ext uri="{FF2B5EF4-FFF2-40B4-BE49-F238E27FC236}">
                  <a16:creationId xmlns:a16="http://schemas.microsoft.com/office/drawing/2014/main" id="{CF9C7A80-A6A9-5EC7-1324-6CBFAC7F566D}"/>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a:extLst>
              <a:ext uri="{FF2B5EF4-FFF2-40B4-BE49-F238E27FC236}">
                <a16:creationId xmlns:a16="http://schemas.microsoft.com/office/drawing/2014/main" id="{9589AC56-BE35-4F31-5C7B-601E327954A1}"/>
              </a:ext>
            </a:extLst>
          </p:cNvPr>
          <p:cNvGrpSpPr/>
          <p:nvPr userDrawn="1"/>
        </p:nvGrpSpPr>
        <p:grpSpPr>
          <a:xfrm flipH="1">
            <a:off x="481460" y="5672545"/>
            <a:ext cx="1240061" cy="144735"/>
            <a:chOff x="380497" y="1888670"/>
            <a:chExt cx="1240384" cy="144735"/>
          </a:xfrm>
        </p:grpSpPr>
        <p:pic>
          <p:nvPicPr>
            <p:cNvPr id="279" name="Graphic 278">
              <a:extLst>
                <a:ext uri="{FF2B5EF4-FFF2-40B4-BE49-F238E27FC236}">
                  <a16:creationId xmlns:a16="http://schemas.microsoft.com/office/drawing/2014/main" id="{CD9060EB-0F4F-546A-A848-DD3F61C02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80" name="Straight Connector 279">
              <a:extLst>
                <a:ext uri="{FF2B5EF4-FFF2-40B4-BE49-F238E27FC236}">
                  <a16:creationId xmlns:a16="http://schemas.microsoft.com/office/drawing/2014/main" id="{0F9671A2-970E-9855-BD68-3F6FC7F5625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a:extLst>
              <a:ext uri="{FF2B5EF4-FFF2-40B4-BE49-F238E27FC236}">
                <a16:creationId xmlns:a16="http://schemas.microsoft.com/office/drawing/2014/main" id="{412138FB-17D8-C515-000F-5EC2F649FD97}"/>
              </a:ext>
            </a:extLst>
          </p:cNvPr>
          <p:cNvGrpSpPr/>
          <p:nvPr userDrawn="1"/>
        </p:nvGrpSpPr>
        <p:grpSpPr>
          <a:xfrm flipH="1">
            <a:off x="1957538" y="5672545"/>
            <a:ext cx="1240061" cy="144735"/>
            <a:chOff x="380497" y="1888670"/>
            <a:chExt cx="1240384" cy="144735"/>
          </a:xfrm>
        </p:grpSpPr>
        <p:pic>
          <p:nvPicPr>
            <p:cNvPr id="282" name="Graphic 281">
              <a:extLst>
                <a:ext uri="{FF2B5EF4-FFF2-40B4-BE49-F238E27FC236}">
                  <a16:creationId xmlns:a16="http://schemas.microsoft.com/office/drawing/2014/main" id="{8F5FC4BC-5AF4-85DC-61D0-D513797A6B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0" name="Straight Connector 299">
              <a:extLst>
                <a:ext uri="{FF2B5EF4-FFF2-40B4-BE49-F238E27FC236}">
                  <a16:creationId xmlns:a16="http://schemas.microsoft.com/office/drawing/2014/main" id="{2184AEAC-DD7C-F208-3BD3-EB69E5430DC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1" name="Group 300">
            <a:extLst>
              <a:ext uri="{FF2B5EF4-FFF2-40B4-BE49-F238E27FC236}">
                <a16:creationId xmlns:a16="http://schemas.microsoft.com/office/drawing/2014/main" id="{61D81A6C-56BE-47F7-F9A3-2642D8B7E18C}"/>
              </a:ext>
            </a:extLst>
          </p:cNvPr>
          <p:cNvGrpSpPr/>
          <p:nvPr userDrawn="1"/>
        </p:nvGrpSpPr>
        <p:grpSpPr>
          <a:xfrm flipH="1">
            <a:off x="3433617" y="5672545"/>
            <a:ext cx="1240061" cy="144735"/>
            <a:chOff x="380497" y="1888670"/>
            <a:chExt cx="1240384" cy="144735"/>
          </a:xfrm>
        </p:grpSpPr>
        <p:pic>
          <p:nvPicPr>
            <p:cNvPr id="302" name="Graphic 301">
              <a:extLst>
                <a:ext uri="{FF2B5EF4-FFF2-40B4-BE49-F238E27FC236}">
                  <a16:creationId xmlns:a16="http://schemas.microsoft.com/office/drawing/2014/main" id="{C8EA15B8-7FB9-FAD8-02AD-380CD9F9E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3" name="Straight Connector 302">
              <a:extLst>
                <a:ext uri="{FF2B5EF4-FFF2-40B4-BE49-F238E27FC236}">
                  <a16:creationId xmlns:a16="http://schemas.microsoft.com/office/drawing/2014/main" id="{20D7D698-6C8D-9553-43B6-D802259CF91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4" name="Group 303">
            <a:extLst>
              <a:ext uri="{FF2B5EF4-FFF2-40B4-BE49-F238E27FC236}">
                <a16:creationId xmlns:a16="http://schemas.microsoft.com/office/drawing/2014/main" id="{CC9EA338-493E-2A41-64A8-38FECD1951E4}"/>
              </a:ext>
            </a:extLst>
          </p:cNvPr>
          <p:cNvGrpSpPr/>
          <p:nvPr userDrawn="1"/>
        </p:nvGrpSpPr>
        <p:grpSpPr>
          <a:xfrm flipH="1">
            <a:off x="4849268" y="5672545"/>
            <a:ext cx="1240061" cy="144735"/>
            <a:chOff x="380497" y="1888670"/>
            <a:chExt cx="1240384" cy="144735"/>
          </a:xfrm>
        </p:grpSpPr>
        <p:pic>
          <p:nvPicPr>
            <p:cNvPr id="305" name="Graphic 304">
              <a:extLst>
                <a:ext uri="{FF2B5EF4-FFF2-40B4-BE49-F238E27FC236}">
                  <a16:creationId xmlns:a16="http://schemas.microsoft.com/office/drawing/2014/main" id="{73FAA643-E4AB-1093-13A9-BA9CDE700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6" name="Straight Connector 305">
              <a:extLst>
                <a:ext uri="{FF2B5EF4-FFF2-40B4-BE49-F238E27FC236}">
                  <a16:creationId xmlns:a16="http://schemas.microsoft.com/office/drawing/2014/main" id="{F1092260-89D8-D8DB-2443-27E6DDE4A86B}"/>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7" name="Group 306">
            <a:extLst>
              <a:ext uri="{FF2B5EF4-FFF2-40B4-BE49-F238E27FC236}">
                <a16:creationId xmlns:a16="http://schemas.microsoft.com/office/drawing/2014/main" id="{7AE993EF-9CF9-C548-7F5A-3162F582CE41}"/>
              </a:ext>
            </a:extLst>
          </p:cNvPr>
          <p:cNvGrpSpPr/>
          <p:nvPr userDrawn="1"/>
        </p:nvGrpSpPr>
        <p:grpSpPr>
          <a:xfrm flipH="1">
            <a:off x="6267194" y="5672545"/>
            <a:ext cx="1240061" cy="144735"/>
            <a:chOff x="380497" y="1888670"/>
            <a:chExt cx="1240384" cy="144735"/>
          </a:xfrm>
        </p:grpSpPr>
        <p:pic>
          <p:nvPicPr>
            <p:cNvPr id="308" name="Graphic 307">
              <a:extLst>
                <a:ext uri="{FF2B5EF4-FFF2-40B4-BE49-F238E27FC236}">
                  <a16:creationId xmlns:a16="http://schemas.microsoft.com/office/drawing/2014/main" id="{322E2D23-1D79-E6B7-66E7-439BF0D97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9" name="Straight Connector 308">
              <a:extLst>
                <a:ext uri="{FF2B5EF4-FFF2-40B4-BE49-F238E27FC236}">
                  <a16:creationId xmlns:a16="http://schemas.microsoft.com/office/drawing/2014/main" id="{BECF80C5-5175-BA1A-5CB2-1B015F310B7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0" name="Group 309">
            <a:extLst>
              <a:ext uri="{FF2B5EF4-FFF2-40B4-BE49-F238E27FC236}">
                <a16:creationId xmlns:a16="http://schemas.microsoft.com/office/drawing/2014/main" id="{3F0C4C46-51E8-389A-E2C8-9C71D7FDB15F}"/>
              </a:ext>
            </a:extLst>
          </p:cNvPr>
          <p:cNvGrpSpPr/>
          <p:nvPr userDrawn="1"/>
        </p:nvGrpSpPr>
        <p:grpSpPr>
          <a:xfrm flipH="1">
            <a:off x="7685121" y="5672545"/>
            <a:ext cx="1240061" cy="144735"/>
            <a:chOff x="380497" y="1888670"/>
            <a:chExt cx="1240384" cy="144735"/>
          </a:xfrm>
        </p:grpSpPr>
        <p:pic>
          <p:nvPicPr>
            <p:cNvPr id="311" name="Graphic 310">
              <a:extLst>
                <a:ext uri="{FF2B5EF4-FFF2-40B4-BE49-F238E27FC236}">
                  <a16:creationId xmlns:a16="http://schemas.microsoft.com/office/drawing/2014/main" id="{9F9CD217-D5CC-CA19-4931-2C611EF37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2" name="Straight Connector 311">
              <a:extLst>
                <a:ext uri="{FF2B5EF4-FFF2-40B4-BE49-F238E27FC236}">
                  <a16:creationId xmlns:a16="http://schemas.microsoft.com/office/drawing/2014/main" id="{584FBC1C-33F0-DB64-6B9A-32DC1E53401F}"/>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3" name="Group 312">
            <a:extLst>
              <a:ext uri="{FF2B5EF4-FFF2-40B4-BE49-F238E27FC236}">
                <a16:creationId xmlns:a16="http://schemas.microsoft.com/office/drawing/2014/main" id="{35A753AD-B4B8-4B82-AF3D-0CB2883744CA}"/>
              </a:ext>
            </a:extLst>
          </p:cNvPr>
          <p:cNvGrpSpPr/>
          <p:nvPr userDrawn="1"/>
        </p:nvGrpSpPr>
        <p:grpSpPr>
          <a:xfrm flipH="1">
            <a:off x="9103048" y="5672545"/>
            <a:ext cx="1240061" cy="144735"/>
            <a:chOff x="380497" y="1888670"/>
            <a:chExt cx="1240384" cy="144735"/>
          </a:xfrm>
        </p:grpSpPr>
        <p:pic>
          <p:nvPicPr>
            <p:cNvPr id="314" name="Graphic 313">
              <a:extLst>
                <a:ext uri="{FF2B5EF4-FFF2-40B4-BE49-F238E27FC236}">
                  <a16:creationId xmlns:a16="http://schemas.microsoft.com/office/drawing/2014/main" id="{B46D734E-42FD-7F1C-4853-E970F0476C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5" name="Straight Connector 314">
              <a:extLst>
                <a:ext uri="{FF2B5EF4-FFF2-40B4-BE49-F238E27FC236}">
                  <a16:creationId xmlns:a16="http://schemas.microsoft.com/office/drawing/2014/main" id="{7FBE369A-C69F-37DB-6E86-913A2629CD3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BA0D8F1-5D9D-FCED-FF08-76BE84B95D53}"/>
              </a:ext>
            </a:extLst>
          </p:cNvPr>
          <p:cNvGrpSpPr/>
          <p:nvPr userDrawn="1"/>
        </p:nvGrpSpPr>
        <p:grpSpPr>
          <a:xfrm flipH="1">
            <a:off x="10520974" y="5672545"/>
            <a:ext cx="1240061" cy="144735"/>
            <a:chOff x="380497" y="1888670"/>
            <a:chExt cx="1240384" cy="144735"/>
          </a:xfrm>
        </p:grpSpPr>
        <p:pic>
          <p:nvPicPr>
            <p:cNvPr id="317" name="Graphic 316">
              <a:extLst>
                <a:ext uri="{FF2B5EF4-FFF2-40B4-BE49-F238E27FC236}">
                  <a16:creationId xmlns:a16="http://schemas.microsoft.com/office/drawing/2014/main" id="{16F4D1DA-A202-B945-549C-57D3E5D41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8" name="Straight Connector 317">
              <a:extLst>
                <a:ext uri="{FF2B5EF4-FFF2-40B4-BE49-F238E27FC236}">
                  <a16:creationId xmlns:a16="http://schemas.microsoft.com/office/drawing/2014/main" id="{5A48C51D-B419-815C-5309-7F968CEC82F7}"/>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19" name="Picture 318" descr="A black background with yellow letters&#10;&#10;AI-generated content may be incorrect.">
            <a:extLst>
              <a:ext uri="{FF2B5EF4-FFF2-40B4-BE49-F238E27FC236}">
                <a16:creationId xmlns:a16="http://schemas.microsoft.com/office/drawing/2014/main" id="{395B626E-A024-2A5D-0CF2-3396FA6CC8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98469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p:cSld name="capabili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138082"/>
            <a:ext cx="2678494" cy="391514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138083"/>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635922"/>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48019"/>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1848019"/>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48019"/>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48019"/>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345859"/>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345859"/>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345859"/>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296141"/>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296141"/>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296141"/>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3794796"/>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3794796"/>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3794796"/>
            <a:ext cx="457081" cy="457200"/>
          </a:xfrm>
        </p:spPr>
        <p:txBody>
          <a:bodyPr anchor="t">
            <a:normAutofit/>
          </a:bodyPr>
          <a:lstStyle>
            <a:lvl1pPr marL="0" indent="0" algn="ctr">
              <a:buNone/>
              <a:defRPr sz="800">
                <a:latin typeface="+mn-lt"/>
              </a:defRPr>
            </a:lvl1pPr>
          </a:lstStyle>
          <a:p>
            <a:r>
              <a:rPr lang="en-US"/>
              <a:t>ICON</a:t>
            </a:r>
          </a:p>
        </p:txBody>
      </p:sp>
      <p:grpSp>
        <p:nvGrpSpPr>
          <p:cNvPr id="3" name="Group 2">
            <a:extLst>
              <a:ext uri="{FF2B5EF4-FFF2-40B4-BE49-F238E27FC236}">
                <a16:creationId xmlns:a16="http://schemas.microsoft.com/office/drawing/2014/main" id="{ED105C8C-6434-E9F4-79BA-2F40281B534B}"/>
              </a:ext>
            </a:extLst>
          </p:cNvPr>
          <p:cNvGrpSpPr/>
          <p:nvPr userDrawn="1"/>
        </p:nvGrpSpPr>
        <p:grpSpPr>
          <a:xfrm>
            <a:off x="380398" y="1848019"/>
            <a:ext cx="2673580" cy="144735"/>
            <a:chOff x="380497" y="1888670"/>
            <a:chExt cx="2674276" cy="144735"/>
          </a:xfrm>
        </p:grpSpPr>
        <p:pic>
          <p:nvPicPr>
            <p:cNvPr id="5" name="Graphic 4">
              <a:extLst>
                <a:ext uri="{FF2B5EF4-FFF2-40B4-BE49-F238E27FC236}">
                  <a16:creationId xmlns:a16="http://schemas.microsoft.com/office/drawing/2014/main" id="{AAB5540B-D389-9B9B-AAF1-50580C397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24A75F32-46CA-F49E-3C04-736A78CF629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3" name="Picture 22" descr="A black background with yellow letters&#10;&#10;AI-generated content may be incorrect.">
            <a:extLst>
              <a:ext uri="{FF2B5EF4-FFF2-40B4-BE49-F238E27FC236}">
                <a16:creationId xmlns:a16="http://schemas.microsoft.com/office/drawing/2014/main" id="{8949F16E-0DB6-99BB-B257-1108713DF2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EAF9F89E-C83A-E98F-4843-95F230C6024C}"/>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99E5A45-92CA-B87B-4931-63D8B7C0AF5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47FC04B9-F37E-A2B5-44B4-29F45901CFBC}"/>
              </a:ext>
            </a:extLst>
          </p:cNvPr>
          <p:cNvGrpSpPr/>
          <p:nvPr userDrawn="1"/>
        </p:nvGrpSpPr>
        <p:grpSpPr>
          <a:xfrm>
            <a:off x="3304695" y="1848019"/>
            <a:ext cx="2673580" cy="144735"/>
            <a:chOff x="380497" y="1888670"/>
            <a:chExt cx="2674276" cy="144735"/>
          </a:xfrm>
        </p:grpSpPr>
        <p:pic>
          <p:nvPicPr>
            <p:cNvPr id="49" name="Graphic 48">
              <a:extLst>
                <a:ext uri="{FF2B5EF4-FFF2-40B4-BE49-F238E27FC236}">
                  <a16:creationId xmlns:a16="http://schemas.microsoft.com/office/drawing/2014/main" id="{1FFCBB09-5352-8A3E-7DA7-B8FC64D405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0" name="Straight Connector 49">
              <a:extLst>
                <a:ext uri="{FF2B5EF4-FFF2-40B4-BE49-F238E27FC236}">
                  <a16:creationId xmlns:a16="http://schemas.microsoft.com/office/drawing/2014/main" id="{4E9D52C2-C194-CFBB-8A09-FD7D98B0F34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1" name="Group 50">
            <a:extLst>
              <a:ext uri="{FF2B5EF4-FFF2-40B4-BE49-F238E27FC236}">
                <a16:creationId xmlns:a16="http://schemas.microsoft.com/office/drawing/2014/main" id="{4E3B45F8-013E-E978-273D-A3562255FBC5}"/>
              </a:ext>
            </a:extLst>
          </p:cNvPr>
          <p:cNvGrpSpPr/>
          <p:nvPr userDrawn="1"/>
        </p:nvGrpSpPr>
        <p:grpSpPr>
          <a:xfrm>
            <a:off x="6233906" y="1848019"/>
            <a:ext cx="2673580" cy="144735"/>
            <a:chOff x="380497" y="1888670"/>
            <a:chExt cx="2674276" cy="144735"/>
          </a:xfrm>
        </p:grpSpPr>
        <p:pic>
          <p:nvPicPr>
            <p:cNvPr id="52" name="Graphic 51">
              <a:extLst>
                <a:ext uri="{FF2B5EF4-FFF2-40B4-BE49-F238E27FC236}">
                  <a16:creationId xmlns:a16="http://schemas.microsoft.com/office/drawing/2014/main" id="{2A7D6550-85D9-4BE1-C7D9-1BFC2BCBFC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3" name="Straight Connector 52">
              <a:extLst>
                <a:ext uri="{FF2B5EF4-FFF2-40B4-BE49-F238E27FC236}">
                  <a16:creationId xmlns:a16="http://schemas.microsoft.com/office/drawing/2014/main" id="{32D5F936-0F49-705B-7C79-56A556A31AC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4" name="Group 53">
            <a:extLst>
              <a:ext uri="{FF2B5EF4-FFF2-40B4-BE49-F238E27FC236}">
                <a16:creationId xmlns:a16="http://schemas.microsoft.com/office/drawing/2014/main" id="{2A9BB9FF-AEF4-0457-0BB5-CFE45CDA8B9E}"/>
              </a:ext>
            </a:extLst>
          </p:cNvPr>
          <p:cNvGrpSpPr/>
          <p:nvPr userDrawn="1"/>
        </p:nvGrpSpPr>
        <p:grpSpPr>
          <a:xfrm>
            <a:off x="9143028" y="1848019"/>
            <a:ext cx="2673580" cy="144735"/>
            <a:chOff x="380497" y="1888670"/>
            <a:chExt cx="2674276" cy="144735"/>
          </a:xfrm>
        </p:grpSpPr>
        <p:pic>
          <p:nvPicPr>
            <p:cNvPr id="55" name="Graphic 54">
              <a:extLst>
                <a:ext uri="{FF2B5EF4-FFF2-40B4-BE49-F238E27FC236}">
                  <a16:creationId xmlns:a16="http://schemas.microsoft.com/office/drawing/2014/main" id="{2A02B953-B9BE-89C9-2749-75CDCE974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6" name="Straight Connector 55">
              <a:extLst>
                <a:ext uri="{FF2B5EF4-FFF2-40B4-BE49-F238E27FC236}">
                  <a16:creationId xmlns:a16="http://schemas.microsoft.com/office/drawing/2014/main" id="{700F374E-9899-76BF-1251-7273201935C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7" name="Group 56">
            <a:extLst>
              <a:ext uri="{FF2B5EF4-FFF2-40B4-BE49-F238E27FC236}">
                <a16:creationId xmlns:a16="http://schemas.microsoft.com/office/drawing/2014/main" id="{873544BA-B959-D9B3-7432-327B8EC00283}"/>
              </a:ext>
            </a:extLst>
          </p:cNvPr>
          <p:cNvGrpSpPr/>
          <p:nvPr userDrawn="1"/>
        </p:nvGrpSpPr>
        <p:grpSpPr>
          <a:xfrm>
            <a:off x="3304695" y="4345859"/>
            <a:ext cx="2673580" cy="144735"/>
            <a:chOff x="380497" y="1888670"/>
            <a:chExt cx="2674276" cy="144735"/>
          </a:xfrm>
        </p:grpSpPr>
        <p:pic>
          <p:nvPicPr>
            <p:cNvPr id="58" name="Graphic 57">
              <a:extLst>
                <a:ext uri="{FF2B5EF4-FFF2-40B4-BE49-F238E27FC236}">
                  <a16:creationId xmlns:a16="http://schemas.microsoft.com/office/drawing/2014/main" id="{4204DA18-8283-2358-7C1D-64309A9A9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9" name="Straight Connector 58">
              <a:extLst>
                <a:ext uri="{FF2B5EF4-FFF2-40B4-BE49-F238E27FC236}">
                  <a16:creationId xmlns:a16="http://schemas.microsoft.com/office/drawing/2014/main" id="{D9091D42-3F4F-24E3-6493-34FA60C773D7}"/>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0" name="Group 59">
            <a:extLst>
              <a:ext uri="{FF2B5EF4-FFF2-40B4-BE49-F238E27FC236}">
                <a16:creationId xmlns:a16="http://schemas.microsoft.com/office/drawing/2014/main" id="{408A24BA-D48B-26CA-DD05-AE5A3BE6386A}"/>
              </a:ext>
            </a:extLst>
          </p:cNvPr>
          <p:cNvGrpSpPr/>
          <p:nvPr userDrawn="1"/>
        </p:nvGrpSpPr>
        <p:grpSpPr>
          <a:xfrm>
            <a:off x="6233906" y="4345859"/>
            <a:ext cx="2673580" cy="144735"/>
            <a:chOff x="380497" y="1888670"/>
            <a:chExt cx="2674276" cy="144735"/>
          </a:xfrm>
        </p:grpSpPr>
        <p:pic>
          <p:nvPicPr>
            <p:cNvPr id="61" name="Graphic 60">
              <a:extLst>
                <a:ext uri="{FF2B5EF4-FFF2-40B4-BE49-F238E27FC236}">
                  <a16:creationId xmlns:a16="http://schemas.microsoft.com/office/drawing/2014/main" id="{18E0997C-F4CD-3307-20FE-EB5ACC9EA6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2" name="Straight Connector 61">
              <a:extLst>
                <a:ext uri="{FF2B5EF4-FFF2-40B4-BE49-F238E27FC236}">
                  <a16:creationId xmlns:a16="http://schemas.microsoft.com/office/drawing/2014/main" id="{9828B0B3-A459-DE13-8188-8E61D17CD3C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3" name="Group 62">
            <a:extLst>
              <a:ext uri="{FF2B5EF4-FFF2-40B4-BE49-F238E27FC236}">
                <a16:creationId xmlns:a16="http://schemas.microsoft.com/office/drawing/2014/main" id="{6C587EA5-1428-C4EF-D3F0-15AA33B7AD79}"/>
              </a:ext>
            </a:extLst>
          </p:cNvPr>
          <p:cNvGrpSpPr/>
          <p:nvPr userDrawn="1"/>
        </p:nvGrpSpPr>
        <p:grpSpPr>
          <a:xfrm>
            <a:off x="9143028" y="4345859"/>
            <a:ext cx="2673580" cy="144735"/>
            <a:chOff x="380497" y="1888670"/>
            <a:chExt cx="2674276" cy="144735"/>
          </a:xfrm>
        </p:grpSpPr>
        <p:pic>
          <p:nvPicPr>
            <p:cNvPr id="64" name="Graphic 63">
              <a:extLst>
                <a:ext uri="{FF2B5EF4-FFF2-40B4-BE49-F238E27FC236}">
                  <a16:creationId xmlns:a16="http://schemas.microsoft.com/office/drawing/2014/main" id="{67C0D00D-9266-238F-0B81-69AAC7B9AF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5" name="Straight Connector 64">
              <a:extLst>
                <a:ext uri="{FF2B5EF4-FFF2-40B4-BE49-F238E27FC236}">
                  <a16:creationId xmlns:a16="http://schemas.microsoft.com/office/drawing/2014/main" id="{8579B6E4-6A25-72CD-8B39-9978C27120E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4900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p:cSld name="screensho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3080358"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4" name="Group 3">
            <a:extLst>
              <a:ext uri="{FF2B5EF4-FFF2-40B4-BE49-F238E27FC236}">
                <a16:creationId xmlns:a16="http://schemas.microsoft.com/office/drawing/2014/main" id="{3C03FA41-43C3-5C1D-15D8-017475D70090}"/>
              </a:ext>
            </a:extLst>
          </p:cNvPr>
          <p:cNvGrpSpPr/>
          <p:nvPr/>
        </p:nvGrpSpPr>
        <p:grpSpPr>
          <a:xfrm>
            <a:off x="380398" y="1889379"/>
            <a:ext cx="3080358" cy="144735"/>
            <a:chOff x="380497" y="1888670"/>
            <a:chExt cx="3081160" cy="144735"/>
          </a:xfrm>
        </p:grpSpPr>
        <p:pic>
          <p:nvPicPr>
            <p:cNvPr id="7" name="Graphic 6">
              <a:extLst>
                <a:ext uri="{FF2B5EF4-FFF2-40B4-BE49-F238E27FC236}">
                  <a16:creationId xmlns:a16="http://schemas.microsoft.com/office/drawing/2014/main" id="{C6ACF7F9-DE01-7AFF-B3BC-233571EB6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C47FB262-F8BD-94F6-B064-1DC33F13672C}"/>
                </a:ext>
              </a:extLst>
            </p:cNvPr>
            <p:cNvCxnSpPr>
              <a:cxnSpLocks/>
            </p:cNvCxnSpPr>
            <p:nvPr/>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0" name="Picture 9" descr="A black background with yellow letters&#10;&#10;AI-generated content may be incorrect.">
            <a:extLst>
              <a:ext uri="{FF2B5EF4-FFF2-40B4-BE49-F238E27FC236}">
                <a16:creationId xmlns:a16="http://schemas.microsoft.com/office/drawing/2014/main" id="{5AF8ECBC-E410-AC3F-DE49-F06F31575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1" name="Group 10">
            <a:extLst>
              <a:ext uri="{FF2B5EF4-FFF2-40B4-BE49-F238E27FC236}">
                <a16:creationId xmlns:a16="http://schemas.microsoft.com/office/drawing/2014/main" id="{F420EB99-D14E-05E6-AFC7-92E8D09A3774}"/>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6794F0C1-8013-6924-CC5D-6D0AE7054650}"/>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40393D5-4431-E20A-A41B-C409BB34ABE2}"/>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441D855-54BE-73D9-DD45-C334D86D6AA2}"/>
              </a:ext>
            </a:extLst>
          </p:cNvPr>
          <p:cNvGrpSpPr/>
          <p:nvPr userDrawn="1"/>
        </p:nvGrpSpPr>
        <p:grpSpPr>
          <a:xfrm>
            <a:off x="380398" y="1889379"/>
            <a:ext cx="3080358" cy="144735"/>
            <a:chOff x="380497" y="1888670"/>
            <a:chExt cx="3081160" cy="144735"/>
          </a:xfrm>
        </p:grpSpPr>
        <p:pic>
          <p:nvPicPr>
            <p:cNvPr id="15" name="Graphic 14">
              <a:extLst>
                <a:ext uri="{FF2B5EF4-FFF2-40B4-BE49-F238E27FC236}">
                  <a16:creationId xmlns:a16="http://schemas.microsoft.com/office/drawing/2014/main" id="{FF357517-0382-B251-7BEA-3DCC805A0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A804623-2957-86BA-6A07-902C34BFE77F}"/>
                </a:ext>
              </a:extLst>
            </p:cNvPr>
            <p:cNvCxnSpPr>
              <a:cxnSpLocks/>
            </p:cNvCxnSpPr>
            <p:nvPr userDrawn="1"/>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7" name="Picture 16" descr="A black background with yellow letters&#10;&#10;AI-generated content may be incorrect.">
            <a:extLst>
              <a:ext uri="{FF2B5EF4-FFF2-40B4-BE49-F238E27FC236}">
                <a16:creationId xmlns:a16="http://schemas.microsoft.com/office/drawing/2014/main" id="{210623FF-B6D3-92DB-9559-5D1A6DB582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8" name="Group 17">
            <a:extLst>
              <a:ext uri="{FF2B5EF4-FFF2-40B4-BE49-F238E27FC236}">
                <a16:creationId xmlns:a16="http://schemas.microsoft.com/office/drawing/2014/main" id="{80BE1967-2B8A-BB32-A08D-DACA7F38B24B}"/>
              </a:ext>
            </a:extLst>
          </p:cNvPr>
          <p:cNvGrpSpPr/>
          <p:nvPr userDrawn="1"/>
        </p:nvGrpSpPr>
        <p:grpSpPr>
          <a:xfrm>
            <a:off x="380398" y="6476612"/>
            <a:ext cx="11424298" cy="271909"/>
            <a:chOff x="380497" y="6476611"/>
            <a:chExt cx="11427274" cy="271909"/>
          </a:xfrm>
        </p:grpSpPr>
        <p:cxnSp>
          <p:nvCxnSpPr>
            <p:cNvPr id="19" name="Straight Connector 18">
              <a:extLst>
                <a:ext uri="{FF2B5EF4-FFF2-40B4-BE49-F238E27FC236}">
                  <a16:creationId xmlns:a16="http://schemas.microsoft.com/office/drawing/2014/main" id="{B6C71AF0-6F90-25D6-D561-328B4A01A0C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B9323F3-0558-5007-D023-FB5568BF6F9C}"/>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187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p:cSld name="contact info">
    <p:bg>
      <p:bgPr>
        <a:solidFill>
          <a:srgbClr val="FF6E8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FB936AC0-717F-0C9F-148F-0A0B2C0AF1C5}"/>
              </a:ext>
            </a:extLst>
          </p:cNvPr>
          <p:cNvPicPr>
            <a:picLocks noChangeAspect="1"/>
          </p:cNvPicPr>
          <p:nvPr/>
        </p:nvPicPr>
        <p:blipFill>
          <a:blip r:embed="rId2">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7" y="339212"/>
            <a:ext cx="11424297" cy="584332"/>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3545"/>
            <a:ext cx="1144062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8" name="Table Placeholder 6">
            <a:extLst>
              <a:ext uri="{FF2B5EF4-FFF2-40B4-BE49-F238E27FC236}">
                <a16:creationId xmlns:a16="http://schemas.microsoft.com/office/drawing/2014/main" id="{DA0A1C93-F40D-C9C4-FFFE-1EB5F64BBE79}"/>
              </a:ext>
            </a:extLst>
          </p:cNvPr>
          <p:cNvSpPr>
            <a:spLocks noGrp="1"/>
          </p:cNvSpPr>
          <p:nvPr>
            <p:ph type="tbl" sz="quarter" idx="14"/>
          </p:nvPr>
        </p:nvSpPr>
        <p:spPr>
          <a:xfrm>
            <a:off x="4725890" y="2106827"/>
            <a:ext cx="7078860" cy="4017748"/>
          </a:xfrm>
        </p:spPr>
        <p:txBody>
          <a:bodyPr anchor="ctr"/>
          <a:lstStyle/>
          <a:p>
            <a:r>
              <a:rPr lang="en-US"/>
              <a:t>Click icon to add table</a:t>
            </a:r>
          </a:p>
        </p:txBody>
      </p:sp>
      <p:grpSp>
        <p:nvGrpSpPr>
          <p:cNvPr id="11" name="Group 10">
            <a:extLst>
              <a:ext uri="{FF2B5EF4-FFF2-40B4-BE49-F238E27FC236}">
                <a16:creationId xmlns:a16="http://schemas.microsoft.com/office/drawing/2014/main" id="{9F58903F-7FE8-34EE-B20D-87FE6F7F78D9}"/>
              </a:ext>
            </a:extLst>
          </p:cNvPr>
          <p:cNvGrpSpPr/>
          <p:nvPr userDrawn="1"/>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A008AE3E-4884-A833-455C-DAD4BA65E9D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5750D-8D55-3D60-89BC-87BC8AAE08C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A0CD8A59-39FE-1B19-A04C-66AE6F8F88BB}"/>
              </a:ext>
            </a:extLst>
          </p:cNvPr>
          <p:cNvPicPr>
            <a:picLocks noChangeAspect="1"/>
          </p:cNvPicPr>
          <p:nvPr userDrawn="1"/>
        </p:nvPicPr>
        <p:blipFill>
          <a:blip r:embed="rId2">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Tree>
    <p:extLst>
      <p:ext uri="{BB962C8B-B14F-4D97-AF65-F5344CB8AC3E}">
        <p14:creationId xmlns:p14="http://schemas.microsoft.com/office/powerpoint/2010/main" val="199188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7" name="Picture 6" descr="A group of triangles in the sky&#10;&#10;AI-generated content may be incorrect.">
            <a:extLst>
              <a:ext uri="{FF2B5EF4-FFF2-40B4-BE49-F238E27FC236}">
                <a16:creationId xmlns:a16="http://schemas.microsoft.com/office/drawing/2014/main" id="{38EBD4E7-70BB-4C2B-9339-F470734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47995"/>
            <a:ext cx="8031099" cy="3151037"/>
          </a:xfrm>
        </p:spPr>
        <p:txBody>
          <a:bodyPr anchor="ctr" anchorCtr="0">
            <a:normAutofit/>
          </a:bodyPr>
          <a:lstStyle>
            <a:lvl1pPr algn="l">
              <a:lnSpc>
                <a:spcPct val="94000"/>
              </a:lnSpc>
              <a:defRPr sz="7098" b="0">
                <a:solidFill>
                  <a:schemeClr val="tx1"/>
                </a:solidFill>
              </a:defRPr>
            </a:lvl1pPr>
          </a:lstStyle>
          <a:p>
            <a:r>
              <a:rPr lang="en-US"/>
              <a:t>Click to edit Master title style 3 lines</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13" y="533540"/>
            <a:ext cx="2665790" cy="760043"/>
          </a:xfrm>
          <a:prstGeom prst="rect">
            <a:avLst/>
          </a:prstGeom>
        </p:spPr>
      </p:pic>
      <p:pic>
        <p:nvPicPr>
          <p:cNvPr id="3" name="Picture 2" descr="A group of triangles in the sky&#10;&#10;AI-generated content may be incorrect.">
            <a:extLst>
              <a:ext uri="{FF2B5EF4-FFF2-40B4-BE49-F238E27FC236}">
                <a16:creationId xmlns:a16="http://schemas.microsoft.com/office/drawing/2014/main" id="{76836FB0-0991-6CAC-8241-D17B237E8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pic>
        <p:nvPicPr>
          <p:cNvPr id="4" name="Picture 3" descr="A black background with yellow letters&#10;&#10;AI-generated content may be incorrect.">
            <a:extLst>
              <a:ext uri="{FF2B5EF4-FFF2-40B4-BE49-F238E27FC236}">
                <a16:creationId xmlns:a16="http://schemas.microsoft.com/office/drawing/2014/main" id="{6BE84338-EFC4-13A3-86E7-92D792E7A2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613" y="533540"/>
            <a:ext cx="2665790" cy="760043"/>
          </a:xfrm>
          <a:prstGeom prst="rect">
            <a:avLst/>
          </a:prstGeom>
        </p:spPr>
      </p:pic>
    </p:spTree>
    <p:extLst>
      <p:ext uri="{BB962C8B-B14F-4D97-AF65-F5344CB8AC3E}">
        <p14:creationId xmlns:p14="http://schemas.microsoft.com/office/powerpoint/2010/main" val="125718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5C37D-821E-81B5-9E25-438C9340F3DF}"/>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rot="5400000">
            <a:off x="48838" y="666410"/>
            <a:ext cx="798455" cy="227637"/>
          </a:xfrm>
          <a:prstGeom prst="rect">
            <a:avLst/>
          </a:prstGeom>
        </p:spPr>
      </p:pic>
      <p:cxnSp>
        <p:nvCxnSpPr>
          <p:cNvPr id="11" name="Straight Connector 10">
            <a:extLst>
              <a:ext uri="{FF2B5EF4-FFF2-40B4-BE49-F238E27FC236}">
                <a16:creationId xmlns:a16="http://schemas.microsoft.com/office/drawing/2014/main" id="{6A4FBC90-C0B8-DCDC-4566-5C0873554986}"/>
              </a:ext>
            </a:extLst>
          </p:cNvPr>
          <p:cNvCxnSpPr>
            <a:cxnSpLocks/>
          </p:cNvCxnSpPr>
          <p:nvPr/>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1B163E-24C9-5056-F082-10A629F13AA2}"/>
              </a:ext>
            </a:extLst>
          </p:cNvPr>
          <p:cNvCxnSpPr>
            <a:cxnSpLocks/>
          </p:cNvCxnSpPr>
          <p:nvPr/>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Footer Placeholder 2">
            <a:extLst>
              <a:ext uri="{FF2B5EF4-FFF2-40B4-BE49-F238E27FC236}">
                <a16:creationId xmlns:a16="http://schemas.microsoft.com/office/drawing/2014/main" id="{E73E0B98-77EB-50B0-6CA4-827BA74F34B8}"/>
              </a:ext>
            </a:extLst>
          </p:cNvPr>
          <p:cNvSpPr>
            <a:spLocks noGrp="1"/>
          </p:cNvSpPr>
          <p:nvPr>
            <p:ph type="ftr" sz="quarter" idx="11"/>
          </p:nvPr>
        </p:nvSpPr>
        <p:spPr>
          <a:xfrm rot="5400000">
            <a:off x="-447874" y="5000120"/>
            <a:ext cx="1928836" cy="227637"/>
          </a:xfrm>
        </p:spPr>
        <p:txBody>
          <a:bodyPr/>
          <a:lstStyle/>
          <a:p>
            <a:r>
              <a:rPr lang="en-US"/>
              <a:t>© 2025 CoreLogic, Inc.</a:t>
            </a:r>
          </a:p>
        </p:txBody>
      </p:sp>
      <p:sp>
        <p:nvSpPr>
          <p:cNvPr id="8" name="Slide Number Placeholder 3">
            <a:extLst>
              <a:ext uri="{FF2B5EF4-FFF2-40B4-BE49-F238E27FC236}">
                <a16:creationId xmlns:a16="http://schemas.microsoft.com/office/drawing/2014/main" id="{5DC935B8-DB99-1361-E76A-778E0204FD9B}"/>
              </a:ext>
            </a:extLst>
          </p:cNvPr>
          <p:cNvSpPr>
            <a:spLocks noGrp="1"/>
          </p:cNvSpPr>
          <p:nvPr>
            <p:ph type="sldNum" sz="quarter" idx="12"/>
          </p:nvPr>
        </p:nvSpPr>
        <p:spPr>
          <a:xfrm rot="5400000">
            <a:off x="375363" y="6230670"/>
            <a:ext cx="282363" cy="227637"/>
          </a:xfrm>
        </p:spPr>
        <p:txBody>
          <a:bodyPr/>
          <a:lstStyle/>
          <a:p>
            <a:fld id="{CEECFCA9-F77F-4627-B4FF-32A2978341AA}" type="slidenum">
              <a:rPr lang="en-US" smtClean="0"/>
              <a:t>‹#›</a:t>
            </a:fld>
            <a:endParaRPr lang="en-US"/>
          </a:p>
        </p:txBody>
      </p:sp>
      <p:pic>
        <p:nvPicPr>
          <p:cNvPr id="4" name="Picture 3">
            <a:extLst>
              <a:ext uri="{FF2B5EF4-FFF2-40B4-BE49-F238E27FC236}">
                <a16:creationId xmlns:a16="http://schemas.microsoft.com/office/drawing/2014/main" id="{221409A3-A33A-1A69-304C-8CFB3E455680}"/>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rot="5400000">
            <a:off x="48838" y="666410"/>
            <a:ext cx="798455" cy="227637"/>
          </a:xfrm>
          <a:prstGeom prst="rect">
            <a:avLst/>
          </a:prstGeom>
        </p:spPr>
      </p:pic>
      <p:cxnSp>
        <p:nvCxnSpPr>
          <p:cNvPr id="5" name="Straight Connector 4">
            <a:extLst>
              <a:ext uri="{FF2B5EF4-FFF2-40B4-BE49-F238E27FC236}">
                <a16:creationId xmlns:a16="http://schemas.microsoft.com/office/drawing/2014/main" id="{B6E3BD1E-B513-F1BB-DAF4-13E107E89D0A}"/>
              </a:ext>
            </a:extLst>
          </p:cNvPr>
          <p:cNvCxnSpPr>
            <a:cxnSpLocks/>
          </p:cNvCxnSpPr>
          <p:nvPr userDrawn="1"/>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3F31BF-8DF2-9808-DE40-5518D25276AB}"/>
              </a:ext>
            </a:extLst>
          </p:cNvPr>
          <p:cNvCxnSpPr>
            <a:cxnSpLocks/>
          </p:cNvCxnSpPr>
          <p:nvPr userDrawn="1"/>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Vertical Title 1">
            <a:extLst>
              <a:ext uri="{FF2B5EF4-FFF2-40B4-BE49-F238E27FC236}">
                <a16:creationId xmlns:a16="http://schemas.microsoft.com/office/drawing/2014/main" id="{617574E9-989C-862C-E512-E2837D9EB522}"/>
              </a:ext>
            </a:extLst>
          </p:cNvPr>
          <p:cNvSpPr>
            <a:spLocks noGrp="1"/>
          </p:cNvSpPr>
          <p:nvPr>
            <p:ph type="title" orient="vert" hasCustomPrompt="1"/>
          </p:nvPr>
        </p:nvSpPr>
        <p:spPr>
          <a:xfrm>
            <a:off x="10503956" y="389159"/>
            <a:ext cx="1300740" cy="6087840"/>
          </a:xfrm>
        </p:spPr>
        <p:txBody>
          <a:bodyPr vert="eaVert"/>
          <a:lstStyle>
            <a:lvl1pPr>
              <a:defRPr/>
            </a:lvl1pPr>
          </a:lstStyle>
          <a:p>
            <a:r>
              <a:rPr lang="en-US"/>
              <a:t>Click to edit </a:t>
            </a:r>
            <a:br>
              <a:rPr lang="en-US"/>
            </a:br>
            <a:r>
              <a:rPr lang="en-US"/>
              <a:t>Master title </a:t>
            </a:r>
            <a:br>
              <a:rPr lang="en-US"/>
            </a:br>
            <a:r>
              <a:rPr lang="en-US"/>
              <a:t>style</a:t>
            </a:r>
          </a:p>
        </p:txBody>
      </p:sp>
      <p:sp>
        <p:nvSpPr>
          <p:cNvPr id="13" name="Vertical Text Placeholder 2">
            <a:extLst>
              <a:ext uri="{FF2B5EF4-FFF2-40B4-BE49-F238E27FC236}">
                <a16:creationId xmlns:a16="http://schemas.microsoft.com/office/drawing/2014/main" id="{ACFD0E34-0165-8674-627B-E4E9CD98370F}"/>
              </a:ext>
            </a:extLst>
          </p:cNvPr>
          <p:cNvSpPr>
            <a:spLocks noGrp="1"/>
          </p:cNvSpPr>
          <p:nvPr>
            <p:ph type="body" orient="vert" idx="1"/>
          </p:nvPr>
        </p:nvSpPr>
        <p:spPr>
          <a:xfrm>
            <a:off x="799893" y="389159"/>
            <a:ext cx="9293360" cy="6087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50117E95-32F7-FB74-077E-2585A2603FD9}"/>
              </a:ext>
            </a:extLst>
          </p:cNvPr>
          <p:cNvGrpSpPr/>
          <p:nvPr userDrawn="1"/>
        </p:nvGrpSpPr>
        <p:grpSpPr>
          <a:xfrm rot="5400000">
            <a:off x="7258438" y="3365067"/>
            <a:ext cx="6096511" cy="144697"/>
            <a:chOff x="380497" y="1888670"/>
            <a:chExt cx="6096511" cy="144735"/>
          </a:xfrm>
        </p:grpSpPr>
        <p:pic>
          <p:nvPicPr>
            <p:cNvPr id="3" name="Graphic 2">
              <a:extLst>
                <a:ext uri="{FF2B5EF4-FFF2-40B4-BE49-F238E27FC236}">
                  <a16:creationId xmlns:a16="http://schemas.microsoft.com/office/drawing/2014/main" id="{5DB59C62-8E66-0C74-0F2A-21166063A2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B11FDB6D-E8E7-551D-704B-E967F7D90DEF}"/>
                </a:ext>
              </a:extLst>
            </p:cNvPr>
            <p:cNvCxnSpPr>
              <a:cxnSpLocks/>
            </p:cNvCxnSpPr>
            <p:nvPr userDrawn="1"/>
          </p:nvCxnSpPr>
          <p:spPr>
            <a:xfrm rot="16200000">
              <a:off x="3428753" y="-1143404"/>
              <a:ext cx="0" cy="609651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6674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504">
          <p15:clr>
            <a:srgbClr val="5ACBF0"/>
          </p15:clr>
        </p15:guide>
        <p15:guide id="14" pos="6600">
          <p15:clr>
            <a:srgbClr val="5ACBF0"/>
          </p15:clr>
        </p15:guide>
        <p15:guide id="15" pos="408">
          <p15:clr>
            <a:srgbClr val="5ACBF0"/>
          </p15:clr>
        </p15:guide>
        <p15:guide id="16" pos="6552">
          <p15:clr>
            <a:srgbClr val="5ACBF0"/>
          </p15:clr>
        </p15:guide>
        <p15:guide id="17" pos="7440">
          <p15:clr>
            <a:srgbClr val="5ACBF0"/>
          </p15:clr>
        </p15:guide>
        <p15:guide id="18" orient="horz" pos="240">
          <p15:clr>
            <a:srgbClr val="5ACBF0"/>
          </p15:clr>
        </p15:guide>
        <p15:guide id="19" orient="horz" pos="528">
          <p15:clr>
            <a:srgbClr val="5ACBF0"/>
          </p15:clr>
        </p15:guide>
        <p15:guide id="20" orient="horz" pos="3792">
          <p15:clr>
            <a:srgbClr val="5ACBF0"/>
          </p15:clr>
        </p15:guide>
        <p15:guide id="21" orient="horz" pos="408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1" name="Table Placeholder 10">
            <a:extLst>
              <a:ext uri="{FF2B5EF4-FFF2-40B4-BE49-F238E27FC236}">
                <a16:creationId xmlns:a16="http://schemas.microsoft.com/office/drawing/2014/main" id="{1A4FE872-31EC-AA87-67D6-4650ACB8D608}"/>
              </a:ext>
            </a:extLst>
          </p:cNvPr>
          <p:cNvSpPr>
            <a:spLocks noGrp="1"/>
          </p:cNvSpPr>
          <p:nvPr>
            <p:ph type="tbl" sz="quarter" idx="15"/>
          </p:nvPr>
        </p:nvSpPr>
        <p:spPr>
          <a:xfrm>
            <a:off x="380901" y="1903413"/>
            <a:ext cx="11423849" cy="4323949"/>
          </a:xfrm>
          <a:noFill/>
          <a:ln>
            <a:noFill/>
          </a:ln>
        </p:spPr>
        <p:style>
          <a:lnRef idx="0">
            <a:scrgbClr r="0" g="0" b="0"/>
          </a:lnRef>
          <a:fillRef idx="0">
            <a:scrgbClr r="0" g="0" b="0"/>
          </a:fillRef>
          <a:effectRef idx="0">
            <a:scrgbClr r="0" g="0" b="0"/>
          </a:effectRef>
          <a:fontRef idx="minor">
            <a:schemeClr val="dk1"/>
          </a:fontRef>
        </p:style>
        <p:txBody>
          <a:bodyPr anchor="ctr"/>
          <a:lstStyle/>
          <a:p>
            <a:r>
              <a:rPr lang="en-US"/>
              <a:t>Click icon to add table</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12" name="Picture 11" descr="A black background with yellow letters&#10;&#10;AI-generated content may be incorrect.">
            <a:extLst>
              <a:ext uri="{FF2B5EF4-FFF2-40B4-BE49-F238E27FC236}">
                <a16:creationId xmlns:a16="http://schemas.microsoft.com/office/drawing/2014/main" id="{5675FA56-3525-FC5D-E8A2-7D44A88E9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401DCA6F-0171-5FBC-B354-E283CB9B23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D33A3700-9035-6474-0438-6859A0A37AF3}"/>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99CBB17-2537-5752-D63E-1920CEB32458}"/>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89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9" name="Picture 8" descr="A group of colorful triangles&#10;&#10;AI-generated content may be incorrect.">
            <a:extLst>
              <a:ext uri="{FF2B5EF4-FFF2-40B4-BE49-F238E27FC236}">
                <a16:creationId xmlns:a16="http://schemas.microsoft.com/office/drawing/2014/main" id="{A4D3E9CB-024E-3A4B-20F0-F057638A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colorful triangles&#10;&#10;AI-generated content may be incorrect.">
            <a:extLst>
              <a:ext uri="{FF2B5EF4-FFF2-40B4-BE49-F238E27FC236}">
                <a16:creationId xmlns:a16="http://schemas.microsoft.com/office/drawing/2014/main" id="{047F7B2F-8918-C713-6CFF-BE0D1A0136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BE10D7BC-6191-5F96-987B-50573498D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42764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lumn Blocks">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0E9CAA2-6AB1-B377-ED8D-59E3A55E5CDA}"/>
              </a:ext>
            </a:extLst>
          </p:cNvPr>
          <p:cNvSpPr/>
          <p:nvPr userDrawn="1"/>
        </p:nvSpPr>
        <p:spPr>
          <a:xfrm>
            <a:off x="4276070"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1877 h 4024249"/>
              <a:gd name="connsiteX3" fmla="*/ 2945424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1877"/>
                </a:lnTo>
                <a:lnTo>
                  <a:pt x="2945424" y="4024249"/>
                </a:lnTo>
                <a:lnTo>
                  <a:pt x="0" y="4024249"/>
                </a:lnTo>
                <a:close/>
              </a:path>
            </a:pathLst>
          </a:custGeom>
          <a:solidFill>
            <a:srgbClr val="FF8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7EFE2"/>
              </a:solidFill>
              <a:effectLst/>
              <a:uLnTx/>
              <a:uFillTx/>
              <a:latin typeface="TWK Everett"/>
              <a:ea typeface="+mn-ea"/>
              <a:cs typeface="+mn-cs"/>
            </a:endParaRPr>
          </a:p>
        </p:txBody>
      </p:sp>
      <p:sp>
        <p:nvSpPr>
          <p:cNvPr id="11" name="Freeform: Shape 10">
            <a:extLst>
              <a:ext uri="{FF2B5EF4-FFF2-40B4-BE49-F238E27FC236}">
                <a16:creationId xmlns:a16="http://schemas.microsoft.com/office/drawing/2014/main" id="{73D31B1B-F5A8-20E1-11C7-F3677A9412CF}"/>
              </a:ext>
            </a:extLst>
          </p:cNvPr>
          <p:cNvSpPr/>
          <p:nvPr userDrawn="1"/>
        </p:nvSpPr>
        <p:spPr>
          <a:xfrm>
            <a:off x="380398"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0263 h 4024249"/>
              <a:gd name="connsiteX3" fmla="*/ 2942195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0263"/>
                </a:lnTo>
                <a:lnTo>
                  <a:pt x="2942195" y="4024249"/>
                </a:lnTo>
                <a:lnTo>
                  <a:pt x="0" y="4024249"/>
                </a:lnTo>
                <a:close/>
              </a:path>
            </a:pathLst>
          </a:custGeom>
          <a:solidFill>
            <a:srgbClr val="FF6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7EFE2"/>
              </a:solidFill>
              <a:effectLst/>
              <a:uLnTx/>
              <a:uFillTx/>
              <a:latin typeface="TWK Everett"/>
              <a:ea typeface="+mn-ea"/>
              <a:cs typeface="+mn-cs"/>
            </a:endParaRPr>
          </a:p>
        </p:txBody>
      </p:sp>
      <p:sp>
        <p:nvSpPr>
          <p:cNvPr id="12" name="Freeform: Shape 11">
            <a:extLst>
              <a:ext uri="{FF2B5EF4-FFF2-40B4-BE49-F238E27FC236}">
                <a16:creationId xmlns:a16="http://schemas.microsoft.com/office/drawing/2014/main" id="{4C780D8D-DFB0-34D1-4335-A28B4956B9C2}"/>
              </a:ext>
            </a:extLst>
          </p:cNvPr>
          <p:cNvSpPr/>
          <p:nvPr userDrawn="1"/>
        </p:nvSpPr>
        <p:spPr>
          <a:xfrm>
            <a:off x="8170373"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4370 h 4024249"/>
              <a:gd name="connsiteX3" fmla="*/ 2950409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4370"/>
                </a:lnTo>
                <a:lnTo>
                  <a:pt x="2950409" y="4024249"/>
                </a:lnTo>
                <a:lnTo>
                  <a:pt x="0" y="4024249"/>
                </a:lnTo>
                <a:close/>
              </a:path>
            </a:pathLst>
          </a:custGeom>
          <a:solidFill>
            <a:srgbClr val="FFCD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7EFE2"/>
              </a:solidFill>
              <a:effectLst/>
              <a:uLnTx/>
              <a:uFillTx/>
              <a:latin typeface="TWK Everett"/>
              <a:ea typeface="+mn-ea"/>
              <a:cs typeface="+mn-cs"/>
            </a:endParaRPr>
          </a:p>
        </p:txBody>
      </p:sp>
      <p:sp>
        <p:nvSpPr>
          <p:cNvPr id="22" name="Freeform: Shape 21">
            <a:extLst>
              <a:ext uri="{FF2B5EF4-FFF2-40B4-BE49-F238E27FC236}">
                <a16:creationId xmlns:a16="http://schemas.microsoft.com/office/drawing/2014/main" id="{D68F27E1-7F03-A788-2B79-8BAD7A27AC94}"/>
              </a:ext>
            </a:extLst>
          </p:cNvPr>
          <p:cNvSpPr/>
          <p:nvPr/>
        </p:nvSpPr>
        <p:spPr>
          <a:xfrm>
            <a:off x="4276070"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1877 h 4024249"/>
              <a:gd name="connsiteX3" fmla="*/ 2945424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1877"/>
                </a:lnTo>
                <a:lnTo>
                  <a:pt x="2945424" y="4024249"/>
                </a:lnTo>
                <a:lnTo>
                  <a:pt x="0" y="4024249"/>
                </a:lnTo>
                <a:close/>
              </a:path>
            </a:pathLst>
          </a:custGeom>
          <a:solidFill>
            <a:srgbClr val="FF8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7EFE2"/>
              </a:solidFill>
              <a:effectLst/>
              <a:uLnTx/>
              <a:uFillTx/>
              <a:latin typeface="TWK Everett"/>
              <a:ea typeface="+mn-ea"/>
              <a:cs typeface="+mn-cs"/>
            </a:endParaRPr>
          </a:p>
        </p:txBody>
      </p:sp>
      <p:sp>
        <p:nvSpPr>
          <p:cNvPr id="23" name="Freeform: Shape 22">
            <a:extLst>
              <a:ext uri="{FF2B5EF4-FFF2-40B4-BE49-F238E27FC236}">
                <a16:creationId xmlns:a16="http://schemas.microsoft.com/office/drawing/2014/main" id="{DADC5747-D71F-1AA7-B2EB-515EBF9C2F51}"/>
              </a:ext>
            </a:extLst>
          </p:cNvPr>
          <p:cNvSpPr/>
          <p:nvPr/>
        </p:nvSpPr>
        <p:spPr>
          <a:xfrm>
            <a:off x="380398"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0263 h 4024249"/>
              <a:gd name="connsiteX3" fmla="*/ 2942195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0263"/>
                </a:lnTo>
                <a:lnTo>
                  <a:pt x="2942195" y="4024249"/>
                </a:lnTo>
                <a:lnTo>
                  <a:pt x="0" y="4024249"/>
                </a:lnTo>
                <a:close/>
              </a:path>
            </a:pathLst>
          </a:custGeom>
          <a:solidFill>
            <a:srgbClr val="FF6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7EFE2"/>
              </a:solidFill>
              <a:effectLst/>
              <a:uLnTx/>
              <a:uFillTx/>
              <a:latin typeface="TWK Everett"/>
              <a:ea typeface="+mn-ea"/>
              <a:cs typeface="+mn-cs"/>
            </a:endParaRPr>
          </a:p>
        </p:txBody>
      </p:sp>
      <p:sp>
        <p:nvSpPr>
          <p:cNvPr id="16" name="Freeform: Shape 15">
            <a:extLst>
              <a:ext uri="{FF2B5EF4-FFF2-40B4-BE49-F238E27FC236}">
                <a16:creationId xmlns:a16="http://schemas.microsoft.com/office/drawing/2014/main" id="{ECBF2FBA-4C97-2D48-A078-DD519CC00740}"/>
              </a:ext>
            </a:extLst>
          </p:cNvPr>
          <p:cNvSpPr/>
          <p:nvPr/>
        </p:nvSpPr>
        <p:spPr>
          <a:xfrm>
            <a:off x="8170373" y="1913325"/>
            <a:ext cx="3629223" cy="4024249"/>
          </a:xfrm>
          <a:custGeom>
            <a:avLst/>
            <a:gdLst>
              <a:gd name="connsiteX0" fmla="*/ 0 w 3630168"/>
              <a:gd name="connsiteY0" fmla="*/ 0 h 4024249"/>
              <a:gd name="connsiteX1" fmla="*/ 3630168 w 3630168"/>
              <a:gd name="connsiteY1" fmla="*/ 0 h 4024249"/>
              <a:gd name="connsiteX2" fmla="*/ 3630168 w 3630168"/>
              <a:gd name="connsiteY2" fmla="*/ 3684370 h 4024249"/>
              <a:gd name="connsiteX3" fmla="*/ 2950409 w 3630168"/>
              <a:gd name="connsiteY3" fmla="*/ 4024249 h 4024249"/>
              <a:gd name="connsiteX4" fmla="*/ 0 w 3630168"/>
              <a:gd name="connsiteY4" fmla="*/ 4024249 h 40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4024249">
                <a:moveTo>
                  <a:pt x="0" y="0"/>
                </a:moveTo>
                <a:lnTo>
                  <a:pt x="3630168" y="0"/>
                </a:lnTo>
                <a:lnTo>
                  <a:pt x="3630168" y="3684370"/>
                </a:lnTo>
                <a:lnTo>
                  <a:pt x="2950409" y="4024249"/>
                </a:lnTo>
                <a:lnTo>
                  <a:pt x="0" y="4024249"/>
                </a:lnTo>
                <a:close/>
              </a:path>
            </a:pathLst>
          </a:custGeom>
          <a:solidFill>
            <a:srgbClr val="FFCD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7EFE2"/>
              </a:solidFill>
              <a:effectLst/>
              <a:uLnTx/>
              <a:uFillTx/>
              <a:latin typeface="TWK Everett"/>
              <a:ea typeface="+mn-ea"/>
              <a:cs typeface="+mn-cs"/>
            </a:endParaRPr>
          </a:p>
        </p:txBody>
      </p:sp>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711015" y="2094900"/>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711015" y="3020654"/>
            <a:ext cx="2945633" cy="2576586"/>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609915" y="2093816"/>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609915" y="3020654"/>
            <a:ext cx="2945633" cy="2576582"/>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505587" y="2093816"/>
            <a:ext cx="2945633" cy="679277"/>
          </a:xfrm>
        </p:spPr>
        <p:txBody>
          <a:bodyPr lIns="0" rIns="0" anchor="b" anchorCtr="0">
            <a:normAutofit/>
          </a:bodyPr>
          <a:lstStyle>
            <a:lvl1pPr marL="0" indent="0">
              <a:lnSpc>
                <a:spcPct val="100000"/>
              </a:lnSpc>
              <a:spcBef>
                <a:spcPts val="0"/>
              </a:spcBef>
              <a:buNone/>
              <a:defRPr sz="1600" b="1">
                <a:solidFill>
                  <a:schemeClr val="tx1"/>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505587" y="3020654"/>
            <a:ext cx="2945633" cy="2576582"/>
          </a:xfrm>
        </p:spPr>
        <p:txBody>
          <a:bodyPr l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descr="A black background with yellow letters&#10;&#10;AI-generated content may be incorrect.">
            <a:extLst>
              <a:ext uri="{FF2B5EF4-FFF2-40B4-BE49-F238E27FC236}">
                <a16:creationId xmlns:a16="http://schemas.microsoft.com/office/drawing/2014/main" id="{8B1C2B0F-E0CD-235C-1384-0820412BBD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14" name="Straight Connector 13">
            <a:extLst>
              <a:ext uri="{FF2B5EF4-FFF2-40B4-BE49-F238E27FC236}">
                <a16:creationId xmlns:a16="http://schemas.microsoft.com/office/drawing/2014/main" id="{91BBB39D-6D05-5853-2091-D5C532FD5DAB}"/>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46B4083-18E6-5A9E-5A5F-DDF109ECCEE4}"/>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09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ontent+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chemeClr val="tx1"/>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6" name="Group 5">
            <a:extLst>
              <a:ext uri="{FF2B5EF4-FFF2-40B4-BE49-F238E27FC236}">
                <a16:creationId xmlns:a16="http://schemas.microsoft.com/office/drawing/2014/main" id="{B847017A-409B-6B8B-206B-ACBFCE999D27}"/>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2D265DC0-8C2D-AD5B-551E-B4832E9B328A}"/>
              </a:ext>
            </a:extLst>
          </p:cNvPr>
          <p:cNvGrpSpPr/>
          <p:nvPr userDrawn="1"/>
        </p:nvGrpSpPr>
        <p:grpSpPr>
          <a:xfrm>
            <a:off x="380398" y="2361368"/>
            <a:ext cx="5586203" cy="144735"/>
            <a:chOff x="380497" y="1888670"/>
            <a:chExt cx="5587658" cy="144735"/>
          </a:xfrm>
        </p:grpSpPr>
        <p:pic>
          <p:nvPicPr>
            <p:cNvPr id="12" name="Graphic 11">
              <a:extLst>
                <a:ext uri="{FF2B5EF4-FFF2-40B4-BE49-F238E27FC236}">
                  <a16:creationId xmlns:a16="http://schemas.microsoft.com/office/drawing/2014/main" id="{16B1F11E-EBC0-93A4-A277-DBBFD9E13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 name="Straight Connector 21">
              <a:extLst>
                <a:ext uri="{FF2B5EF4-FFF2-40B4-BE49-F238E27FC236}">
                  <a16:creationId xmlns:a16="http://schemas.microsoft.com/office/drawing/2014/main" id="{F411DDA1-82C4-0137-9C4D-6ADE19D02CD4}"/>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2DE150A0-CE73-D2FB-59E3-1BC96B89E364}"/>
              </a:ext>
            </a:extLst>
          </p:cNvPr>
          <p:cNvGrpSpPr/>
          <p:nvPr userDrawn="1"/>
        </p:nvGrpSpPr>
        <p:grpSpPr>
          <a:xfrm>
            <a:off x="6218493" y="2361368"/>
            <a:ext cx="5586203" cy="144735"/>
            <a:chOff x="380497" y="1888670"/>
            <a:chExt cx="5587658" cy="144735"/>
          </a:xfrm>
        </p:grpSpPr>
        <p:pic>
          <p:nvPicPr>
            <p:cNvPr id="24" name="Graphic 23">
              <a:extLst>
                <a:ext uri="{FF2B5EF4-FFF2-40B4-BE49-F238E27FC236}">
                  <a16:creationId xmlns:a16="http://schemas.microsoft.com/office/drawing/2014/main" id="{03ED3D08-418B-AE0A-5449-5E2107D5E4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89DBE47-30C1-F96D-AA14-98FCDA4AEE62}"/>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6" name="Picture 25" descr="A black background with yellow letters&#10;&#10;AI-generated content may be incorrect.">
            <a:extLst>
              <a:ext uri="{FF2B5EF4-FFF2-40B4-BE49-F238E27FC236}">
                <a16:creationId xmlns:a16="http://schemas.microsoft.com/office/drawing/2014/main" id="{4412FA99-84F9-999A-4117-C376133157F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7" name="Group 26">
            <a:extLst>
              <a:ext uri="{FF2B5EF4-FFF2-40B4-BE49-F238E27FC236}">
                <a16:creationId xmlns:a16="http://schemas.microsoft.com/office/drawing/2014/main" id="{1BBC9BC1-1F2F-EA87-DDD5-29A2F33007F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7D4FC179-C3D5-7755-AB1D-5C3B0EFB732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F704E58-9CC6-FF38-4F40-E3968167D351}"/>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2825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hart Placeholder 1">
            <a:extLst>
              <a:ext uri="{FF2B5EF4-FFF2-40B4-BE49-F238E27FC236}">
                <a16:creationId xmlns:a16="http://schemas.microsoft.com/office/drawing/2014/main" id="{8E2DCC1D-B19F-BAB8-E4BA-FF1350A67085}"/>
              </a:ext>
            </a:extLst>
          </p:cNvPr>
          <p:cNvSpPr>
            <a:spLocks noGrp="1"/>
          </p:cNvSpPr>
          <p:nvPr>
            <p:ph type="chart" sz="quarter" idx="15"/>
          </p:nvPr>
        </p:nvSpPr>
        <p:spPr>
          <a:xfrm>
            <a:off x="383948"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descr="A black background with yellow letters&#10;&#10;AI-generated content may be incorrect.">
            <a:extLst>
              <a:ext uri="{FF2B5EF4-FFF2-40B4-BE49-F238E27FC236}">
                <a16:creationId xmlns:a16="http://schemas.microsoft.com/office/drawing/2014/main" id="{E2CD4021-81F9-765C-A4D0-52D440C36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6E720316-5E8D-F90D-6CC1-BFB150C9714D}"/>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FD15D1D-A266-4E6E-1B70-44E732F5D122}"/>
              </a:ext>
            </a:extLst>
          </p:cNvPr>
          <p:cNvGrpSpPr/>
          <p:nvPr userDrawn="1"/>
        </p:nvGrpSpPr>
        <p:grpSpPr>
          <a:xfrm>
            <a:off x="380398" y="2361368"/>
            <a:ext cx="5586203" cy="144735"/>
            <a:chOff x="380497" y="1888670"/>
            <a:chExt cx="5587658" cy="144735"/>
          </a:xfrm>
        </p:grpSpPr>
        <p:pic>
          <p:nvPicPr>
            <p:cNvPr id="12" name="Graphic 11">
              <a:extLst>
                <a:ext uri="{FF2B5EF4-FFF2-40B4-BE49-F238E27FC236}">
                  <a16:creationId xmlns:a16="http://schemas.microsoft.com/office/drawing/2014/main" id="{F1B04459-A0A0-5E4C-59CD-553F2D0AC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 name="Straight Connector 21">
              <a:extLst>
                <a:ext uri="{FF2B5EF4-FFF2-40B4-BE49-F238E27FC236}">
                  <a16:creationId xmlns:a16="http://schemas.microsoft.com/office/drawing/2014/main" id="{841FE34D-34D3-E58D-0309-183B1F8CF889}"/>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EF96AA35-2E23-9F94-71EA-625735824346}"/>
              </a:ext>
            </a:extLst>
          </p:cNvPr>
          <p:cNvGrpSpPr/>
          <p:nvPr userDrawn="1"/>
        </p:nvGrpSpPr>
        <p:grpSpPr>
          <a:xfrm>
            <a:off x="6218493" y="2361368"/>
            <a:ext cx="5586203" cy="144735"/>
            <a:chOff x="380497" y="1888670"/>
            <a:chExt cx="5587658" cy="144735"/>
          </a:xfrm>
        </p:grpSpPr>
        <p:pic>
          <p:nvPicPr>
            <p:cNvPr id="24" name="Graphic 23">
              <a:extLst>
                <a:ext uri="{FF2B5EF4-FFF2-40B4-BE49-F238E27FC236}">
                  <a16:creationId xmlns:a16="http://schemas.microsoft.com/office/drawing/2014/main" id="{A4125B58-9FF6-3F9E-D1EF-BC2E03A42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A2243045-4C09-34E2-8E5E-21B879CA180A}"/>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6" name="Picture 25" descr="A black background with yellow letters&#10;&#10;AI-generated content may be incorrect.">
            <a:extLst>
              <a:ext uri="{FF2B5EF4-FFF2-40B4-BE49-F238E27FC236}">
                <a16:creationId xmlns:a16="http://schemas.microsoft.com/office/drawing/2014/main" id="{F6FC1FB1-DC50-E722-2510-73FAF16CE8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27" name="Group 26">
            <a:extLst>
              <a:ext uri="{FF2B5EF4-FFF2-40B4-BE49-F238E27FC236}">
                <a16:creationId xmlns:a16="http://schemas.microsoft.com/office/drawing/2014/main" id="{BF3AA059-AECF-2165-FC1E-EBBF2E62B29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DC1DDFEC-6341-9A51-4EF5-EE91F076F26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8B7F6C7-C340-5C30-FF39-05579C25558E}"/>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3781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8" name="Picture 7">
            <a:extLst>
              <a:ext uri="{FF2B5EF4-FFF2-40B4-BE49-F238E27FC236}">
                <a16:creationId xmlns:a16="http://schemas.microsoft.com/office/drawing/2014/main" id="{562B1012-1F07-C830-2D42-4067C9446A17}"/>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0444F8B3-50E1-0C7F-1064-92EFF68EB0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6" name="Group 5">
            <a:extLst>
              <a:ext uri="{FF2B5EF4-FFF2-40B4-BE49-F238E27FC236}">
                <a16:creationId xmlns:a16="http://schemas.microsoft.com/office/drawing/2014/main" id="{91ECB5BC-658A-C92A-7AB9-4928B3815C4E}"/>
              </a:ext>
            </a:extLst>
          </p:cNvPr>
          <p:cNvGrpSpPr/>
          <p:nvPr userDrawn="1"/>
        </p:nvGrpSpPr>
        <p:grpSpPr>
          <a:xfrm>
            <a:off x="380398" y="6476612"/>
            <a:ext cx="11424298" cy="271909"/>
            <a:chOff x="380497" y="6476611"/>
            <a:chExt cx="11427274" cy="271909"/>
          </a:xfrm>
        </p:grpSpPr>
        <p:cxnSp>
          <p:nvCxnSpPr>
            <p:cNvPr id="7" name="Straight Connector 6">
              <a:extLst>
                <a:ext uri="{FF2B5EF4-FFF2-40B4-BE49-F238E27FC236}">
                  <a16:creationId xmlns:a16="http://schemas.microsoft.com/office/drawing/2014/main" id="{A307AD75-9B60-F45D-A552-A5809867EE9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037DA1-B5E4-BA1A-4633-375C1498B26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944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Header,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24246B42-8041-613E-DC57-DFCBC56283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56C3CBE6-D8C7-1387-D4C5-F65616CB6034}"/>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B517AD51-1502-3367-5CB8-26BE503C2847}"/>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B4D992-0A62-712E-66C5-652DBA765973}"/>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63928B06-D67C-3D44-6D84-D33D822239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324718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ader, Subhea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89CD1558-53C5-F197-AE29-3F49FAE89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E17B85C2-9674-5CA4-C911-D70914F9CA5B}"/>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2720C61A-3957-34D7-6B41-64EC598C4CE1}"/>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CCF7DF3-9B4D-6578-834B-CE0F121B30B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3495C4FA-FE4A-2F9B-6FD3-0151F70246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
        <p:nvSpPr>
          <p:cNvPr id="14" name="Content Placeholder 2">
            <a:extLst>
              <a:ext uri="{FF2B5EF4-FFF2-40B4-BE49-F238E27FC236}">
                <a16:creationId xmlns:a16="http://schemas.microsoft.com/office/drawing/2014/main" id="{21813D27-43EA-15DD-52C8-335467FD941E}"/>
              </a:ext>
            </a:extLst>
          </p:cNvPr>
          <p:cNvSpPr>
            <a:spLocks noGrp="1"/>
          </p:cNvSpPr>
          <p:nvPr>
            <p:ph idx="1"/>
          </p:nvPr>
        </p:nvSpPr>
        <p:spPr>
          <a:xfrm>
            <a:off x="380398" y="1673832"/>
            <a:ext cx="11423794" cy="4636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19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Header 2 lines, Subhead 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940945"/>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1362457"/>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8" name="Picture 7" descr="A black background with yellow letters&#10;&#10;AI-generated content may be incorrect.">
            <a:extLst>
              <a:ext uri="{FF2B5EF4-FFF2-40B4-BE49-F238E27FC236}">
                <a16:creationId xmlns:a16="http://schemas.microsoft.com/office/drawing/2014/main" id="{CBC7B794-F06D-9641-505C-E6574FC3C9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FD961937-F97C-597A-E3C7-CA6924D7D485}"/>
              </a:ext>
            </a:extLst>
          </p:cNvPr>
          <p:cNvGrpSpPr/>
          <p:nvPr userDrawn="1"/>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DD520B9C-473C-AB79-1633-C3164483999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75DF7A-93F0-5089-13DA-D0D721DFB50D}"/>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97E791E1-F590-E856-D967-7E234A3466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118197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leadership/speak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20" name="Text Placeholder 19">
            <a:extLst>
              <a:ext uri="{FF2B5EF4-FFF2-40B4-BE49-F238E27FC236}">
                <a16:creationId xmlns:a16="http://schemas.microsoft.com/office/drawing/2014/main" id="{2D0AFE76-7633-35C0-3C2C-B2B829AC52B9}"/>
              </a:ext>
            </a:extLst>
          </p:cNvPr>
          <p:cNvSpPr>
            <a:spLocks noGrp="1"/>
          </p:cNvSpPr>
          <p:nvPr>
            <p:ph type="body" sz="quarter" idx="22" hasCustomPrompt="1"/>
          </p:nvPr>
        </p:nvSpPr>
        <p:spPr>
          <a:xfrm>
            <a:off x="481588"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 name="Text Placeholder 19">
            <a:extLst>
              <a:ext uri="{FF2B5EF4-FFF2-40B4-BE49-F238E27FC236}">
                <a16:creationId xmlns:a16="http://schemas.microsoft.com/office/drawing/2014/main" id="{BC94CFB3-6C01-D5B2-6DE9-05A45E63EF1B}"/>
              </a:ext>
            </a:extLst>
          </p:cNvPr>
          <p:cNvSpPr>
            <a:spLocks noGrp="1"/>
          </p:cNvSpPr>
          <p:nvPr>
            <p:ph type="body" sz="quarter" idx="23" hasCustomPrompt="1"/>
          </p:nvPr>
        </p:nvSpPr>
        <p:spPr>
          <a:xfrm>
            <a:off x="481588"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 name="Group 21">
            <a:extLst>
              <a:ext uri="{FF2B5EF4-FFF2-40B4-BE49-F238E27FC236}">
                <a16:creationId xmlns:a16="http://schemas.microsoft.com/office/drawing/2014/main" id="{8116BA95-29AC-56CE-F64B-17186E14CCF6}"/>
              </a:ext>
            </a:extLst>
          </p:cNvPr>
          <p:cNvGrpSpPr/>
          <p:nvPr/>
        </p:nvGrpSpPr>
        <p:grpSpPr>
          <a:xfrm flipH="1">
            <a:off x="481460" y="3167274"/>
            <a:ext cx="1240061" cy="144735"/>
            <a:chOff x="380497" y="1888670"/>
            <a:chExt cx="1240384" cy="144735"/>
          </a:xfrm>
        </p:grpSpPr>
        <p:pic>
          <p:nvPicPr>
            <p:cNvPr id="23" name="Graphic 22">
              <a:extLst>
                <a:ext uri="{FF2B5EF4-FFF2-40B4-BE49-F238E27FC236}">
                  <a16:creationId xmlns:a16="http://schemas.microsoft.com/office/drawing/2014/main" id="{E9809D81-9661-D15F-7263-C3549CDC83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57A028E0-6954-9DD2-39E1-5D87D30B6E74}"/>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4" name="Text Placeholder 19">
            <a:extLst>
              <a:ext uri="{FF2B5EF4-FFF2-40B4-BE49-F238E27FC236}">
                <a16:creationId xmlns:a16="http://schemas.microsoft.com/office/drawing/2014/main" id="{269D4F12-591E-77A8-3B2A-AE56B234A034}"/>
              </a:ext>
            </a:extLst>
          </p:cNvPr>
          <p:cNvSpPr>
            <a:spLocks noGrp="1"/>
          </p:cNvSpPr>
          <p:nvPr>
            <p:ph type="body" sz="quarter" idx="25" hasCustomPrompt="1"/>
          </p:nvPr>
        </p:nvSpPr>
        <p:spPr>
          <a:xfrm>
            <a:off x="1957667"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65" name="Text Placeholder 19">
            <a:extLst>
              <a:ext uri="{FF2B5EF4-FFF2-40B4-BE49-F238E27FC236}">
                <a16:creationId xmlns:a16="http://schemas.microsoft.com/office/drawing/2014/main" id="{2047AFCC-EB5B-1098-9470-BC5BDEB9B6BD}"/>
              </a:ext>
            </a:extLst>
          </p:cNvPr>
          <p:cNvSpPr>
            <a:spLocks noGrp="1"/>
          </p:cNvSpPr>
          <p:nvPr>
            <p:ph type="body" sz="quarter" idx="26" hasCustomPrompt="1"/>
          </p:nvPr>
        </p:nvSpPr>
        <p:spPr>
          <a:xfrm>
            <a:off x="1957667"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66" name="Group 165">
            <a:extLst>
              <a:ext uri="{FF2B5EF4-FFF2-40B4-BE49-F238E27FC236}">
                <a16:creationId xmlns:a16="http://schemas.microsoft.com/office/drawing/2014/main" id="{6B2A63BB-9A69-EA47-B81F-868755FF10CB}"/>
              </a:ext>
            </a:extLst>
          </p:cNvPr>
          <p:cNvGrpSpPr/>
          <p:nvPr/>
        </p:nvGrpSpPr>
        <p:grpSpPr>
          <a:xfrm flipH="1">
            <a:off x="1957538" y="3167274"/>
            <a:ext cx="1240061" cy="144735"/>
            <a:chOff x="380497" y="1888670"/>
            <a:chExt cx="1240384" cy="144735"/>
          </a:xfrm>
        </p:grpSpPr>
        <p:pic>
          <p:nvPicPr>
            <p:cNvPr id="167" name="Graphic 166">
              <a:extLst>
                <a:ext uri="{FF2B5EF4-FFF2-40B4-BE49-F238E27FC236}">
                  <a16:creationId xmlns:a16="http://schemas.microsoft.com/office/drawing/2014/main" id="{09CDD3A0-DF93-455A-051A-F3E1B60D43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8" name="Straight Connector 167">
              <a:extLst>
                <a:ext uri="{FF2B5EF4-FFF2-40B4-BE49-F238E27FC236}">
                  <a16:creationId xmlns:a16="http://schemas.microsoft.com/office/drawing/2014/main" id="{010F246E-A041-5327-0E4F-148C9BBF90A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0" name="Text Placeholder 19">
            <a:extLst>
              <a:ext uri="{FF2B5EF4-FFF2-40B4-BE49-F238E27FC236}">
                <a16:creationId xmlns:a16="http://schemas.microsoft.com/office/drawing/2014/main" id="{85A1002C-BA69-8D33-B6BE-61FB342B5156}"/>
              </a:ext>
            </a:extLst>
          </p:cNvPr>
          <p:cNvSpPr>
            <a:spLocks noGrp="1"/>
          </p:cNvSpPr>
          <p:nvPr>
            <p:ph type="body" sz="quarter" idx="28" hasCustomPrompt="1"/>
          </p:nvPr>
        </p:nvSpPr>
        <p:spPr>
          <a:xfrm>
            <a:off x="3433745"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1" name="Text Placeholder 19">
            <a:extLst>
              <a:ext uri="{FF2B5EF4-FFF2-40B4-BE49-F238E27FC236}">
                <a16:creationId xmlns:a16="http://schemas.microsoft.com/office/drawing/2014/main" id="{E755E4FF-3965-A37D-31C0-E3B170382247}"/>
              </a:ext>
            </a:extLst>
          </p:cNvPr>
          <p:cNvSpPr>
            <a:spLocks noGrp="1"/>
          </p:cNvSpPr>
          <p:nvPr>
            <p:ph type="body" sz="quarter" idx="29" hasCustomPrompt="1"/>
          </p:nvPr>
        </p:nvSpPr>
        <p:spPr>
          <a:xfrm>
            <a:off x="3433745"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2" name="Group 171">
            <a:extLst>
              <a:ext uri="{FF2B5EF4-FFF2-40B4-BE49-F238E27FC236}">
                <a16:creationId xmlns:a16="http://schemas.microsoft.com/office/drawing/2014/main" id="{3E3A97D7-9279-A7B4-9C12-A7153F934505}"/>
              </a:ext>
            </a:extLst>
          </p:cNvPr>
          <p:cNvGrpSpPr/>
          <p:nvPr/>
        </p:nvGrpSpPr>
        <p:grpSpPr>
          <a:xfrm flipH="1">
            <a:off x="3433617" y="3167274"/>
            <a:ext cx="1240061" cy="144735"/>
            <a:chOff x="380497" y="1888670"/>
            <a:chExt cx="1240384" cy="144735"/>
          </a:xfrm>
        </p:grpSpPr>
        <p:pic>
          <p:nvPicPr>
            <p:cNvPr id="173" name="Graphic 172">
              <a:extLst>
                <a:ext uri="{FF2B5EF4-FFF2-40B4-BE49-F238E27FC236}">
                  <a16:creationId xmlns:a16="http://schemas.microsoft.com/office/drawing/2014/main" id="{2822A064-6E62-D97B-8879-0F6EDE917E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4" name="Straight Connector 173">
              <a:extLst>
                <a:ext uri="{FF2B5EF4-FFF2-40B4-BE49-F238E27FC236}">
                  <a16:creationId xmlns:a16="http://schemas.microsoft.com/office/drawing/2014/main" id="{377CD894-A8E3-E399-9F5C-46962BFD206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6" name="Text Placeholder 19">
            <a:extLst>
              <a:ext uri="{FF2B5EF4-FFF2-40B4-BE49-F238E27FC236}">
                <a16:creationId xmlns:a16="http://schemas.microsoft.com/office/drawing/2014/main" id="{C7AEC05B-EFF6-403D-267E-4EE78977F1A9}"/>
              </a:ext>
            </a:extLst>
          </p:cNvPr>
          <p:cNvSpPr>
            <a:spLocks noGrp="1"/>
          </p:cNvSpPr>
          <p:nvPr>
            <p:ph type="body" sz="quarter" idx="31" hasCustomPrompt="1"/>
          </p:nvPr>
        </p:nvSpPr>
        <p:spPr>
          <a:xfrm>
            <a:off x="484939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177" name="Text Placeholder 19">
            <a:extLst>
              <a:ext uri="{FF2B5EF4-FFF2-40B4-BE49-F238E27FC236}">
                <a16:creationId xmlns:a16="http://schemas.microsoft.com/office/drawing/2014/main" id="{D5423650-1518-9CA7-22C3-7456713A5AB4}"/>
              </a:ext>
            </a:extLst>
          </p:cNvPr>
          <p:cNvSpPr>
            <a:spLocks noGrp="1"/>
          </p:cNvSpPr>
          <p:nvPr>
            <p:ph type="body" sz="quarter" idx="32" hasCustomPrompt="1"/>
          </p:nvPr>
        </p:nvSpPr>
        <p:spPr>
          <a:xfrm>
            <a:off x="484939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178" name="Group 177">
            <a:extLst>
              <a:ext uri="{FF2B5EF4-FFF2-40B4-BE49-F238E27FC236}">
                <a16:creationId xmlns:a16="http://schemas.microsoft.com/office/drawing/2014/main" id="{7E7DE8D6-AF7C-02E8-0D58-A865B6983229}"/>
              </a:ext>
            </a:extLst>
          </p:cNvPr>
          <p:cNvGrpSpPr/>
          <p:nvPr/>
        </p:nvGrpSpPr>
        <p:grpSpPr>
          <a:xfrm flipH="1">
            <a:off x="4849268" y="3167274"/>
            <a:ext cx="1240061" cy="144735"/>
            <a:chOff x="380497" y="1888670"/>
            <a:chExt cx="1240384" cy="144735"/>
          </a:xfrm>
        </p:grpSpPr>
        <p:pic>
          <p:nvPicPr>
            <p:cNvPr id="179" name="Graphic 178">
              <a:extLst>
                <a:ext uri="{FF2B5EF4-FFF2-40B4-BE49-F238E27FC236}">
                  <a16:creationId xmlns:a16="http://schemas.microsoft.com/office/drawing/2014/main" id="{196DF4EE-7288-7F20-1138-FC2503D7A3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0" name="Straight Connector 179">
              <a:extLst>
                <a:ext uri="{FF2B5EF4-FFF2-40B4-BE49-F238E27FC236}">
                  <a16:creationId xmlns:a16="http://schemas.microsoft.com/office/drawing/2014/main" id="{6B364D68-50A3-6C9D-2B87-8A262ABE0C2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6" name="Text Placeholder 19">
            <a:extLst>
              <a:ext uri="{FF2B5EF4-FFF2-40B4-BE49-F238E27FC236}">
                <a16:creationId xmlns:a16="http://schemas.microsoft.com/office/drawing/2014/main" id="{C46C7552-93EA-843E-A318-5DC0651B1244}"/>
              </a:ext>
            </a:extLst>
          </p:cNvPr>
          <p:cNvSpPr>
            <a:spLocks noGrp="1"/>
          </p:cNvSpPr>
          <p:nvPr>
            <p:ph type="body" sz="quarter" idx="34" hasCustomPrompt="1"/>
          </p:nvPr>
        </p:nvSpPr>
        <p:spPr>
          <a:xfrm>
            <a:off x="626732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07" name="Text Placeholder 19">
            <a:extLst>
              <a:ext uri="{FF2B5EF4-FFF2-40B4-BE49-F238E27FC236}">
                <a16:creationId xmlns:a16="http://schemas.microsoft.com/office/drawing/2014/main" id="{31375483-FF23-F3F8-943F-CEA5FA56DDB5}"/>
              </a:ext>
            </a:extLst>
          </p:cNvPr>
          <p:cNvSpPr>
            <a:spLocks noGrp="1"/>
          </p:cNvSpPr>
          <p:nvPr>
            <p:ph type="body" sz="quarter" idx="35" hasCustomPrompt="1"/>
          </p:nvPr>
        </p:nvSpPr>
        <p:spPr>
          <a:xfrm>
            <a:off x="626732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08" name="Group 207">
            <a:extLst>
              <a:ext uri="{FF2B5EF4-FFF2-40B4-BE49-F238E27FC236}">
                <a16:creationId xmlns:a16="http://schemas.microsoft.com/office/drawing/2014/main" id="{A599730A-7B6B-F197-6136-CAA914C9A322}"/>
              </a:ext>
            </a:extLst>
          </p:cNvPr>
          <p:cNvGrpSpPr/>
          <p:nvPr/>
        </p:nvGrpSpPr>
        <p:grpSpPr>
          <a:xfrm flipH="1">
            <a:off x="6267194" y="3167274"/>
            <a:ext cx="1240061" cy="144735"/>
            <a:chOff x="380497" y="1888670"/>
            <a:chExt cx="1240384" cy="144735"/>
          </a:xfrm>
        </p:grpSpPr>
        <p:pic>
          <p:nvPicPr>
            <p:cNvPr id="209" name="Graphic 208">
              <a:extLst>
                <a:ext uri="{FF2B5EF4-FFF2-40B4-BE49-F238E27FC236}">
                  <a16:creationId xmlns:a16="http://schemas.microsoft.com/office/drawing/2014/main" id="{BD9D1C4F-1BE6-4C42-B8EB-94F739FC7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0" name="Straight Connector 209">
              <a:extLst>
                <a:ext uri="{FF2B5EF4-FFF2-40B4-BE49-F238E27FC236}">
                  <a16:creationId xmlns:a16="http://schemas.microsoft.com/office/drawing/2014/main" id="{A5FCEED6-A3D5-F407-7D29-C8B9F7335D70}"/>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2" name="Text Placeholder 19">
            <a:extLst>
              <a:ext uri="{FF2B5EF4-FFF2-40B4-BE49-F238E27FC236}">
                <a16:creationId xmlns:a16="http://schemas.microsoft.com/office/drawing/2014/main" id="{F0618EB2-05BD-DB83-1C2B-E47DBE5BA978}"/>
              </a:ext>
            </a:extLst>
          </p:cNvPr>
          <p:cNvSpPr>
            <a:spLocks noGrp="1"/>
          </p:cNvSpPr>
          <p:nvPr>
            <p:ph type="body" sz="quarter" idx="37" hasCustomPrompt="1"/>
          </p:nvPr>
        </p:nvSpPr>
        <p:spPr>
          <a:xfrm>
            <a:off x="7685250"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3" name="Text Placeholder 19">
            <a:extLst>
              <a:ext uri="{FF2B5EF4-FFF2-40B4-BE49-F238E27FC236}">
                <a16:creationId xmlns:a16="http://schemas.microsoft.com/office/drawing/2014/main" id="{8017BE30-DB9E-8605-52C2-3220B156B67F}"/>
              </a:ext>
            </a:extLst>
          </p:cNvPr>
          <p:cNvSpPr>
            <a:spLocks noGrp="1"/>
          </p:cNvSpPr>
          <p:nvPr>
            <p:ph type="body" sz="quarter" idx="38" hasCustomPrompt="1"/>
          </p:nvPr>
        </p:nvSpPr>
        <p:spPr>
          <a:xfrm>
            <a:off x="7685250"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14" name="Group 213">
            <a:extLst>
              <a:ext uri="{FF2B5EF4-FFF2-40B4-BE49-F238E27FC236}">
                <a16:creationId xmlns:a16="http://schemas.microsoft.com/office/drawing/2014/main" id="{93A75801-F102-4E36-5A1B-31E240715425}"/>
              </a:ext>
            </a:extLst>
          </p:cNvPr>
          <p:cNvGrpSpPr/>
          <p:nvPr/>
        </p:nvGrpSpPr>
        <p:grpSpPr>
          <a:xfrm flipH="1">
            <a:off x="7685121" y="3167274"/>
            <a:ext cx="1240061" cy="144735"/>
            <a:chOff x="380497" y="1888670"/>
            <a:chExt cx="1240384" cy="144735"/>
          </a:xfrm>
        </p:grpSpPr>
        <p:pic>
          <p:nvPicPr>
            <p:cNvPr id="215" name="Graphic 214">
              <a:extLst>
                <a:ext uri="{FF2B5EF4-FFF2-40B4-BE49-F238E27FC236}">
                  <a16:creationId xmlns:a16="http://schemas.microsoft.com/office/drawing/2014/main" id="{BF576599-01C6-8B3E-701C-1930BD149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6" name="Straight Connector 215">
              <a:extLst>
                <a:ext uri="{FF2B5EF4-FFF2-40B4-BE49-F238E27FC236}">
                  <a16:creationId xmlns:a16="http://schemas.microsoft.com/office/drawing/2014/main" id="{0044D218-7939-B5E9-938B-0FD9AD96F78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8" name="Text Placeholder 19">
            <a:extLst>
              <a:ext uri="{FF2B5EF4-FFF2-40B4-BE49-F238E27FC236}">
                <a16:creationId xmlns:a16="http://schemas.microsoft.com/office/drawing/2014/main" id="{B1D204DE-6C65-5DDA-307B-5955F2041588}"/>
              </a:ext>
            </a:extLst>
          </p:cNvPr>
          <p:cNvSpPr>
            <a:spLocks noGrp="1"/>
          </p:cNvSpPr>
          <p:nvPr>
            <p:ph type="body" sz="quarter" idx="40" hasCustomPrompt="1"/>
          </p:nvPr>
        </p:nvSpPr>
        <p:spPr>
          <a:xfrm>
            <a:off x="9103176"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19" name="Text Placeholder 19">
            <a:extLst>
              <a:ext uri="{FF2B5EF4-FFF2-40B4-BE49-F238E27FC236}">
                <a16:creationId xmlns:a16="http://schemas.microsoft.com/office/drawing/2014/main" id="{DA4CE56E-3B75-939C-1312-358679418393}"/>
              </a:ext>
            </a:extLst>
          </p:cNvPr>
          <p:cNvSpPr>
            <a:spLocks noGrp="1"/>
          </p:cNvSpPr>
          <p:nvPr>
            <p:ph type="body" sz="quarter" idx="41" hasCustomPrompt="1"/>
          </p:nvPr>
        </p:nvSpPr>
        <p:spPr>
          <a:xfrm>
            <a:off x="9103176"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0" name="Group 219">
            <a:extLst>
              <a:ext uri="{FF2B5EF4-FFF2-40B4-BE49-F238E27FC236}">
                <a16:creationId xmlns:a16="http://schemas.microsoft.com/office/drawing/2014/main" id="{79BD5E5F-C4CE-E1D2-17A0-02AD8726A5C1}"/>
              </a:ext>
            </a:extLst>
          </p:cNvPr>
          <p:cNvGrpSpPr/>
          <p:nvPr/>
        </p:nvGrpSpPr>
        <p:grpSpPr>
          <a:xfrm flipH="1">
            <a:off x="9103048" y="3167274"/>
            <a:ext cx="1240061" cy="144735"/>
            <a:chOff x="380497" y="1888670"/>
            <a:chExt cx="1240384" cy="144735"/>
          </a:xfrm>
        </p:grpSpPr>
        <p:pic>
          <p:nvPicPr>
            <p:cNvPr id="221" name="Graphic 220">
              <a:extLst>
                <a:ext uri="{FF2B5EF4-FFF2-40B4-BE49-F238E27FC236}">
                  <a16:creationId xmlns:a16="http://schemas.microsoft.com/office/drawing/2014/main" id="{2E3B3B93-2BCF-3991-A7BF-E80AA4C4D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2" name="Straight Connector 221">
              <a:extLst>
                <a:ext uri="{FF2B5EF4-FFF2-40B4-BE49-F238E27FC236}">
                  <a16:creationId xmlns:a16="http://schemas.microsoft.com/office/drawing/2014/main" id="{29D4EDB5-83B9-BA2D-8C1C-8815B88C7A7D}"/>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4" name="Text Placeholder 19">
            <a:extLst>
              <a:ext uri="{FF2B5EF4-FFF2-40B4-BE49-F238E27FC236}">
                <a16:creationId xmlns:a16="http://schemas.microsoft.com/office/drawing/2014/main" id="{92CC560A-AEA0-7CBF-725E-09399A7A5199}"/>
              </a:ext>
            </a:extLst>
          </p:cNvPr>
          <p:cNvSpPr>
            <a:spLocks noGrp="1"/>
          </p:cNvSpPr>
          <p:nvPr>
            <p:ph type="body" sz="quarter" idx="43" hasCustomPrompt="1"/>
          </p:nvPr>
        </p:nvSpPr>
        <p:spPr>
          <a:xfrm>
            <a:off x="10521103" y="2698485"/>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25" name="Text Placeholder 19">
            <a:extLst>
              <a:ext uri="{FF2B5EF4-FFF2-40B4-BE49-F238E27FC236}">
                <a16:creationId xmlns:a16="http://schemas.microsoft.com/office/drawing/2014/main" id="{45ACA214-5D14-E448-A37D-7E5B46C4B389}"/>
              </a:ext>
            </a:extLst>
          </p:cNvPr>
          <p:cNvSpPr>
            <a:spLocks noGrp="1"/>
          </p:cNvSpPr>
          <p:nvPr>
            <p:ph type="body" sz="quarter" idx="44" hasCustomPrompt="1"/>
          </p:nvPr>
        </p:nvSpPr>
        <p:spPr>
          <a:xfrm>
            <a:off x="10521103" y="3263058"/>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26" name="Group 225">
            <a:extLst>
              <a:ext uri="{FF2B5EF4-FFF2-40B4-BE49-F238E27FC236}">
                <a16:creationId xmlns:a16="http://schemas.microsoft.com/office/drawing/2014/main" id="{C59A8031-3EF8-933E-F06D-336B2738CC7D}"/>
              </a:ext>
            </a:extLst>
          </p:cNvPr>
          <p:cNvGrpSpPr/>
          <p:nvPr/>
        </p:nvGrpSpPr>
        <p:grpSpPr>
          <a:xfrm flipH="1">
            <a:off x="10520974" y="3167274"/>
            <a:ext cx="1240061" cy="144735"/>
            <a:chOff x="380497" y="1888670"/>
            <a:chExt cx="1240384" cy="144735"/>
          </a:xfrm>
        </p:grpSpPr>
        <p:pic>
          <p:nvPicPr>
            <p:cNvPr id="227" name="Graphic 226">
              <a:extLst>
                <a:ext uri="{FF2B5EF4-FFF2-40B4-BE49-F238E27FC236}">
                  <a16:creationId xmlns:a16="http://schemas.microsoft.com/office/drawing/2014/main" id="{46BEE67D-0A78-F984-BD03-11CC81BBF6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8" name="Straight Connector 227">
              <a:extLst>
                <a:ext uri="{FF2B5EF4-FFF2-40B4-BE49-F238E27FC236}">
                  <a16:creationId xmlns:a16="http://schemas.microsoft.com/office/drawing/2014/main" id="{5140B9E1-2557-5F8A-9965-CE922F927C0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0" name="Text Placeholder 19">
            <a:extLst>
              <a:ext uri="{FF2B5EF4-FFF2-40B4-BE49-F238E27FC236}">
                <a16:creationId xmlns:a16="http://schemas.microsoft.com/office/drawing/2014/main" id="{79876A3B-F526-5EAE-2516-F04976DBC710}"/>
              </a:ext>
            </a:extLst>
          </p:cNvPr>
          <p:cNvSpPr>
            <a:spLocks noGrp="1"/>
          </p:cNvSpPr>
          <p:nvPr>
            <p:ph type="body" sz="quarter" idx="46" hasCustomPrompt="1"/>
          </p:nvPr>
        </p:nvSpPr>
        <p:spPr>
          <a:xfrm>
            <a:off x="481588"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1" name="Text Placeholder 19">
            <a:extLst>
              <a:ext uri="{FF2B5EF4-FFF2-40B4-BE49-F238E27FC236}">
                <a16:creationId xmlns:a16="http://schemas.microsoft.com/office/drawing/2014/main" id="{60885F78-74CE-22B5-9AAE-8BA0C7C5FB9D}"/>
              </a:ext>
            </a:extLst>
          </p:cNvPr>
          <p:cNvSpPr>
            <a:spLocks noGrp="1"/>
          </p:cNvSpPr>
          <p:nvPr>
            <p:ph type="body" sz="quarter" idx="47" hasCustomPrompt="1"/>
          </p:nvPr>
        </p:nvSpPr>
        <p:spPr>
          <a:xfrm>
            <a:off x="481588"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2" name="Group 231">
            <a:extLst>
              <a:ext uri="{FF2B5EF4-FFF2-40B4-BE49-F238E27FC236}">
                <a16:creationId xmlns:a16="http://schemas.microsoft.com/office/drawing/2014/main" id="{2E70FA16-6655-1FC9-541C-73CE0864D88A}"/>
              </a:ext>
            </a:extLst>
          </p:cNvPr>
          <p:cNvGrpSpPr/>
          <p:nvPr/>
        </p:nvGrpSpPr>
        <p:grpSpPr>
          <a:xfrm flipH="1">
            <a:off x="481460" y="5672545"/>
            <a:ext cx="1240061" cy="144735"/>
            <a:chOff x="380497" y="1888670"/>
            <a:chExt cx="1240384" cy="144735"/>
          </a:xfrm>
        </p:grpSpPr>
        <p:pic>
          <p:nvPicPr>
            <p:cNvPr id="233" name="Graphic 232">
              <a:extLst>
                <a:ext uri="{FF2B5EF4-FFF2-40B4-BE49-F238E27FC236}">
                  <a16:creationId xmlns:a16="http://schemas.microsoft.com/office/drawing/2014/main" id="{13E04DF6-FFA9-9C1A-21CE-26BE34475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34" name="Straight Connector 233">
              <a:extLst>
                <a:ext uri="{FF2B5EF4-FFF2-40B4-BE49-F238E27FC236}">
                  <a16:creationId xmlns:a16="http://schemas.microsoft.com/office/drawing/2014/main" id="{36D81675-736B-A0BA-4B87-57BA357B784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6" name="Text Placeholder 19">
            <a:extLst>
              <a:ext uri="{FF2B5EF4-FFF2-40B4-BE49-F238E27FC236}">
                <a16:creationId xmlns:a16="http://schemas.microsoft.com/office/drawing/2014/main" id="{0F6123FB-142C-CDD8-F3EE-E43ECD64002C}"/>
              </a:ext>
            </a:extLst>
          </p:cNvPr>
          <p:cNvSpPr>
            <a:spLocks noGrp="1"/>
          </p:cNvSpPr>
          <p:nvPr>
            <p:ph type="body" sz="quarter" idx="49" hasCustomPrompt="1"/>
          </p:nvPr>
        </p:nvSpPr>
        <p:spPr>
          <a:xfrm>
            <a:off x="1957667"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37" name="Text Placeholder 19">
            <a:extLst>
              <a:ext uri="{FF2B5EF4-FFF2-40B4-BE49-F238E27FC236}">
                <a16:creationId xmlns:a16="http://schemas.microsoft.com/office/drawing/2014/main" id="{581398D2-842C-F1D3-A0FC-F844DDCB4788}"/>
              </a:ext>
            </a:extLst>
          </p:cNvPr>
          <p:cNvSpPr>
            <a:spLocks noGrp="1"/>
          </p:cNvSpPr>
          <p:nvPr>
            <p:ph type="body" sz="quarter" idx="50" hasCustomPrompt="1"/>
          </p:nvPr>
        </p:nvSpPr>
        <p:spPr>
          <a:xfrm>
            <a:off x="1957667"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38" name="Group 237">
            <a:extLst>
              <a:ext uri="{FF2B5EF4-FFF2-40B4-BE49-F238E27FC236}">
                <a16:creationId xmlns:a16="http://schemas.microsoft.com/office/drawing/2014/main" id="{33E7C95C-58E3-8BCB-431A-B0B378E4A30B}"/>
              </a:ext>
            </a:extLst>
          </p:cNvPr>
          <p:cNvGrpSpPr/>
          <p:nvPr/>
        </p:nvGrpSpPr>
        <p:grpSpPr>
          <a:xfrm flipH="1">
            <a:off x="1957538" y="5672545"/>
            <a:ext cx="1240061" cy="144735"/>
            <a:chOff x="380497" y="1888670"/>
            <a:chExt cx="1240384" cy="144735"/>
          </a:xfrm>
        </p:grpSpPr>
        <p:pic>
          <p:nvPicPr>
            <p:cNvPr id="239" name="Graphic 238">
              <a:extLst>
                <a:ext uri="{FF2B5EF4-FFF2-40B4-BE49-F238E27FC236}">
                  <a16:creationId xmlns:a16="http://schemas.microsoft.com/office/drawing/2014/main" id="{F03FE81B-0481-3056-382C-1A218759EE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0" name="Straight Connector 239">
              <a:extLst>
                <a:ext uri="{FF2B5EF4-FFF2-40B4-BE49-F238E27FC236}">
                  <a16:creationId xmlns:a16="http://schemas.microsoft.com/office/drawing/2014/main" id="{A1A49F2E-3006-95D0-7B70-C8452D6D779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2" name="Text Placeholder 19">
            <a:extLst>
              <a:ext uri="{FF2B5EF4-FFF2-40B4-BE49-F238E27FC236}">
                <a16:creationId xmlns:a16="http://schemas.microsoft.com/office/drawing/2014/main" id="{233CF295-046E-7548-A1FC-69EBA0E70D5A}"/>
              </a:ext>
            </a:extLst>
          </p:cNvPr>
          <p:cNvSpPr>
            <a:spLocks noGrp="1"/>
          </p:cNvSpPr>
          <p:nvPr>
            <p:ph type="body" sz="quarter" idx="52" hasCustomPrompt="1"/>
          </p:nvPr>
        </p:nvSpPr>
        <p:spPr>
          <a:xfrm>
            <a:off x="3433745"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3" name="Text Placeholder 19">
            <a:extLst>
              <a:ext uri="{FF2B5EF4-FFF2-40B4-BE49-F238E27FC236}">
                <a16:creationId xmlns:a16="http://schemas.microsoft.com/office/drawing/2014/main" id="{E104F8E6-5776-0CE1-0EC4-269FAB82F8D2}"/>
              </a:ext>
            </a:extLst>
          </p:cNvPr>
          <p:cNvSpPr>
            <a:spLocks noGrp="1"/>
          </p:cNvSpPr>
          <p:nvPr>
            <p:ph type="body" sz="quarter" idx="53" hasCustomPrompt="1"/>
          </p:nvPr>
        </p:nvSpPr>
        <p:spPr>
          <a:xfrm>
            <a:off x="3433745"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44" name="Group 243">
            <a:extLst>
              <a:ext uri="{FF2B5EF4-FFF2-40B4-BE49-F238E27FC236}">
                <a16:creationId xmlns:a16="http://schemas.microsoft.com/office/drawing/2014/main" id="{A6B9BFD2-FA9F-138D-57FE-9CA754CCFD39}"/>
              </a:ext>
            </a:extLst>
          </p:cNvPr>
          <p:cNvGrpSpPr/>
          <p:nvPr/>
        </p:nvGrpSpPr>
        <p:grpSpPr>
          <a:xfrm flipH="1">
            <a:off x="3433617" y="5672545"/>
            <a:ext cx="1240061" cy="144735"/>
            <a:chOff x="380497" y="1888670"/>
            <a:chExt cx="1240384" cy="144735"/>
          </a:xfrm>
        </p:grpSpPr>
        <p:pic>
          <p:nvPicPr>
            <p:cNvPr id="245" name="Graphic 244">
              <a:extLst>
                <a:ext uri="{FF2B5EF4-FFF2-40B4-BE49-F238E27FC236}">
                  <a16:creationId xmlns:a16="http://schemas.microsoft.com/office/drawing/2014/main" id="{5250EF68-F2E7-1325-6058-B842D49692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6" name="Straight Connector 245">
              <a:extLst>
                <a:ext uri="{FF2B5EF4-FFF2-40B4-BE49-F238E27FC236}">
                  <a16:creationId xmlns:a16="http://schemas.microsoft.com/office/drawing/2014/main" id="{11118B9B-3301-4308-158C-0E9DF0BA3915}"/>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8" name="Text Placeholder 19">
            <a:extLst>
              <a:ext uri="{FF2B5EF4-FFF2-40B4-BE49-F238E27FC236}">
                <a16:creationId xmlns:a16="http://schemas.microsoft.com/office/drawing/2014/main" id="{B01639AD-0B19-66B2-BCE3-885A9E534ACC}"/>
              </a:ext>
            </a:extLst>
          </p:cNvPr>
          <p:cNvSpPr>
            <a:spLocks noGrp="1"/>
          </p:cNvSpPr>
          <p:nvPr>
            <p:ph type="body" sz="quarter" idx="55" hasCustomPrompt="1"/>
          </p:nvPr>
        </p:nvSpPr>
        <p:spPr>
          <a:xfrm>
            <a:off x="484939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49" name="Text Placeholder 19">
            <a:extLst>
              <a:ext uri="{FF2B5EF4-FFF2-40B4-BE49-F238E27FC236}">
                <a16:creationId xmlns:a16="http://schemas.microsoft.com/office/drawing/2014/main" id="{2D95BDE8-CC3C-4E0C-0761-C3B9821D02F9}"/>
              </a:ext>
            </a:extLst>
          </p:cNvPr>
          <p:cNvSpPr>
            <a:spLocks noGrp="1"/>
          </p:cNvSpPr>
          <p:nvPr>
            <p:ph type="body" sz="quarter" idx="56" hasCustomPrompt="1"/>
          </p:nvPr>
        </p:nvSpPr>
        <p:spPr>
          <a:xfrm>
            <a:off x="484939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0" name="Group 249">
            <a:extLst>
              <a:ext uri="{FF2B5EF4-FFF2-40B4-BE49-F238E27FC236}">
                <a16:creationId xmlns:a16="http://schemas.microsoft.com/office/drawing/2014/main" id="{B60D8291-EB0F-6A91-B29C-8E2FF51D315E}"/>
              </a:ext>
            </a:extLst>
          </p:cNvPr>
          <p:cNvGrpSpPr/>
          <p:nvPr/>
        </p:nvGrpSpPr>
        <p:grpSpPr>
          <a:xfrm flipH="1">
            <a:off x="4849268" y="5672545"/>
            <a:ext cx="1240061" cy="144735"/>
            <a:chOff x="380497" y="1888670"/>
            <a:chExt cx="1240384" cy="144735"/>
          </a:xfrm>
        </p:grpSpPr>
        <p:pic>
          <p:nvPicPr>
            <p:cNvPr id="251" name="Graphic 250">
              <a:extLst>
                <a:ext uri="{FF2B5EF4-FFF2-40B4-BE49-F238E27FC236}">
                  <a16:creationId xmlns:a16="http://schemas.microsoft.com/office/drawing/2014/main" id="{8D9C42BD-66D2-72D2-FDC6-5C020FADB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2" name="Straight Connector 251">
              <a:extLst>
                <a:ext uri="{FF2B5EF4-FFF2-40B4-BE49-F238E27FC236}">
                  <a16:creationId xmlns:a16="http://schemas.microsoft.com/office/drawing/2014/main" id="{97EC45E6-D378-B1FA-54E3-ADC547A2E8A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4" name="Text Placeholder 19">
            <a:extLst>
              <a:ext uri="{FF2B5EF4-FFF2-40B4-BE49-F238E27FC236}">
                <a16:creationId xmlns:a16="http://schemas.microsoft.com/office/drawing/2014/main" id="{C201AD87-ED8E-8436-26D1-E058BA11B836}"/>
              </a:ext>
            </a:extLst>
          </p:cNvPr>
          <p:cNvSpPr>
            <a:spLocks noGrp="1"/>
          </p:cNvSpPr>
          <p:nvPr>
            <p:ph type="body" sz="quarter" idx="58" hasCustomPrompt="1"/>
          </p:nvPr>
        </p:nvSpPr>
        <p:spPr>
          <a:xfrm>
            <a:off x="626732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55" name="Text Placeholder 19">
            <a:extLst>
              <a:ext uri="{FF2B5EF4-FFF2-40B4-BE49-F238E27FC236}">
                <a16:creationId xmlns:a16="http://schemas.microsoft.com/office/drawing/2014/main" id="{05F4FEC7-2A52-B034-7B48-EFDF495B467B}"/>
              </a:ext>
            </a:extLst>
          </p:cNvPr>
          <p:cNvSpPr>
            <a:spLocks noGrp="1"/>
          </p:cNvSpPr>
          <p:nvPr>
            <p:ph type="body" sz="quarter" idx="59" hasCustomPrompt="1"/>
          </p:nvPr>
        </p:nvSpPr>
        <p:spPr>
          <a:xfrm>
            <a:off x="626732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56" name="Group 255">
            <a:extLst>
              <a:ext uri="{FF2B5EF4-FFF2-40B4-BE49-F238E27FC236}">
                <a16:creationId xmlns:a16="http://schemas.microsoft.com/office/drawing/2014/main" id="{8F137831-40D7-6B41-4E73-BE5C36D20FD7}"/>
              </a:ext>
            </a:extLst>
          </p:cNvPr>
          <p:cNvGrpSpPr/>
          <p:nvPr/>
        </p:nvGrpSpPr>
        <p:grpSpPr>
          <a:xfrm flipH="1">
            <a:off x="6267194" y="5672545"/>
            <a:ext cx="1240061" cy="144735"/>
            <a:chOff x="380497" y="1888670"/>
            <a:chExt cx="1240384" cy="144735"/>
          </a:xfrm>
        </p:grpSpPr>
        <p:pic>
          <p:nvPicPr>
            <p:cNvPr id="257" name="Graphic 256">
              <a:extLst>
                <a:ext uri="{FF2B5EF4-FFF2-40B4-BE49-F238E27FC236}">
                  <a16:creationId xmlns:a16="http://schemas.microsoft.com/office/drawing/2014/main" id="{DB4A029D-2699-6034-C855-CC25C93D8D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8" name="Straight Connector 257">
              <a:extLst>
                <a:ext uri="{FF2B5EF4-FFF2-40B4-BE49-F238E27FC236}">
                  <a16:creationId xmlns:a16="http://schemas.microsoft.com/office/drawing/2014/main" id="{24599BE1-9637-591A-098F-398248345481}"/>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0" name="Text Placeholder 19">
            <a:extLst>
              <a:ext uri="{FF2B5EF4-FFF2-40B4-BE49-F238E27FC236}">
                <a16:creationId xmlns:a16="http://schemas.microsoft.com/office/drawing/2014/main" id="{9B02ABFE-F821-90C7-F02F-2B577D921272}"/>
              </a:ext>
            </a:extLst>
          </p:cNvPr>
          <p:cNvSpPr>
            <a:spLocks noGrp="1"/>
          </p:cNvSpPr>
          <p:nvPr>
            <p:ph type="body" sz="quarter" idx="61" hasCustomPrompt="1"/>
          </p:nvPr>
        </p:nvSpPr>
        <p:spPr>
          <a:xfrm>
            <a:off x="7685250"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1" name="Text Placeholder 19">
            <a:extLst>
              <a:ext uri="{FF2B5EF4-FFF2-40B4-BE49-F238E27FC236}">
                <a16:creationId xmlns:a16="http://schemas.microsoft.com/office/drawing/2014/main" id="{0F0237EE-2C85-0F81-94A3-D94477BE236C}"/>
              </a:ext>
            </a:extLst>
          </p:cNvPr>
          <p:cNvSpPr>
            <a:spLocks noGrp="1"/>
          </p:cNvSpPr>
          <p:nvPr>
            <p:ph type="body" sz="quarter" idx="62" hasCustomPrompt="1"/>
          </p:nvPr>
        </p:nvSpPr>
        <p:spPr>
          <a:xfrm>
            <a:off x="7685250"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2" name="Group 261">
            <a:extLst>
              <a:ext uri="{FF2B5EF4-FFF2-40B4-BE49-F238E27FC236}">
                <a16:creationId xmlns:a16="http://schemas.microsoft.com/office/drawing/2014/main" id="{C44ACBDC-E2B3-2F3F-5566-EE4FD227E012}"/>
              </a:ext>
            </a:extLst>
          </p:cNvPr>
          <p:cNvGrpSpPr/>
          <p:nvPr/>
        </p:nvGrpSpPr>
        <p:grpSpPr>
          <a:xfrm flipH="1">
            <a:off x="7685121" y="5672545"/>
            <a:ext cx="1240061" cy="144735"/>
            <a:chOff x="380497" y="1888670"/>
            <a:chExt cx="1240384" cy="144735"/>
          </a:xfrm>
        </p:grpSpPr>
        <p:pic>
          <p:nvPicPr>
            <p:cNvPr id="263" name="Graphic 262">
              <a:extLst>
                <a:ext uri="{FF2B5EF4-FFF2-40B4-BE49-F238E27FC236}">
                  <a16:creationId xmlns:a16="http://schemas.microsoft.com/office/drawing/2014/main" id="{9072CD8F-4129-F3DE-BD7B-FA59B68989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64" name="Straight Connector 263">
              <a:extLst>
                <a:ext uri="{FF2B5EF4-FFF2-40B4-BE49-F238E27FC236}">
                  <a16:creationId xmlns:a16="http://schemas.microsoft.com/office/drawing/2014/main" id="{59EA05D9-68C6-D36C-04F6-622EF94162AB}"/>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6" name="Text Placeholder 19">
            <a:extLst>
              <a:ext uri="{FF2B5EF4-FFF2-40B4-BE49-F238E27FC236}">
                <a16:creationId xmlns:a16="http://schemas.microsoft.com/office/drawing/2014/main" id="{E4DE2A05-E5A9-B153-4B1C-5F31B43009A7}"/>
              </a:ext>
            </a:extLst>
          </p:cNvPr>
          <p:cNvSpPr>
            <a:spLocks noGrp="1"/>
          </p:cNvSpPr>
          <p:nvPr>
            <p:ph type="body" sz="quarter" idx="64" hasCustomPrompt="1"/>
          </p:nvPr>
        </p:nvSpPr>
        <p:spPr>
          <a:xfrm>
            <a:off x="9103176"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67" name="Text Placeholder 19">
            <a:extLst>
              <a:ext uri="{FF2B5EF4-FFF2-40B4-BE49-F238E27FC236}">
                <a16:creationId xmlns:a16="http://schemas.microsoft.com/office/drawing/2014/main" id="{24F1A629-7BDA-EFCA-E323-9E36F8289BBA}"/>
              </a:ext>
            </a:extLst>
          </p:cNvPr>
          <p:cNvSpPr>
            <a:spLocks noGrp="1"/>
          </p:cNvSpPr>
          <p:nvPr>
            <p:ph type="body" sz="quarter" idx="65" hasCustomPrompt="1"/>
          </p:nvPr>
        </p:nvSpPr>
        <p:spPr>
          <a:xfrm>
            <a:off x="9103176"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68" name="Group 267">
            <a:extLst>
              <a:ext uri="{FF2B5EF4-FFF2-40B4-BE49-F238E27FC236}">
                <a16:creationId xmlns:a16="http://schemas.microsoft.com/office/drawing/2014/main" id="{EE7F562C-0EDD-F814-8190-60E4379ED0F2}"/>
              </a:ext>
            </a:extLst>
          </p:cNvPr>
          <p:cNvGrpSpPr/>
          <p:nvPr/>
        </p:nvGrpSpPr>
        <p:grpSpPr>
          <a:xfrm flipH="1">
            <a:off x="9103048" y="5672545"/>
            <a:ext cx="1240061" cy="144735"/>
            <a:chOff x="380497" y="1888670"/>
            <a:chExt cx="1240384" cy="144735"/>
          </a:xfrm>
        </p:grpSpPr>
        <p:pic>
          <p:nvPicPr>
            <p:cNvPr id="269" name="Graphic 268">
              <a:extLst>
                <a:ext uri="{FF2B5EF4-FFF2-40B4-BE49-F238E27FC236}">
                  <a16:creationId xmlns:a16="http://schemas.microsoft.com/office/drawing/2014/main" id="{7474137E-6651-9A5E-8BB3-40F054A2B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0" name="Straight Connector 269">
              <a:extLst>
                <a:ext uri="{FF2B5EF4-FFF2-40B4-BE49-F238E27FC236}">
                  <a16:creationId xmlns:a16="http://schemas.microsoft.com/office/drawing/2014/main" id="{0B792E55-6FBC-EF6D-BFA5-C7125C377B2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2" name="Text Placeholder 19">
            <a:extLst>
              <a:ext uri="{FF2B5EF4-FFF2-40B4-BE49-F238E27FC236}">
                <a16:creationId xmlns:a16="http://schemas.microsoft.com/office/drawing/2014/main" id="{3B796807-8C17-EC36-875A-8DFA26224FA2}"/>
              </a:ext>
            </a:extLst>
          </p:cNvPr>
          <p:cNvSpPr>
            <a:spLocks noGrp="1"/>
          </p:cNvSpPr>
          <p:nvPr>
            <p:ph type="body" sz="quarter" idx="67" hasCustomPrompt="1"/>
          </p:nvPr>
        </p:nvSpPr>
        <p:spPr>
          <a:xfrm>
            <a:off x="10521103" y="5203756"/>
            <a:ext cx="1177618" cy="557213"/>
          </a:xfrm>
        </p:spPr>
        <p:txBody>
          <a:bodyPr>
            <a:noAutofit/>
          </a:bodyPr>
          <a:lstStyle>
            <a:lvl1pPr>
              <a:defRPr sz="1200"/>
            </a:lvl1pPr>
          </a:lstStyle>
          <a:p>
            <a:pPr lvl="0"/>
            <a:r>
              <a:rPr lang="en-US"/>
              <a:t>Name</a:t>
            </a:r>
            <a:br>
              <a:rPr lang="en-US"/>
            </a:br>
            <a:r>
              <a:rPr lang="en-US" err="1"/>
              <a:t>Name</a:t>
            </a:r>
            <a:endParaRPr lang="en-US"/>
          </a:p>
        </p:txBody>
      </p:sp>
      <p:sp>
        <p:nvSpPr>
          <p:cNvPr id="273" name="Text Placeholder 19">
            <a:extLst>
              <a:ext uri="{FF2B5EF4-FFF2-40B4-BE49-F238E27FC236}">
                <a16:creationId xmlns:a16="http://schemas.microsoft.com/office/drawing/2014/main" id="{617157AB-D20A-ADCE-2CE7-DC0FC3C42904}"/>
              </a:ext>
            </a:extLst>
          </p:cNvPr>
          <p:cNvSpPr>
            <a:spLocks noGrp="1"/>
          </p:cNvSpPr>
          <p:nvPr>
            <p:ph type="body" sz="quarter" idx="68" hasCustomPrompt="1"/>
          </p:nvPr>
        </p:nvSpPr>
        <p:spPr>
          <a:xfrm>
            <a:off x="10521103" y="5768329"/>
            <a:ext cx="1177618" cy="385173"/>
          </a:xfrm>
        </p:spPr>
        <p:txBody>
          <a:bodyPr>
            <a:noAutofit/>
          </a:bodyPr>
          <a:lstStyle>
            <a:lvl1pPr>
              <a:defRPr sz="950">
                <a:latin typeface="IBM Plex Mono" panose="020B0509050203000203" pitchFamily="49" charset="0"/>
              </a:defRPr>
            </a:lvl1pPr>
          </a:lstStyle>
          <a:p>
            <a:pPr lvl="0"/>
            <a:r>
              <a:rPr lang="en-US"/>
              <a:t>Title</a:t>
            </a:r>
          </a:p>
        </p:txBody>
      </p:sp>
      <p:grpSp>
        <p:nvGrpSpPr>
          <p:cNvPr id="274" name="Group 273">
            <a:extLst>
              <a:ext uri="{FF2B5EF4-FFF2-40B4-BE49-F238E27FC236}">
                <a16:creationId xmlns:a16="http://schemas.microsoft.com/office/drawing/2014/main" id="{49854E9E-70DF-1283-9F25-D33584FDD34B}"/>
              </a:ext>
            </a:extLst>
          </p:cNvPr>
          <p:cNvGrpSpPr/>
          <p:nvPr/>
        </p:nvGrpSpPr>
        <p:grpSpPr>
          <a:xfrm flipH="1">
            <a:off x="10520974" y="5672545"/>
            <a:ext cx="1240061" cy="144735"/>
            <a:chOff x="380497" y="1888670"/>
            <a:chExt cx="1240384" cy="144735"/>
          </a:xfrm>
        </p:grpSpPr>
        <p:pic>
          <p:nvPicPr>
            <p:cNvPr id="275" name="Graphic 274">
              <a:extLst>
                <a:ext uri="{FF2B5EF4-FFF2-40B4-BE49-F238E27FC236}">
                  <a16:creationId xmlns:a16="http://schemas.microsoft.com/office/drawing/2014/main" id="{25AE98D3-D77C-EA47-6567-2F113D3846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6" name="Straight Connector 275">
              <a:extLst>
                <a:ext uri="{FF2B5EF4-FFF2-40B4-BE49-F238E27FC236}">
                  <a16:creationId xmlns:a16="http://schemas.microsoft.com/office/drawing/2014/main" id="{4274E14E-BAD4-BC47-120D-D73501B1C70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3" name="Picture Placeholder 282">
            <a:extLst>
              <a:ext uri="{FF2B5EF4-FFF2-40B4-BE49-F238E27FC236}">
                <a16:creationId xmlns:a16="http://schemas.microsoft.com/office/drawing/2014/main" id="{DBA964A7-5443-E3BE-88D0-94582615A14A}"/>
              </a:ext>
            </a:extLst>
          </p:cNvPr>
          <p:cNvSpPr>
            <a:spLocks noGrp="1"/>
          </p:cNvSpPr>
          <p:nvPr>
            <p:ph type="pic" sz="quarter" idx="14"/>
          </p:nvPr>
        </p:nvSpPr>
        <p:spPr>
          <a:xfrm>
            <a:off x="481460"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4" name="Picture Placeholder 283">
            <a:extLst>
              <a:ext uri="{FF2B5EF4-FFF2-40B4-BE49-F238E27FC236}">
                <a16:creationId xmlns:a16="http://schemas.microsoft.com/office/drawing/2014/main" id="{7A5C9962-62F7-F2E1-E4D9-46087D0331AE}"/>
              </a:ext>
            </a:extLst>
          </p:cNvPr>
          <p:cNvSpPr>
            <a:spLocks noGrp="1"/>
          </p:cNvSpPr>
          <p:nvPr>
            <p:ph type="pic" sz="quarter" idx="69"/>
          </p:nvPr>
        </p:nvSpPr>
        <p:spPr>
          <a:xfrm>
            <a:off x="195766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5" name="Picture Placeholder 284">
            <a:extLst>
              <a:ext uri="{FF2B5EF4-FFF2-40B4-BE49-F238E27FC236}">
                <a16:creationId xmlns:a16="http://schemas.microsoft.com/office/drawing/2014/main" id="{F9BD8337-2089-C1C2-2CC8-3494AF39B3BE}"/>
              </a:ext>
            </a:extLst>
          </p:cNvPr>
          <p:cNvSpPr>
            <a:spLocks noGrp="1"/>
          </p:cNvSpPr>
          <p:nvPr>
            <p:ph type="pic" sz="quarter" idx="70"/>
          </p:nvPr>
        </p:nvSpPr>
        <p:spPr>
          <a:xfrm>
            <a:off x="3433617"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6" name="Picture Placeholder 285">
            <a:extLst>
              <a:ext uri="{FF2B5EF4-FFF2-40B4-BE49-F238E27FC236}">
                <a16:creationId xmlns:a16="http://schemas.microsoft.com/office/drawing/2014/main" id="{99DE8770-FA3F-30B5-BC23-1420B71132D7}"/>
              </a:ext>
            </a:extLst>
          </p:cNvPr>
          <p:cNvSpPr>
            <a:spLocks noGrp="1"/>
          </p:cNvSpPr>
          <p:nvPr>
            <p:ph type="pic" sz="quarter" idx="71"/>
          </p:nvPr>
        </p:nvSpPr>
        <p:spPr>
          <a:xfrm>
            <a:off x="484926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7" name="Picture Placeholder 286">
            <a:extLst>
              <a:ext uri="{FF2B5EF4-FFF2-40B4-BE49-F238E27FC236}">
                <a16:creationId xmlns:a16="http://schemas.microsoft.com/office/drawing/2014/main" id="{D23A931D-DBFC-7303-2C75-160988C9AD47}"/>
              </a:ext>
            </a:extLst>
          </p:cNvPr>
          <p:cNvSpPr>
            <a:spLocks noGrp="1"/>
          </p:cNvSpPr>
          <p:nvPr>
            <p:ph type="pic" sz="quarter" idx="72"/>
          </p:nvPr>
        </p:nvSpPr>
        <p:spPr>
          <a:xfrm>
            <a:off x="6261032"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8" name="Picture Placeholder 287">
            <a:extLst>
              <a:ext uri="{FF2B5EF4-FFF2-40B4-BE49-F238E27FC236}">
                <a16:creationId xmlns:a16="http://schemas.microsoft.com/office/drawing/2014/main" id="{B879E88F-C63E-89F2-EACA-B442F2DC9561}"/>
              </a:ext>
            </a:extLst>
          </p:cNvPr>
          <p:cNvSpPr>
            <a:spLocks noGrp="1"/>
          </p:cNvSpPr>
          <p:nvPr>
            <p:ph type="pic" sz="quarter" idx="73"/>
          </p:nvPr>
        </p:nvSpPr>
        <p:spPr>
          <a:xfrm>
            <a:off x="7679516"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9" name="Picture Placeholder 288">
            <a:extLst>
              <a:ext uri="{FF2B5EF4-FFF2-40B4-BE49-F238E27FC236}">
                <a16:creationId xmlns:a16="http://schemas.microsoft.com/office/drawing/2014/main" id="{EA9609C2-DD44-2753-4B3D-B22CFE08A0BC}"/>
              </a:ext>
            </a:extLst>
          </p:cNvPr>
          <p:cNvSpPr>
            <a:spLocks noGrp="1"/>
          </p:cNvSpPr>
          <p:nvPr>
            <p:ph type="pic" sz="quarter" idx="74"/>
          </p:nvPr>
        </p:nvSpPr>
        <p:spPr>
          <a:xfrm>
            <a:off x="9103048"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0" name="Picture Placeholder 289">
            <a:extLst>
              <a:ext uri="{FF2B5EF4-FFF2-40B4-BE49-F238E27FC236}">
                <a16:creationId xmlns:a16="http://schemas.microsoft.com/office/drawing/2014/main" id="{EDC29DDC-827E-2CC7-9D13-62876EE3CB7C}"/>
              </a:ext>
            </a:extLst>
          </p:cNvPr>
          <p:cNvSpPr>
            <a:spLocks noGrp="1"/>
          </p:cNvSpPr>
          <p:nvPr>
            <p:ph type="pic" sz="quarter" idx="75"/>
          </p:nvPr>
        </p:nvSpPr>
        <p:spPr>
          <a:xfrm>
            <a:off x="10520975" y="1566049"/>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1" name="Picture Placeholder 290">
            <a:extLst>
              <a:ext uri="{FF2B5EF4-FFF2-40B4-BE49-F238E27FC236}">
                <a16:creationId xmlns:a16="http://schemas.microsoft.com/office/drawing/2014/main" id="{EBF57205-3FBF-DBE4-57C6-318F149528F9}"/>
              </a:ext>
            </a:extLst>
          </p:cNvPr>
          <p:cNvSpPr>
            <a:spLocks noGrp="1"/>
          </p:cNvSpPr>
          <p:nvPr>
            <p:ph type="pic" sz="quarter" idx="76"/>
          </p:nvPr>
        </p:nvSpPr>
        <p:spPr>
          <a:xfrm>
            <a:off x="481460"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2" name="Picture Placeholder 291">
            <a:extLst>
              <a:ext uri="{FF2B5EF4-FFF2-40B4-BE49-F238E27FC236}">
                <a16:creationId xmlns:a16="http://schemas.microsoft.com/office/drawing/2014/main" id="{ED1E3A27-7EE0-D44F-5ED0-58AA3C28DDE9}"/>
              </a:ext>
            </a:extLst>
          </p:cNvPr>
          <p:cNvSpPr>
            <a:spLocks noGrp="1"/>
          </p:cNvSpPr>
          <p:nvPr>
            <p:ph type="pic" sz="quarter" idx="77"/>
          </p:nvPr>
        </p:nvSpPr>
        <p:spPr>
          <a:xfrm>
            <a:off x="195766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3" name="Picture Placeholder 292">
            <a:extLst>
              <a:ext uri="{FF2B5EF4-FFF2-40B4-BE49-F238E27FC236}">
                <a16:creationId xmlns:a16="http://schemas.microsoft.com/office/drawing/2014/main" id="{0B362C70-39EB-C17A-2ECE-E3D4DCCE5343}"/>
              </a:ext>
            </a:extLst>
          </p:cNvPr>
          <p:cNvSpPr>
            <a:spLocks noGrp="1"/>
          </p:cNvSpPr>
          <p:nvPr>
            <p:ph type="pic" sz="quarter" idx="78"/>
          </p:nvPr>
        </p:nvSpPr>
        <p:spPr>
          <a:xfrm>
            <a:off x="3433617"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4" name="Picture Placeholder 293">
            <a:extLst>
              <a:ext uri="{FF2B5EF4-FFF2-40B4-BE49-F238E27FC236}">
                <a16:creationId xmlns:a16="http://schemas.microsoft.com/office/drawing/2014/main" id="{9C05E0EF-CE4D-EBCF-44C6-086A8E63A7CF}"/>
              </a:ext>
            </a:extLst>
          </p:cNvPr>
          <p:cNvSpPr>
            <a:spLocks noGrp="1"/>
          </p:cNvSpPr>
          <p:nvPr>
            <p:ph type="pic" sz="quarter" idx="79"/>
          </p:nvPr>
        </p:nvSpPr>
        <p:spPr>
          <a:xfrm>
            <a:off x="484926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5" name="Picture Placeholder 294">
            <a:extLst>
              <a:ext uri="{FF2B5EF4-FFF2-40B4-BE49-F238E27FC236}">
                <a16:creationId xmlns:a16="http://schemas.microsoft.com/office/drawing/2014/main" id="{AF357690-79AF-0068-B469-CB3B12CC57CA}"/>
              </a:ext>
            </a:extLst>
          </p:cNvPr>
          <p:cNvSpPr>
            <a:spLocks noGrp="1"/>
          </p:cNvSpPr>
          <p:nvPr>
            <p:ph type="pic" sz="quarter" idx="80"/>
          </p:nvPr>
        </p:nvSpPr>
        <p:spPr>
          <a:xfrm>
            <a:off x="6261032"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6" name="Picture Placeholder 295">
            <a:extLst>
              <a:ext uri="{FF2B5EF4-FFF2-40B4-BE49-F238E27FC236}">
                <a16:creationId xmlns:a16="http://schemas.microsoft.com/office/drawing/2014/main" id="{6E1F32C0-8435-B7A3-4CB0-D395BC288625}"/>
              </a:ext>
            </a:extLst>
          </p:cNvPr>
          <p:cNvSpPr>
            <a:spLocks noGrp="1"/>
          </p:cNvSpPr>
          <p:nvPr>
            <p:ph type="pic" sz="quarter" idx="81"/>
          </p:nvPr>
        </p:nvSpPr>
        <p:spPr>
          <a:xfrm>
            <a:off x="7679516"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7" name="Picture Placeholder 296">
            <a:extLst>
              <a:ext uri="{FF2B5EF4-FFF2-40B4-BE49-F238E27FC236}">
                <a16:creationId xmlns:a16="http://schemas.microsoft.com/office/drawing/2014/main" id="{A93EFAED-D36E-772E-99E8-1FDBB3043362}"/>
              </a:ext>
            </a:extLst>
          </p:cNvPr>
          <p:cNvSpPr>
            <a:spLocks noGrp="1"/>
          </p:cNvSpPr>
          <p:nvPr>
            <p:ph type="pic" sz="quarter" idx="82"/>
          </p:nvPr>
        </p:nvSpPr>
        <p:spPr>
          <a:xfrm>
            <a:off x="9103048"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8" name="Picture Placeholder 297">
            <a:extLst>
              <a:ext uri="{FF2B5EF4-FFF2-40B4-BE49-F238E27FC236}">
                <a16:creationId xmlns:a16="http://schemas.microsoft.com/office/drawing/2014/main" id="{DFED67A1-32EF-25E2-5327-083799AEAE4D}"/>
              </a:ext>
            </a:extLst>
          </p:cNvPr>
          <p:cNvSpPr>
            <a:spLocks noGrp="1"/>
          </p:cNvSpPr>
          <p:nvPr>
            <p:ph type="pic" sz="quarter" idx="83"/>
          </p:nvPr>
        </p:nvSpPr>
        <p:spPr>
          <a:xfrm>
            <a:off x="10520975" y="4072788"/>
            <a:ext cx="1096994"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pic>
        <p:nvPicPr>
          <p:cNvPr id="299" name="Picture 298" descr="A black background with yellow letters&#10;&#10;AI-generated content may be incorrect.">
            <a:extLst>
              <a:ext uri="{FF2B5EF4-FFF2-40B4-BE49-F238E27FC236}">
                <a16:creationId xmlns:a16="http://schemas.microsoft.com/office/drawing/2014/main" id="{3C0EC050-35A1-C5AA-F467-0EA4831CA2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C225CFB2-0FD5-749B-C256-CD11A4D89B27}"/>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66931D84-6602-6E4B-0CF0-96226567A73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A2E261-C255-9E94-E2DD-3B86B7CB1E1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9FB610EC-475A-CE76-66F9-8CBE075C71E5}"/>
              </a:ext>
            </a:extLst>
          </p:cNvPr>
          <p:cNvGrpSpPr/>
          <p:nvPr userDrawn="1"/>
        </p:nvGrpSpPr>
        <p:grpSpPr>
          <a:xfrm flipH="1">
            <a:off x="481460" y="3167274"/>
            <a:ext cx="1240061" cy="144735"/>
            <a:chOff x="380497" y="1888670"/>
            <a:chExt cx="1240384" cy="144735"/>
          </a:xfrm>
        </p:grpSpPr>
        <p:pic>
          <p:nvPicPr>
            <p:cNvPr id="13" name="Graphic 12">
              <a:extLst>
                <a:ext uri="{FF2B5EF4-FFF2-40B4-BE49-F238E27FC236}">
                  <a16:creationId xmlns:a16="http://schemas.microsoft.com/office/drawing/2014/main" id="{A478176C-DC50-5C1B-2E72-457EF74F7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FB3A8CFF-DD9D-83E2-D522-207192953A8F}"/>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945DA82-F4DF-A554-B537-34ADFD782093}"/>
              </a:ext>
            </a:extLst>
          </p:cNvPr>
          <p:cNvGrpSpPr/>
          <p:nvPr userDrawn="1"/>
        </p:nvGrpSpPr>
        <p:grpSpPr>
          <a:xfrm flipH="1">
            <a:off x="1957538" y="3167274"/>
            <a:ext cx="1240061" cy="144735"/>
            <a:chOff x="380497" y="1888670"/>
            <a:chExt cx="1240384" cy="144735"/>
          </a:xfrm>
        </p:grpSpPr>
        <p:pic>
          <p:nvPicPr>
            <p:cNvPr id="16" name="Graphic 15">
              <a:extLst>
                <a:ext uri="{FF2B5EF4-FFF2-40B4-BE49-F238E27FC236}">
                  <a16:creationId xmlns:a16="http://schemas.microsoft.com/office/drawing/2014/main" id="{85B83935-3E3B-6C3C-E97E-F492CBDEB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F925176-E95C-497E-595F-189F33D50FAD}"/>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E363A35C-C1EB-2183-321B-A0FC68B30783}"/>
              </a:ext>
            </a:extLst>
          </p:cNvPr>
          <p:cNvGrpSpPr/>
          <p:nvPr userDrawn="1"/>
        </p:nvGrpSpPr>
        <p:grpSpPr>
          <a:xfrm flipH="1">
            <a:off x="3433617" y="3167274"/>
            <a:ext cx="1240061" cy="144735"/>
            <a:chOff x="380497" y="1888670"/>
            <a:chExt cx="1240384" cy="144735"/>
          </a:xfrm>
        </p:grpSpPr>
        <p:pic>
          <p:nvPicPr>
            <p:cNvPr id="19" name="Graphic 18">
              <a:extLst>
                <a:ext uri="{FF2B5EF4-FFF2-40B4-BE49-F238E27FC236}">
                  <a16:creationId xmlns:a16="http://schemas.microsoft.com/office/drawing/2014/main" id="{E74F574B-82F5-7934-0863-FE6DC4B3BD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 name="Straight Connector 24">
              <a:extLst>
                <a:ext uri="{FF2B5EF4-FFF2-40B4-BE49-F238E27FC236}">
                  <a16:creationId xmlns:a16="http://schemas.microsoft.com/office/drawing/2014/main" id="{828635D1-D81E-B436-A7E7-F5F49DE2A304}"/>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927E21C7-FF2F-0117-B80C-CC79DD05B7E8}"/>
              </a:ext>
            </a:extLst>
          </p:cNvPr>
          <p:cNvGrpSpPr/>
          <p:nvPr userDrawn="1"/>
        </p:nvGrpSpPr>
        <p:grpSpPr>
          <a:xfrm flipH="1">
            <a:off x="4849268" y="3167274"/>
            <a:ext cx="1240061" cy="144735"/>
            <a:chOff x="380497" y="1888670"/>
            <a:chExt cx="1240384" cy="144735"/>
          </a:xfrm>
        </p:grpSpPr>
        <p:pic>
          <p:nvPicPr>
            <p:cNvPr id="27" name="Graphic 26">
              <a:extLst>
                <a:ext uri="{FF2B5EF4-FFF2-40B4-BE49-F238E27FC236}">
                  <a16:creationId xmlns:a16="http://schemas.microsoft.com/office/drawing/2014/main" id="{7D2F9D9B-A200-D550-A2C8-59C2FD5880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D51143F-8EFF-0708-FAD7-1D767368AF04}"/>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295D8AF6-E2EC-C63B-3380-842EBA1E153F}"/>
              </a:ext>
            </a:extLst>
          </p:cNvPr>
          <p:cNvGrpSpPr/>
          <p:nvPr userDrawn="1"/>
        </p:nvGrpSpPr>
        <p:grpSpPr>
          <a:xfrm flipH="1">
            <a:off x="6267194" y="3167274"/>
            <a:ext cx="1240061" cy="144735"/>
            <a:chOff x="380497" y="1888670"/>
            <a:chExt cx="1240384" cy="144735"/>
          </a:xfrm>
        </p:grpSpPr>
        <p:pic>
          <p:nvPicPr>
            <p:cNvPr id="30" name="Graphic 29">
              <a:extLst>
                <a:ext uri="{FF2B5EF4-FFF2-40B4-BE49-F238E27FC236}">
                  <a16:creationId xmlns:a16="http://schemas.microsoft.com/office/drawing/2014/main" id="{CCE79D56-13FB-AB53-5F48-8D46EB4EC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3BDD3CBE-E0E4-3ED6-16FB-AFCB560D6E81}"/>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9" name="Group 228">
            <a:extLst>
              <a:ext uri="{FF2B5EF4-FFF2-40B4-BE49-F238E27FC236}">
                <a16:creationId xmlns:a16="http://schemas.microsoft.com/office/drawing/2014/main" id="{AEBE687A-160C-B6C2-4D4D-5F96E9319F48}"/>
              </a:ext>
            </a:extLst>
          </p:cNvPr>
          <p:cNvGrpSpPr/>
          <p:nvPr userDrawn="1"/>
        </p:nvGrpSpPr>
        <p:grpSpPr>
          <a:xfrm flipH="1">
            <a:off x="7685121" y="3167274"/>
            <a:ext cx="1240061" cy="144735"/>
            <a:chOff x="380497" y="1888670"/>
            <a:chExt cx="1240384" cy="144735"/>
          </a:xfrm>
        </p:grpSpPr>
        <p:pic>
          <p:nvPicPr>
            <p:cNvPr id="235" name="Graphic 234">
              <a:extLst>
                <a:ext uri="{FF2B5EF4-FFF2-40B4-BE49-F238E27FC236}">
                  <a16:creationId xmlns:a16="http://schemas.microsoft.com/office/drawing/2014/main" id="{7082806B-A927-7A2B-988F-A52446B7A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1" name="Straight Connector 240">
              <a:extLst>
                <a:ext uri="{FF2B5EF4-FFF2-40B4-BE49-F238E27FC236}">
                  <a16:creationId xmlns:a16="http://schemas.microsoft.com/office/drawing/2014/main" id="{3E90A934-C9AE-CA2C-A5CB-9BE8FCC5C4EE}"/>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4C0502D-EA64-D863-9C06-F23C5FA9E8A7}"/>
              </a:ext>
            </a:extLst>
          </p:cNvPr>
          <p:cNvGrpSpPr/>
          <p:nvPr userDrawn="1"/>
        </p:nvGrpSpPr>
        <p:grpSpPr>
          <a:xfrm flipH="1">
            <a:off x="9103048" y="3167274"/>
            <a:ext cx="1240061" cy="144735"/>
            <a:chOff x="380497" y="1888670"/>
            <a:chExt cx="1240384" cy="144735"/>
          </a:xfrm>
        </p:grpSpPr>
        <p:pic>
          <p:nvPicPr>
            <p:cNvPr id="253" name="Graphic 252">
              <a:extLst>
                <a:ext uri="{FF2B5EF4-FFF2-40B4-BE49-F238E27FC236}">
                  <a16:creationId xmlns:a16="http://schemas.microsoft.com/office/drawing/2014/main" id="{14DC6AAB-A936-93A7-BA86-BE77812A28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9" name="Straight Connector 258">
              <a:extLst>
                <a:ext uri="{FF2B5EF4-FFF2-40B4-BE49-F238E27FC236}">
                  <a16:creationId xmlns:a16="http://schemas.microsoft.com/office/drawing/2014/main" id="{099D7785-F534-FF91-2739-1A107954DF1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5" name="Group 264" hidden="1">
            <a:extLst>
              <a:ext uri="{FF2B5EF4-FFF2-40B4-BE49-F238E27FC236}">
                <a16:creationId xmlns:a16="http://schemas.microsoft.com/office/drawing/2014/main" id="{D248621A-2182-394C-7B34-D5B929714519}"/>
              </a:ext>
            </a:extLst>
          </p:cNvPr>
          <p:cNvGrpSpPr/>
          <p:nvPr userDrawn="1"/>
        </p:nvGrpSpPr>
        <p:grpSpPr>
          <a:xfrm flipH="1">
            <a:off x="10520974" y="3167274"/>
            <a:ext cx="1240061" cy="144735"/>
            <a:chOff x="380497" y="1888670"/>
            <a:chExt cx="1240384" cy="144735"/>
          </a:xfrm>
        </p:grpSpPr>
        <p:pic>
          <p:nvPicPr>
            <p:cNvPr id="271" name="Graphic 270">
              <a:extLst>
                <a:ext uri="{FF2B5EF4-FFF2-40B4-BE49-F238E27FC236}">
                  <a16:creationId xmlns:a16="http://schemas.microsoft.com/office/drawing/2014/main" id="{69A0A255-15B2-BCFE-10C1-FFCB807330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7" name="Straight Connector 276">
              <a:extLst>
                <a:ext uri="{FF2B5EF4-FFF2-40B4-BE49-F238E27FC236}">
                  <a16:creationId xmlns:a16="http://schemas.microsoft.com/office/drawing/2014/main" id="{CF9C7A80-A6A9-5EC7-1324-6CBFAC7F566D}"/>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a:extLst>
              <a:ext uri="{FF2B5EF4-FFF2-40B4-BE49-F238E27FC236}">
                <a16:creationId xmlns:a16="http://schemas.microsoft.com/office/drawing/2014/main" id="{9589AC56-BE35-4F31-5C7B-601E327954A1}"/>
              </a:ext>
            </a:extLst>
          </p:cNvPr>
          <p:cNvGrpSpPr/>
          <p:nvPr userDrawn="1"/>
        </p:nvGrpSpPr>
        <p:grpSpPr>
          <a:xfrm flipH="1">
            <a:off x="481460" y="5672545"/>
            <a:ext cx="1240061" cy="144735"/>
            <a:chOff x="380497" y="1888670"/>
            <a:chExt cx="1240384" cy="144735"/>
          </a:xfrm>
        </p:grpSpPr>
        <p:pic>
          <p:nvPicPr>
            <p:cNvPr id="279" name="Graphic 278">
              <a:extLst>
                <a:ext uri="{FF2B5EF4-FFF2-40B4-BE49-F238E27FC236}">
                  <a16:creationId xmlns:a16="http://schemas.microsoft.com/office/drawing/2014/main" id="{CD9060EB-0F4F-546A-A848-DD3F61C02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80" name="Straight Connector 279">
              <a:extLst>
                <a:ext uri="{FF2B5EF4-FFF2-40B4-BE49-F238E27FC236}">
                  <a16:creationId xmlns:a16="http://schemas.microsoft.com/office/drawing/2014/main" id="{0F9671A2-970E-9855-BD68-3F6FC7F5625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a:extLst>
              <a:ext uri="{FF2B5EF4-FFF2-40B4-BE49-F238E27FC236}">
                <a16:creationId xmlns:a16="http://schemas.microsoft.com/office/drawing/2014/main" id="{412138FB-17D8-C515-000F-5EC2F649FD97}"/>
              </a:ext>
            </a:extLst>
          </p:cNvPr>
          <p:cNvGrpSpPr/>
          <p:nvPr userDrawn="1"/>
        </p:nvGrpSpPr>
        <p:grpSpPr>
          <a:xfrm flipH="1">
            <a:off x="1957538" y="5672545"/>
            <a:ext cx="1240061" cy="144735"/>
            <a:chOff x="380497" y="1888670"/>
            <a:chExt cx="1240384" cy="144735"/>
          </a:xfrm>
        </p:grpSpPr>
        <p:pic>
          <p:nvPicPr>
            <p:cNvPr id="282" name="Graphic 281">
              <a:extLst>
                <a:ext uri="{FF2B5EF4-FFF2-40B4-BE49-F238E27FC236}">
                  <a16:creationId xmlns:a16="http://schemas.microsoft.com/office/drawing/2014/main" id="{8F5FC4BC-5AF4-85DC-61D0-D513797A6B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0" name="Straight Connector 299">
              <a:extLst>
                <a:ext uri="{FF2B5EF4-FFF2-40B4-BE49-F238E27FC236}">
                  <a16:creationId xmlns:a16="http://schemas.microsoft.com/office/drawing/2014/main" id="{2184AEAC-DD7C-F208-3BD3-EB69E5430DC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1" name="Group 300">
            <a:extLst>
              <a:ext uri="{FF2B5EF4-FFF2-40B4-BE49-F238E27FC236}">
                <a16:creationId xmlns:a16="http://schemas.microsoft.com/office/drawing/2014/main" id="{61D81A6C-56BE-47F7-F9A3-2642D8B7E18C}"/>
              </a:ext>
            </a:extLst>
          </p:cNvPr>
          <p:cNvGrpSpPr/>
          <p:nvPr userDrawn="1"/>
        </p:nvGrpSpPr>
        <p:grpSpPr>
          <a:xfrm flipH="1">
            <a:off x="3433617" y="5672545"/>
            <a:ext cx="1240061" cy="144735"/>
            <a:chOff x="380497" y="1888670"/>
            <a:chExt cx="1240384" cy="144735"/>
          </a:xfrm>
        </p:grpSpPr>
        <p:pic>
          <p:nvPicPr>
            <p:cNvPr id="302" name="Graphic 301">
              <a:extLst>
                <a:ext uri="{FF2B5EF4-FFF2-40B4-BE49-F238E27FC236}">
                  <a16:creationId xmlns:a16="http://schemas.microsoft.com/office/drawing/2014/main" id="{C8EA15B8-7FB9-FAD8-02AD-380CD9F9E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3" name="Straight Connector 302">
              <a:extLst>
                <a:ext uri="{FF2B5EF4-FFF2-40B4-BE49-F238E27FC236}">
                  <a16:creationId xmlns:a16="http://schemas.microsoft.com/office/drawing/2014/main" id="{20D7D698-6C8D-9553-43B6-D802259CF91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4" name="Group 303">
            <a:extLst>
              <a:ext uri="{FF2B5EF4-FFF2-40B4-BE49-F238E27FC236}">
                <a16:creationId xmlns:a16="http://schemas.microsoft.com/office/drawing/2014/main" id="{CC9EA338-493E-2A41-64A8-38FECD1951E4}"/>
              </a:ext>
            </a:extLst>
          </p:cNvPr>
          <p:cNvGrpSpPr/>
          <p:nvPr userDrawn="1"/>
        </p:nvGrpSpPr>
        <p:grpSpPr>
          <a:xfrm flipH="1">
            <a:off x="4849268" y="5672545"/>
            <a:ext cx="1240061" cy="144735"/>
            <a:chOff x="380497" y="1888670"/>
            <a:chExt cx="1240384" cy="144735"/>
          </a:xfrm>
        </p:grpSpPr>
        <p:pic>
          <p:nvPicPr>
            <p:cNvPr id="305" name="Graphic 304">
              <a:extLst>
                <a:ext uri="{FF2B5EF4-FFF2-40B4-BE49-F238E27FC236}">
                  <a16:creationId xmlns:a16="http://schemas.microsoft.com/office/drawing/2014/main" id="{73FAA643-E4AB-1093-13A9-BA9CDE700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6" name="Straight Connector 305">
              <a:extLst>
                <a:ext uri="{FF2B5EF4-FFF2-40B4-BE49-F238E27FC236}">
                  <a16:creationId xmlns:a16="http://schemas.microsoft.com/office/drawing/2014/main" id="{F1092260-89D8-D8DB-2443-27E6DDE4A86B}"/>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7" name="Group 306">
            <a:extLst>
              <a:ext uri="{FF2B5EF4-FFF2-40B4-BE49-F238E27FC236}">
                <a16:creationId xmlns:a16="http://schemas.microsoft.com/office/drawing/2014/main" id="{7AE993EF-9CF9-C548-7F5A-3162F582CE41}"/>
              </a:ext>
            </a:extLst>
          </p:cNvPr>
          <p:cNvGrpSpPr/>
          <p:nvPr userDrawn="1"/>
        </p:nvGrpSpPr>
        <p:grpSpPr>
          <a:xfrm flipH="1">
            <a:off x="6267194" y="5672545"/>
            <a:ext cx="1240061" cy="144735"/>
            <a:chOff x="380497" y="1888670"/>
            <a:chExt cx="1240384" cy="144735"/>
          </a:xfrm>
        </p:grpSpPr>
        <p:pic>
          <p:nvPicPr>
            <p:cNvPr id="308" name="Graphic 307">
              <a:extLst>
                <a:ext uri="{FF2B5EF4-FFF2-40B4-BE49-F238E27FC236}">
                  <a16:creationId xmlns:a16="http://schemas.microsoft.com/office/drawing/2014/main" id="{322E2D23-1D79-E6B7-66E7-439BF0D97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09" name="Straight Connector 308">
              <a:extLst>
                <a:ext uri="{FF2B5EF4-FFF2-40B4-BE49-F238E27FC236}">
                  <a16:creationId xmlns:a16="http://schemas.microsoft.com/office/drawing/2014/main" id="{BECF80C5-5175-BA1A-5CB2-1B015F310B72}"/>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0" name="Group 309">
            <a:extLst>
              <a:ext uri="{FF2B5EF4-FFF2-40B4-BE49-F238E27FC236}">
                <a16:creationId xmlns:a16="http://schemas.microsoft.com/office/drawing/2014/main" id="{3F0C4C46-51E8-389A-E2C8-9C71D7FDB15F}"/>
              </a:ext>
            </a:extLst>
          </p:cNvPr>
          <p:cNvGrpSpPr/>
          <p:nvPr userDrawn="1"/>
        </p:nvGrpSpPr>
        <p:grpSpPr>
          <a:xfrm flipH="1">
            <a:off x="7685121" y="5672545"/>
            <a:ext cx="1240061" cy="144735"/>
            <a:chOff x="380497" y="1888670"/>
            <a:chExt cx="1240384" cy="144735"/>
          </a:xfrm>
        </p:grpSpPr>
        <p:pic>
          <p:nvPicPr>
            <p:cNvPr id="311" name="Graphic 310">
              <a:extLst>
                <a:ext uri="{FF2B5EF4-FFF2-40B4-BE49-F238E27FC236}">
                  <a16:creationId xmlns:a16="http://schemas.microsoft.com/office/drawing/2014/main" id="{9F9CD217-D5CC-CA19-4931-2C611EF37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2" name="Straight Connector 311">
              <a:extLst>
                <a:ext uri="{FF2B5EF4-FFF2-40B4-BE49-F238E27FC236}">
                  <a16:creationId xmlns:a16="http://schemas.microsoft.com/office/drawing/2014/main" id="{584FBC1C-33F0-DB64-6B9A-32DC1E53401F}"/>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3" name="Group 312">
            <a:extLst>
              <a:ext uri="{FF2B5EF4-FFF2-40B4-BE49-F238E27FC236}">
                <a16:creationId xmlns:a16="http://schemas.microsoft.com/office/drawing/2014/main" id="{35A753AD-B4B8-4B82-AF3D-0CB2883744CA}"/>
              </a:ext>
            </a:extLst>
          </p:cNvPr>
          <p:cNvGrpSpPr/>
          <p:nvPr userDrawn="1"/>
        </p:nvGrpSpPr>
        <p:grpSpPr>
          <a:xfrm flipH="1">
            <a:off x="9103048" y="5672545"/>
            <a:ext cx="1240061" cy="144735"/>
            <a:chOff x="380497" y="1888670"/>
            <a:chExt cx="1240384" cy="144735"/>
          </a:xfrm>
        </p:grpSpPr>
        <p:pic>
          <p:nvPicPr>
            <p:cNvPr id="314" name="Graphic 313">
              <a:extLst>
                <a:ext uri="{FF2B5EF4-FFF2-40B4-BE49-F238E27FC236}">
                  <a16:creationId xmlns:a16="http://schemas.microsoft.com/office/drawing/2014/main" id="{B46D734E-42FD-7F1C-4853-E970F0476C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5" name="Straight Connector 314">
              <a:extLst>
                <a:ext uri="{FF2B5EF4-FFF2-40B4-BE49-F238E27FC236}">
                  <a16:creationId xmlns:a16="http://schemas.microsoft.com/office/drawing/2014/main" id="{7FBE369A-C69F-37DB-6E86-913A2629CD36}"/>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BA0D8F1-5D9D-FCED-FF08-76BE84B95D53}"/>
              </a:ext>
            </a:extLst>
          </p:cNvPr>
          <p:cNvGrpSpPr/>
          <p:nvPr userDrawn="1"/>
        </p:nvGrpSpPr>
        <p:grpSpPr>
          <a:xfrm flipH="1">
            <a:off x="10520974" y="5672545"/>
            <a:ext cx="1240061" cy="144735"/>
            <a:chOff x="380497" y="1888670"/>
            <a:chExt cx="1240384" cy="144735"/>
          </a:xfrm>
        </p:grpSpPr>
        <p:pic>
          <p:nvPicPr>
            <p:cNvPr id="317" name="Graphic 316">
              <a:extLst>
                <a:ext uri="{FF2B5EF4-FFF2-40B4-BE49-F238E27FC236}">
                  <a16:creationId xmlns:a16="http://schemas.microsoft.com/office/drawing/2014/main" id="{16F4D1DA-A202-B945-549C-57D3E5D41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8" name="Straight Connector 317">
              <a:extLst>
                <a:ext uri="{FF2B5EF4-FFF2-40B4-BE49-F238E27FC236}">
                  <a16:creationId xmlns:a16="http://schemas.microsoft.com/office/drawing/2014/main" id="{5A48C51D-B419-815C-5309-7F968CEC82F7}"/>
                </a:ext>
              </a:extLst>
            </p:cNvPr>
            <p:cNvCxnSpPr>
              <a:cxnSpLocks/>
            </p:cNvCxnSpPr>
            <p:nvPr userDrawn="1"/>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19" name="Picture 318" descr="A black background with yellow letters&#10;&#10;AI-generated content may be incorrect.">
            <a:extLst>
              <a:ext uri="{FF2B5EF4-FFF2-40B4-BE49-F238E27FC236}">
                <a16:creationId xmlns:a16="http://schemas.microsoft.com/office/drawing/2014/main" id="{395B626E-A024-2A5D-0CF2-3396FA6CC8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Tree>
    <p:extLst>
      <p:ext uri="{BB962C8B-B14F-4D97-AF65-F5344CB8AC3E}">
        <p14:creationId xmlns:p14="http://schemas.microsoft.com/office/powerpoint/2010/main" val="12543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apabili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138082"/>
            <a:ext cx="2678494" cy="391514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138083"/>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138083"/>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635922"/>
            <a:ext cx="2678494" cy="1417300"/>
          </a:xfrm>
        </p:spPr>
        <p:txBody>
          <a:bodyPr/>
          <a:lstStyle>
            <a:lvl1pPr>
              <a:spcAft>
                <a:spcPts val="500"/>
              </a:spcAft>
              <a:defRPr b="0">
                <a:latin typeface="+mj-lt"/>
              </a:defRPr>
            </a:lvl1pPr>
            <a:lvl2pPr marL="1588" indent="0">
              <a:buNone/>
              <a:defRPr b="0"/>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635922"/>
            <a:ext cx="2678494" cy="1417300"/>
          </a:xfrm>
        </p:spPr>
        <p:txBody>
          <a:bodyPr/>
          <a:lstStyle>
            <a:lvl1pPr>
              <a:spcAft>
                <a:spcPts val="500"/>
              </a:spcAft>
              <a:defRPr b="0">
                <a:latin typeface="+mj-lt"/>
              </a:defRPr>
            </a:lvl1pPr>
            <a:lvl2pPr marL="1588" indent="0">
              <a:buNone/>
              <a:defRPr b="0"/>
            </a:lvl2pPr>
            <a:lvl3pPr marL="230119" indent="-228531">
              <a:defRPr b="0"/>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48019"/>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4695" y="1848019"/>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3906" y="1848019"/>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3028" y="1848019"/>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4695" y="4345859"/>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3906" y="4345859"/>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3028" y="4345859"/>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296141"/>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296141"/>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296141"/>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3794796"/>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3794796"/>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3794796"/>
            <a:ext cx="457081" cy="457200"/>
          </a:xfrm>
        </p:spPr>
        <p:txBody>
          <a:bodyPr anchor="t">
            <a:normAutofit/>
          </a:bodyPr>
          <a:lstStyle>
            <a:lvl1pPr marL="0" indent="0" algn="ctr">
              <a:buNone/>
              <a:defRPr sz="800">
                <a:latin typeface="+mn-lt"/>
              </a:defRPr>
            </a:lvl1pPr>
          </a:lstStyle>
          <a:p>
            <a:r>
              <a:rPr lang="en-US"/>
              <a:t>ICON</a:t>
            </a:r>
          </a:p>
        </p:txBody>
      </p:sp>
      <p:grpSp>
        <p:nvGrpSpPr>
          <p:cNvPr id="3" name="Group 2">
            <a:extLst>
              <a:ext uri="{FF2B5EF4-FFF2-40B4-BE49-F238E27FC236}">
                <a16:creationId xmlns:a16="http://schemas.microsoft.com/office/drawing/2014/main" id="{ED105C8C-6434-E9F4-79BA-2F40281B534B}"/>
              </a:ext>
            </a:extLst>
          </p:cNvPr>
          <p:cNvGrpSpPr/>
          <p:nvPr userDrawn="1"/>
        </p:nvGrpSpPr>
        <p:grpSpPr>
          <a:xfrm>
            <a:off x="380398" y="1848019"/>
            <a:ext cx="2673580" cy="144735"/>
            <a:chOff x="380497" y="1888670"/>
            <a:chExt cx="2674276" cy="144735"/>
          </a:xfrm>
        </p:grpSpPr>
        <p:pic>
          <p:nvPicPr>
            <p:cNvPr id="5" name="Graphic 4">
              <a:extLst>
                <a:ext uri="{FF2B5EF4-FFF2-40B4-BE49-F238E27FC236}">
                  <a16:creationId xmlns:a16="http://schemas.microsoft.com/office/drawing/2014/main" id="{AAB5540B-D389-9B9B-AAF1-50580C397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24A75F32-46CA-F49E-3C04-736A78CF629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3" name="Picture 22" descr="A black background with yellow letters&#10;&#10;AI-generated content may be incorrect.">
            <a:extLst>
              <a:ext uri="{FF2B5EF4-FFF2-40B4-BE49-F238E27FC236}">
                <a16:creationId xmlns:a16="http://schemas.microsoft.com/office/drawing/2014/main" id="{8949F16E-0DB6-99BB-B257-1108713DF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4" name="Straight Connector 23">
            <a:extLst>
              <a:ext uri="{FF2B5EF4-FFF2-40B4-BE49-F238E27FC236}">
                <a16:creationId xmlns:a16="http://schemas.microsoft.com/office/drawing/2014/main" id="{EAF9F89E-C83A-E98F-4843-95F230C6024C}"/>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99E5A45-92CA-B87B-4931-63D8B7C0AF5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47FC04B9-F37E-A2B5-44B4-29F45901CFBC}"/>
              </a:ext>
            </a:extLst>
          </p:cNvPr>
          <p:cNvGrpSpPr/>
          <p:nvPr userDrawn="1"/>
        </p:nvGrpSpPr>
        <p:grpSpPr>
          <a:xfrm>
            <a:off x="3304695" y="1848019"/>
            <a:ext cx="2673580" cy="144735"/>
            <a:chOff x="380497" y="1888670"/>
            <a:chExt cx="2674276" cy="144735"/>
          </a:xfrm>
        </p:grpSpPr>
        <p:pic>
          <p:nvPicPr>
            <p:cNvPr id="49" name="Graphic 48">
              <a:extLst>
                <a:ext uri="{FF2B5EF4-FFF2-40B4-BE49-F238E27FC236}">
                  <a16:creationId xmlns:a16="http://schemas.microsoft.com/office/drawing/2014/main" id="{1FFCBB09-5352-8A3E-7DA7-B8FC64D405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0" name="Straight Connector 49">
              <a:extLst>
                <a:ext uri="{FF2B5EF4-FFF2-40B4-BE49-F238E27FC236}">
                  <a16:creationId xmlns:a16="http://schemas.microsoft.com/office/drawing/2014/main" id="{4E9D52C2-C194-CFBB-8A09-FD7D98B0F34E}"/>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1" name="Group 50">
            <a:extLst>
              <a:ext uri="{FF2B5EF4-FFF2-40B4-BE49-F238E27FC236}">
                <a16:creationId xmlns:a16="http://schemas.microsoft.com/office/drawing/2014/main" id="{4E3B45F8-013E-E978-273D-A3562255FBC5}"/>
              </a:ext>
            </a:extLst>
          </p:cNvPr>
          <p:cNvGrpSpPr/>
          <p:nvPr userDrawn="1"/>
        </p:nvGrpSpPr>
        <p:grpSpPr>
          <a:xfrm>
            <a:off x="6233906" y="1848019"/>
            <a:ext cx="2673580" cy="144735"/>
            <a:chOff x="380497" y="1888670"/>
            <a:chExt cx="2674276" cy="144735"/>
          </a:xfrm>
        </p:grpSpPr>
        <p:pic>
          <p:nvPicPr>
            <p:cNvPr id="52" name="Graphic 51">
              <a:extLst>
                <a:ext uri="{FF2B5EF4-FFF2-40B4-BE49-F238E27FC236}">
                  <a16:creationId xmlns:a16="http://schemas.microsoft.com/office/drawing/2014/main" id="{2A7D6550-85D9-4BE1-C7D9-1BFC2BCBFC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3" name="Straight Connector 52">
              <a:extLst>
                <a:ext uri="{FF2B5EF4-FFF2-40B4-BE49-F238E27FC236}">
                  <a16:creationId xmlns:a16="http://schemas.microsoft.com/office/drawing/2014/main" id="{32D5F936-0F49-705B-7C79-56A556A31AC3}"/>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4" name="Group 53">
            <a:extLst>
              <a:ext uri="{FF2B5EF4-FFF2-40B4-BE49-F238E27FC236}">
                <a16:creationId xmlns:a16="http://schemas.microsoft.com/office/drawing/2014/main" id="{2A9BB9FF-AEF4-0457-0BB5-CFE45CDA8B9E}"/>
              </a:ext>
            </a:extLst>
          </p:cNvPr>
          <p:cNvGrpSpPr/>
          <p:nvPr userDrawn="1"/>
        </p:nvGrpSpPr>
        <p:grpSpPr>
          <a:xfrm>
            <a:off x="9143028" y="1848019"/>
            <a:ext cx="2673580" cy="144735"/>
            <a:chOff x="380497" y="1888670"/>
            <a:chExt cx="2674276" cy="144735"/>
          </a:xfrm>
        </p:grpSpPr>
        <p:pic>
          <p:nvPicPr>
            <p:cNvPr id="55" name="Graphic 54">
              <a:extLst>
                <a:ext uri="{FF2B5EF4-FFF2-40B4-BE49-F238E27FC236}">
                  <a16:creationId xmlns:a16="http://schemas.microsoft.com/office/drawing/2014/main" id="{2A02B953-B9BE-89C9-2749-75CDCE974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6" name="Straight Connector 55">
              <a:extLst>
                <a:ext uri="{FF2B5EF4-FFF2-40B4-BE49-F238E27FC236}">
                  <a16:creationId xmlns:a16="http://schemas.microsoft.com/office/drawing/2014/main" id="{700F374E-9899-76BF-1251-7273201935C4}"/>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7" name="Group 56">
            <a:extLst>
              <a:ext uri="{FF2B5EF4-FFF2-40B4-BE49-F238E27FC236}">
                <a16:creationId xmlns:a16="http://schemas.microsoft.com/office/drawing/2014/main" id="{873544BA-B959-D9B3-7432-327B8EC00283}"/>
              </a:ext>
            </a:extLst>
          </p:cNvPr>
          <p:cNvGrpSpPr/>
          <p:nvPr userDrawn="1"/>
        </p:nvGrpSpPr>
        <p:grpSpPr>
          <a:xfrm>
            <a:off x="3304695" y="4345859"/>
            <a:ext cx="2673580" cy="144735"/>
            <a:chOff x="380497" y="1888670"/>
            <a:chExt cx="2674276" cy="144735"/>
          </a:xfrm>
        </p:grpSpPr>
        <p:pic>
          <p:nvPicPr>
            <p:cNvPr id="58" name="Graphic 57">
              <a:extLst>
                <a:ext uri="{FF2B5EF4-FFF2-40B4-BE49-F238E27FC236}">
                  <a16:creationId xmlns:a16="http://schemas.microsoft.com/office/drawing/2014/main" id="{4204DA18-8283-2358-7C1D-64309A9A9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59" name="Straight Connector 58">
              <a:extLst>
                <a:ext uri="{FF2B5EF4-FFF2-40B4-BE49-F238E27FC236}">
                  <a16:creationId xmlns:a16="http://schemas.microsoft.com/office/drawing/2014/main" id="{D9091D42-3F4F-24E3-6493-34FA60C773D7}"/>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0" name="Group 59">
            <a:extLst>
              <a:ext uri="{FF2B5EF4-FFF2-40B4-BE49-F238E27FC236}">
                <a16:creationId xmlns:a16="http://schemas.microsoft.com/office/drawing/2014/main" id="{408A24BA-D48B-26CA-DD05-AE5A3BE6386A}"/>
              </a:ext>
            </a:extLst>
          </p:cNvPr>
          <p:cNvGrpSpPr/>
          <p:nvPr userDrawn="1"/>
        </p:nvGrpSpPr>
        <p:grpSpPr>
          <a:xfrm>
            <a:off x="6233906" y="4345859"/>
            <a:ext cx="2673580" cy="144735"/>
            <a:chOff x="380497" y="1888670"/>
            <a:chExt cx="2674276" cy="144735"/>
          </a:xfrm>
        </p:grpSpPr>
        <p:pic>
          <p:nvPicPr>
            <p:cNvPr id="61" name="Graphic 60">
              <a:extLst>
                <a:ext uri="{FF2B5EF4-FFF2-40B4-BE49-F238E27FC236}">
                  <a16:creationId xmlns:a16="http://schemas.microsoft.com/office/drawing/2014/main" id="{18E0997C-F4CD-3307-20FE-EB5ACC9EA6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2" name="Straight Connector 61">
              <a:extLst>
                <a:ext uri="{FF2B5EF4-FFF2-40B4-BE49-F238E27FC236}">
                  <a16:creationId xmlns:a16="http://schemas.microsoft.com/office/drawing/2014/main" id="{9828B0B3-A459-DE13-8188-8E61D17CD3C5}"/>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3" name="Group 62">
            <a:extLst>
              <a:ext uri="{FF2B5EF4-FFF2-40B4-BE49-F238E27FC236}">
                <a16:creationId xmlns:a16="http://schemas.microsoft.com/office/drawing/2014/main" id="{6C587EA5-1428-C4EF-D3F0-15AA33B7AD79}"/>
              </a:ext>
            </a:extLst>
          </p:cNvPr>
          <p:cNvGrpSpPr/>
          <p:nvPr userDrawn="1"/>
        </p:nvGrpSpPr>
        <p:grpSpPr>
          <a:xfrm>
            <a:off x="9143028" y="4345859"/>
            <a:ext cx="2673580" cy="144735"/>
            <a:chOff x="380497" y="1888670"/>
            <a:chExt cx="2674276" cy="144735"/>
          </a:xfrm>
        </p:grpSpPr>
        <p:pic>
          <p:nvPicPr>
            <p:cNvPr id="64" name="Graphic 63">
              <a:extLst>
                <a:ext uri="{FF2B5EF4-FFF2-40B4-BE49-F238E27FC236}">
                  <a16:creationId xmlns:a16="http://schemas.microsoft.com/office/drawing/2014/main" id="{67C0D00D-9266-238F-0B81-69AAC7B9AF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65" name="Straight Connector 64">
              <a:extLst>
                <a:ext uri="{FF2B5EF4-FFF2-40B4-BE49-F238E27FC236}">
                  <a16:creationId xmlns:a16="http://schemas.microsoft.com/office/drawing/2014/main" id="{8579B6E4-6A25-72CD-8B39-9978C27120E1}"/>
                </a:ext>
              </a:extLst>
            </p:cNvPr>
            <p:cNvCxnSpPr>
              <a:cxnSpLocks/>
            </p:cNvCxnSpPr>
            <p:nvPr userDrawn="1"/>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3671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creensho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3080358"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4" name="Group 3">
            <a:extLst>
              <a:ext uri="{FF2B5EF4-FFF2-40B4-BE49-F238E27FC236}">
                <a16:creationId xmlns:a16="http://schemas.microsoft.com/office/drawing/2014/main" id="{3C03FA41-43C3-5C1D-15D8-017475D70090}"/>
              </a:ext>
            </a:extLst>
          </p:cNvPr>
          <p:cNvGrpSpPr/>
          <p:nvPr/>
        </p:nvGrpSpPr>
        <p:grpSpPr>
          <a:xfrm>
            <a:off x="380398" y="1889379"/>
            <a:ext cx="3080358" cy="144735"/>
            <a:chOff x="380497" y="1888670"/>
            <a:chExt cx="3081160" cy="144735"/>
          </a:xfrm>
        </p:grpSpPr>
        <p:pic>
          <p:nvPicPr>
            <p:cNvPr id="7" name="Graphic 6">
              <a:extLst>
                <a:ext uri="{FF2B5EF4-FFF2-40B4-BE49-F238E27FC236}">
                  <a16:creationId xmlns:a16="http://schemas.microsoft.com/office/drawing/2014/main" id="{C6ACF7F9-DE01-7AFF-B3BC-233571EB6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C47FB262-F8BD-94F6-B064-1DC33F13672C}"/>
                </a:ext>
              </a:extLst>
            </p:cNvPr>
            <p:cNvCxnSpPr>
              <a:cxnSpLocks/>
            </p:cNvCxnSpPr>
            <p:nvPr/>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0" name="Picture 9" descr="A black background with yellow letters&#10;&#10;AI-generated content may be incorrect.">
            <a:extLst>
              <a:ext uri="{FF2B5EF4-FFF2-40B4-BE49-F238E27FC236}">
                <a16:creationId xmlns:a16="http://schemas.microsoft.com/office/drawing/2014/main" id="{5AF8ECBC-E410-AC3F-DE49-F06F315757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1" name="Group 10">
            <a:extLst>
              <a:ext uri="{FF2B5EF4-FFF2-40B4-BE49-F238E27FC236}">
                <a16:creationId xmlns:a16="http://schemas.microsoft.com/office/drawing/2014/main" id="{F420EB99-D14E-05E6-AFC7-92E8D09A3774}"/>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6794F0C1-8013-6924-CC5D-6D0AE7054650}"/>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40393D5-4431-E20A-A41B-C409BB34ABE2}"/>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441D855-54BE-73D9-DD45-C334D86D6AA2}"/>
              </a:ext>
            </a:extLst>
          </p:cNvPr>
          <p:cNvGrpSpPr/>
          <p:nvPr userDrawn="1"/>
        </p:nvGrpSpPr>
        <p:grpSpPr>
          <a:xfrm>
            <a:off x="380398" y="1889379"/>
            <a:ext cx="3080358" cy="144735"/>
            <a:chOff x="380497" y="1888670"/>
            <a:chExt cx="3081160" cy="144735"/>
          </a:xfrm>
        </p:grpSpPr>
        <p:pic>
          <p:nvPicPr>
            <p:cNvPr id="15" name="Graphic 14">
              <a:extLst>
                <a:ext uri="{FF2B5EF4-FFF2-40B4-BE49-F238E27FC236}">
                  <a16:creationId xmlns:a16="http://schemas.microsoft.com/office/drawing/2014/main" id="{FF357517-0382-B251-7BEA-3DCC805A0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A804623-2957-86BA-6A07-902C34BFE77F}"/>
                </a:ext>
              </a:extLst>
            </p:cNvPr>
            <p:cNvCxnSpPr>
              <a:cxnSpLocks/>
            </p:cNvCxnSpPr>
            <p:nvPr userDrawn="1"/>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7" name="Picture 16" descr="A black background with yellow letters&#10;&#10;AI-generated content may be incorrect.">
            <a:extLst>
              <a:ext uri="{FF2B5EF4-FFF2-40B4-BE49-F238E27FC236}">
                <a16:creationId xmlns:a16="http://schemas.microsoft.com/office/drawing/2014/main" id="{210623FF-B6D3-92DB-9559-5D1A6DB58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18" name="Group 17">
            <a:extLst>
              <a:ext uri="{FF2B5EF4-FFF2-40B4-BE49-F238E27FC236}">
                <a16:creationId xmlns:a16="http://schemas.microsoft.com/office/drawing/2014/main" id="{80BE1967-2B8A-BB32-A08D-DACA7F38B24B}"/>
              </a:ext>
            </a:extLst>
          </p:cNvPr>
          <p:cNvGrpSpPr/>
          <p:nvPr userDrawn="1"/>
        </p:nvGrpSpPr>
        <p:grpSpPr>
          <a:xfrm>
            <a:off x="380398" y="6476612"/>
            <a:ext cx="11424298" cy="271909"/>
            <a:chOff x="380497" y="6476611"/>
            <a:chExt cx="11427274" cy="271909"/>
          </a:xfrm>
        </p:grpSpPr>
        <p:cxnSp>
          <p:nvCxnSpPr>
            <p:cNvPr id="19" name="Straight Connector 18">
              <a:extLst>
                <a:ext uri="{FF2B5EF4-FFF2-40B4-BE49-F238E27FC236}">
                  <a16:creationId xmlns:a16="http://schemas.microsoft.com/office/drawing/2014/main" id="{B6C71AF0-6F90-25D6-D561-328B4A01A0C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B9323F3-0558-5007-D023-FB5568BF6F9C}"/>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6046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group of small colorful triangles&#10;&#10;AI-generated content may be incorrect.">
            <a:extLst>
              <a:ext uri="{FF2B5EF4-FFF2-40B4-BE49-F238E27FC236}">
                <a16:creationId xmlns:a16="http://schemas.microsoft.com/office/drawing/2014/main" id="{66105DE4-63EA-6029-504C-779E1C40F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small colorful triangles&#10;&#10;AI-generated content may be incorrect.">
            <a:extLst>
              <a:ext uri="{FF2B5EF4-FFF2-40B4-BE49-F238E27FC236}">
                <a16:creationId xmlns:a16="http://schemas.microsoft.com/office/drawing/2014/main" id="{C7C17C34-B00A-10E5-5476-E3D0E7556D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8C67CC05-33B2-741F-EE03-E94D895A2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232105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ontact info">
    <p:bg>
      <p:bgPr>
        <a:solidFill>
          <a:srgbClr val="FF6E8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FB936AC0-717F-0C9F-148F-0A0B2C0AF1C5}"/>
              </a:ext>
            </a:extLst>
          </p:cNvPr>
          <p:cNvPicPr>
            <a:picLocks noChangeAspect="1"/>
          </p:cNvPicPr>
          <p:nvPr/>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7" y="339212"/>
            <a:ext cx="11424297" cy="584332"/>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3545"/>
            <a:ext cx="1144062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8" name="Table Placeholder 6">
            <a:extLst>
              <a:ext uri="{FF2B5EF4-FFF2-40B4-BE49-F238E27FC236}">
                <a16:creationId xmlns:a16="http://schemas.microsoft.com/office/drawing/2014/main" id="{DA0A1C93-F40D-C9C4-FFFE-1EB5F64BBE79}"/>
              </a:ext>
            </a:extLst>
          </p:cNvPr>
          <p:cNvSpPr>
            <a:spLocks noGrp="1"/>
          </p:cNvSpPr>
          <p:nvPr>
            <p:ph type="tbl" sz="quarter" idx="14"/>
          </p:nvPr>
        </p:nvSpPr>
        <p:spPr>
          <a:xfrm>
            <a:off x="4725890" y="2106827"/>
            <a:ext cx="7078860" cy="4017748"/>
          </a:xfrm>
        </p:spPr>
        <p:txBody>
          <a:bodyPr anchor="ctr"/>
          <a:lstStyle/>
          <a:p>
            <a:r>
              <a:rPr lang="en-US"/>
              <a:t>Click icon to add table</a:t>
            </a:r>
          </a:p>
        </p:txBody>
      </p:sp>
      <p:grpSp>
        <p:nvGrpSpPr>
          <p:cNvPr id="11" name="Group 10">
            <a:extLst>
              <a:ext uri="{FF2B5EF4-FFF2-40B4-BE49-F238E27FC236}">
                <a16:creationId xmlns:a16="http://schemas.microsoft.com/office/drawing/2014/main" id="{9F58903F-7FE8-34EE-B20D-87FE6F7F78D9}"/>
              </a:ext>
            </a:extLst>
          </p:cNvPr>
          <p:cNvGrpSpPr/>
          <p:nvPr userDrawn="1"/>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A008AE3E-4884-A833-455C-DAD4BA65E9D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5750D-8D55-3D60-89BC-87BC8AAE08C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A0CD8A59-39FE-1B19-A04C-66AE6F8F88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Tree>
    <p:extLst>
      <p:ext uri="{BB962C8B-B14F-4D97-AF65-F5344CB8AC3E}">
        <p14:creationId xmlns:p14="http://schemas.microsoft.com/office/powerpoint/2010/main" val="257083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7" name="Picture 6" descr="A group of triangles in the sky&#10;&#10;AI-generated content may be incorrect.">
            <a:extLst>
              <a:ext uri="{FF2B5EF4-FFF2-40B4-BE49-F238E27FC236}">
                <a16:creationId xmlns:a16="http://schemas.microsoft.com/office/drawing/2014/main" id="{38EBD4E7-70BB-4C2B-9339-F470734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47995"/>
            <a:ext cx="8031099" cy="3151037"/>
          </a:xfrm>
        </p:spPr>
        <p:txBody>
          <a:bodyPr anchor="ctr" anchorCtr="0">
            <a:normAutofit/>
          </a:bodyPr>
          <a:lstStyle>
            <a:lvl1pPr algn="l">
              <a:lnSpc>
                <a:spcPct val="94000"/>
              </a:lnSpc>
              <a:defRPr sz="7098" b="0">
                <a:solidFill>
                  <a:schemeClr val="tx1"/>
                </a:solidFill>
              </a:defRPr>
            </a:lvl1pPr>
          </a:lstStyle>
          <a:p>
            <a:r>
              <a:rPr lang="en-US"/>
              <a:t>Click to edit Master title style 3 lines</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13" y="533540"/>
            <a:ext cx="2665790" cy="760043"/>
          </a:xfrm>
          <a:prstGeom prst="rect">
            <a:avLst/>
          </a:prstGeom>
        </p:spPr>
      </p:pic>
      <p:pic>
        <p:nvPicPr>
          <p:cNvPr id="3" name="Picture 2" descr="A group of triangles in the sky&#10;&#10;AI-generated content may be incorrect.">
            <a:extLst>
              <a:ext uri="{FF2B5EF4-FFF2-40B4-BE49-F238E27FC236}">
                <a16:creationId xmlns:a16="http://schemas.microsoft.com/office/drawing/2014/main" id="{76836FB0-0991-6CAC-8241-D17B237E8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3407" y="836380"/>
            <a:ext cx="7485417" cy="6021620"/>
          </a:xfrm>
          <a:prstGeom prst="rect">
            <a:avLst/>
          </a:prstGeom>
        </p:spPr>
      </p:pic>
      <p:pic>
        <p:nvPicPr>
          <p:cNvPr id="4" name="Picture 3" descr="A black background with yellow letters&#10;&#10;AI-generated content may be incorrect.">
            <a:extLst>
              <a:ext uri="{FF2B5EF4-FFF2-40B4-BE49-F238E27FC236}">
                <a16:creationId xmlns:a16="http://schemas.microsoft.com/office/drawing/2014/main" id="{6BE84338-EFC4-13A3-86E7-92D792E7A2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613" y="533540"/>
            <a:ext cx="2665790" cy="760043"/>
          </a:xfrm>
          <a:prstGeom prst="rect">
            <a:avLst/>
          </a:prstGeom>
        </p:spPr>
      </p:pic>
    </p:spTree>
    <p:extLst>
      <p:ext uri="{BB962C8B-B14F-4D97-AF65-F5344CB8AC3E}">
        <p14:creationId xmlns:p14="http://schemas.microsoft.com/office/powerpoint/2010/main" val="17694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5C37D-821E-81B5-9E25-438C9340F3DF}"/>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rot="5400000">
            <a:off x="48838" y="666410"/>
            <a:ext cx="798455" cy="227637"/>
          </a:xfrm>
          <a:prstGeom prst="rect">
            <a:avLst/>
          </a:prstGeom>
        </p:spPr>
      </p:pic>
      <p:cxnSp>
        <p:nvCxnSpPr>
          <p:cNvPr id="11" name="Straight Connector 10">
            <a:extLst>
              <a:ext uri="{FF2B5EF4-FFF2-40B4-BE49-F238E27FC236}">
                <a16:creationId xmlns:a16="http://schemas.microsoft.com/office/drawing/2014/main" id="{6A4FBC90-C0B8-DCDC-4566-5C0873554986}"/>
              </a:ext>
            </a:extLst>
          </p:cNvPr>
          <p:cNvCxnSpPr>
            <a:cxnSpLocks/>
          </p:cNvCxnSpPr>
          <p:nvPr/>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1B163E-24C9-5056-F082-10A629F13AA2}"/>
              </a:ext>
            </a:extLst>
          </p:cNvPr>
          <p:cNvCxnSpPr>
            <a:cxnSpLocks/>
          </p:cNvCxnSpPr>
          <p:nvPr/>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Footer Placeholder 2">
            <a:extLst>
              <a:ext uri="{FF2B5EF4-FFF2-40B4-BE49-F238E27FC236}">
                <a16:creationId xmlns:a16="http://schemas.microsoft.com/office/drawing/2014/main" id="{E73E0B98-77EB-50B0-6CA4-827BA74F34B8}"/>
              </a:ext>
            </a:extLst>
          </p:cNvPr>
          <p:cNvSpPr>
            <a:spLocks noGrp="1"/>
          </p:cNvSpPr>
          <p:nvPr>
            <p:ph type="ftr" sz="quarter" idx="11"/>
          </p:nvPr>
        </p:nvSpPr>
        <p:spPr>
          <a:xfrm rot="5400000">
            <a:off x="-447874" y="5000120"/>
            <a:ext cx="1928836" cy="227637"/>
          </a:xfrm>
        </p:spPr>
        <p:txBody>
          <a:bodyPr/>
          <a:lstStyle/>
          <a:p>
            <a:pPr defTabSz="914126"/>
            <a:r>
              <a:rPr lang="en-US">
                <a:solidFill>
                  <a:srgbClr val="1E1405"/>
                </a:solidFill>
              </a:rPr>
              <a:t>© 2025 CoreLogic, Inc.</a:t>
            </a:r>
          </a:p>
        </p:txBody>
      </p:sp>
      <p:sp>
        <p:nvSpPr>
          <p:cNvPr id="8" name="Slide Number Placeholder 3">
            <a:extLst>
              <a:ext uri="{FF2B5EF4-FFF2-40B4-BE49-F238E27FC236}">
                <a16:creationId xmlns:a16="http://schemas.microsoft.com/office/drawing/2014/main" id="{5DC935B8-DB99-1361-E76A-778E0204FD9B}"/>
              </a:ext>
            </a:extLst>
          </p:cNvPr>
          <p:cNvSpPr>
            <a:spLocks noGrp="1"/>
          </p:cNvSpPr>
          <p:nvPr>
            <p:ph type="sldNum" sz="quarter" idx="12"/>
          </p:nvPr>
        </p:nvSpPr>
        <p:spPr>
          <a:xfrm rot="5400000">
            <a:off x="375363" y="6230670"/>
            <a:ext cx="282363" cy="227637"/>
          </a:xfrm>
        </p:spPr>
        <p:txBody>
          <a:body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4" name="Picture 3">
            <a:extLst>
              <a:ext uri="{FF2B5EF4-FFF2-40B4-BE49-F238E27FC236}">
                <a16:creationId xmlns:a16="http://schemas.microsoft.com/office/drawing/2014/main" id="{221409A3-A33A-1A69-304C-8CFB3E45568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 r="24"/>
          <a:stretch/>
        </p:blipFill>
        <p:spPr>
          <a:xfrm rot="5400000">
            <a:off x="48838" y="666410"/>
            <a:ext cx="798455" cy="227637"/>
          </a:xfrm>
          <a:prstGeom prst="rect">
            <a:avLst/>
          </a:prstGeom>
        </p:spPr>
      </p:pic>
      <p:cxnSp>
        <p:nvCxnSpPr>
          <p:cNvPr id="5" name="Straight Connector 4">
            <a:extLst>
              <a:ext uri="{FF2B5EF4-FFF2-40B4-BE49-F238E27FC236}">
                <a16:creationId xmlns:a16="http://schemas.microsoft.com/office/drawing/2014/main" id="{B6E3BD1E-B513-F1BB-DAF4-13E107E89D0A}"/>
              </a:ext>
            </a:extLst>
          </p:cNvPr>
          <p:cNvCxnSpPr>
            <a:cxnSpLocks/>
          </p:cNvCxnSpPr>
          <p:nvPr userDrawn="1"/>
        </p:nvCxnSpPr>
        <p:spPr>
          <a:xfrm>
            <a:off x="641462"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3F31BF-8DF2-9808-DE40-5518D25276AB}"/>
              </a:ext>
            </a:extLst>
          </p:cNvPr>
          <p:cNvCxnSpPr>
            <a:cxnSpLocks/>
          </p:cNvCxnSpPr>
          <p:nvPr userDrawn="1"/>
        </p:nvCxnSpPr>
        <p:spPr>
          <a:xfrm rot="5400000">
            <a:off x="454011" y="6129769"/>
            <a:ext cx="0" cy="1687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Vertical Title 1">
            <a:extLst>
              <a:ext uri="{FF2B5EF4-FFF2-40B4-BE49-F238E27FC236}">
                <a16:creationId xmlns:a16="http://schemas.microsoft.com/office/drawing/2014/main" id="{617574E9-989C-862C-E512-E2837D9EB522}"/>
              </a:ext>
            </a:extLst>
          </p:cNvPr>
          <p:cNvSpPr>
            <a:spLocks noGrp="1"/>
          </p:cNvSpPr>
          <p:nvPr>
            <p:ph type="title" orient="vert" hasCustomPrompt="1"/>
          </p:nvPr>
        </p:nvSpPr>
        <p:spPr>
          <a:xfrm>
            <a:off x="10503956" y="389159"/>
            <a:ext cx="1300740" cy="6087840"/>
          </a:xfrm>
        </p:spPr>
        <p:txBody>
          <a:bodyPr vert="eaVert"/>
          <a:lstStyle>
            <a:lvl1pPr>
              <a:defRPr/>
            </a:lvl1pPr>
          </a:lstStyle>
          <a:p>
            <a:r>
              <a:rPr lang="en-US"/>
              <a:t>Click to edit </a:t>
            </a:r>
            <a:br>
              <a:rPr lang="en-US"/>
            </a:br>
            <a:r>
              <a:rPr lang="en-US"/>
              <a:t>Master title </a:t>
            </a:r>
            <a:br>
              <a:rPr lang="en-US"/>
            </a:br>
            <a:r>
              <a:rPr lang="en-US"/>
              <a:t>style</a:t>
            </a:r>
          </a:p>
        </p:txBody>
      </p:sp>
      <p:sp>
        <p:nvSpPr>
          <p:cNvPr id="13" name="Vertical Text Placeholder 2">
            <a:extLst>
              <a:ext uri="{FF2B5EF4-FFF2-40B4-BE49-F238E27FC236}">
                <a16:creationId xmlns:a16="http://schemas.microsoft.com/office/drawing/2014/main" id="{ACFD0E34-0165-8674-627B-E4E9CD98370F}"/>
              </a:ext>
            </a:extLst>
          </p:cNvPr>
          <p:cNvSpPr>
            <a:spLocks noGrp="1"/>
          </p:cNvSpPr>
          <p:nvPr>
            <p:ph type="body" orient="vert" idx="1"/>
          </p:nvPr>
        </p:nvSpPr>
        <p:spPr>
          <a:xfrm>
            <a:off x="799893" y="389159"/>
            <a:ext cx="9293360" cy="6087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50117E95-32F7-FB74-077E-2585A2603FD9}"/>
              </a:ext>
            </a:extLst>
          </p:cNvPr>
          <p:cNvGrpSpPr/>
          <p:nvPr userDrawn="1"/>
        </p:nvGrpSpPr>
        <p:grpSpPr>
          <a:xfrm rot="5400000">
            <a:off x="7258438" y="3365067"/>
            <a:ext cx="6096511" cy="144697"/>
            <a:chOff x="380497" y="1888670"/>
            <a:chExt cx="6096511" cy="144735"/>
          </a:xfrm>
        </p:grpSpPr>
        <p:pic>
          <p:nvPicPr>
            <p:cNvPr id="3" name="Graphic 2">
              <a:extLst>
                <a:ext uri="{FF2B5EF4-FFF2-40B4-BE49-F238E27FC236}">
                  <a16:creationId xmlns:a16="http://schemas.microsoft.com/office/drawing/2014/main" id="{5DB59C62-8E66-0C74-0F2A-21166063A2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B11FDB6D-E8E7-551D-704B-E967F7D90DEF}"/>
                </a:ext>
              </a:extLst>
            </p:cNvPr>
            <p:cNvCxnSpPr>
              <a:cxnSpLocks/>
            </p:cNvCxnSpPr>
            <p:nvPr userDrawn="1"/>
          </p:nvCxnSpPr>
          <p:spPr>
            <a:xfrm rot="16200000">
              <a:off x="3428753" y="-1143404"/>
              <a:ext cx="0" cy="609651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5550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504">
          <p15:clr>
            <a:srgbClr val="5ACBF0"/>
          </p15:clr>
        </p15:guide>
        <p15:guide id="14" pos="6600">
          <p15:clr>
            <a:srgbClr val="5ACBF0"/>
          </p15:clr>
        </p15:guide>
        <p15:guide id="15" pos="408">
          <p15:clr>
            <a:srgbClr val="5ACBF0"/>
          </p15:clr>
        </p15:guide>
        <p15:guide id="16" pos="6552">
          <p15:clr>
            <a:srgbClr val="5ACBF0"/>
          </p15:clr>
        </p15:guide>
        <p15:guide id="17" pos="7440">
          <p15:clr>
            <a:srgbClr val="5ACBF0"/>
          </p15:clr>
        </p15:guide>
        <p15:guide id="18" orient="horz" pos="240">
          <p15:clr>
            <a:srgbClr val="5ACBF0"/>
          </p15:clr>
        </p15:guide>
        <p15:guide id="19" orient="horz" pos="528">
          <p15:clr>
            <a:srgbClr val="5ACBF0"/>
          </p15:clr>
        </p15:guide>
        <p15:guide id="20" orient="horz" pos="3792">
          <p15:clr>
            <a:srgbClr val="5ACBF0"/>
          </p15:clr>
        </p15:guide>
        <p15:guide id="21" orient="horz" pos="408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9A03D-D667-C90A-D171-33DBCAD61A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spTree>
    <p:extLst>
      <p:ext uri="{BB962C8B-B14F-4D97-AF65-F5344CB8AC3E}">
        <p14:creationId xmlns:p14="http://schemas.microsoft.com/office/powerpoint/2010/main" val="246192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1 subhead above">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1068983"/>
            <a:ext cx="8506051" cy="797641"/>
          </a:xfrm>
        </p:spPr>
        <p:txBody>
          <a:bodyPr anchor="b" anchorCtr="0">
            <a:normAutofit/>
          </a:bodyPr>
          <a:lstStyle>
            <a:lvl1pPr>
              <a:defRPr sz="2399"/>
            </a:lvl1pPr>
          </a:lstStyle>
          <a:p>
            <a:pPr lvl="0"/>
            <a:r>
              <a:rPr lang="en-US"/>
              <a:t>Click to edit </a:t>
            </a:r>
            <a:br>
              <a:rPr lang="en-US"/>
            </a:br>
            <a:r>
              <a:rPr lang="en-US"/>
              <a:t>Master text styles</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996538"/>
            <a:ext cx="7679767" cy="3151037"/>
          </a:xfrm>
        </p:spPr>
        <p:txBody>
          <a:bodyPr anchor="t"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58969"/>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405554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1 subhead below">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591" y="450622"/>
            <a:ext cx="5660973" cy="412797"/>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5" y="1276719"/>
            <a:ext cx="7678960" cy="3151037"/>
          </a:xfrm>
        </p:spPr>
        <p:txBody>
          <a:bodyPr anchor="b" anchorCtr="0">
            <a:normAutofit/>
          </a:bodyPr>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727" y="4492714"/>
            <a:ext cx="8506051" cy="797641"/>
          </a:xfrm>
        </p:spPr>
        <p:txBody>
          <a:bodyPr anchor="t" anchorCtr="0">
            <a:normAutofit/>
          </a:bodyPr>
          <a:lstStyle>
            <a:lvl1pPr>
              <a:defRPr sz="2399"/>
            </a:lvl1pPr>
          </a:lstStyle>
          <a:p>
            <a:pPr lvl="0"/>
            <a:r>
              <a:rPr lang="en-US"/>
              <a:t>Click to edit </a:t>
            </a:r>
            <a:br>
              <a:rPr lang="en-US"/>
            </a:br>
            <a:r>
              <a:rPr lang="en-US"/>
              <a:t>Master text styles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461863"/>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449" y="1661060"/>
            <a:ext cx="5354376"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407495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0D7BC-6191-5F96-987B-50573498D4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9" name="Picture 8" descr="A group of colorful triangles&#10;&#10;AI-generated content may be incorrect.">
            <a:extLst>
              <a:ext uri="{FF2B5EF4-FFF2-40B4-BE49-F238E27FC236}">
                <a16:creationId xmlns:a16="http://schemas.microsoft.com/office/drawing/2014/main" id="{A4D3E9CB-024E-3A4B-20F0-F057638AF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4" name="Picture 3" descr="A group of colorful triangles&#10;&#10;AI-generated content may be incorrect.">
            <a:extLst>
              <a:ext uri="{FF2B5EF4-FFF2-40B4-BE49-F238E27FC236}">
                <a16:creationId xmlns:a16="http://schemas.microsoft.com/office/drawing/2014/main" id="{047F7B2F-8918-C713-6CFF-BE0D1A0136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spTree>
    <p:extLst>
      <p:ext uri="{BB962C8B-B14F-4D97-AF65-F5344CB8AC3E}">
        <p14:creationId xmlns:p14="http://schemas.microsoft.com/office/powerpoint/2010/main" val="140497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1_Cover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9" name="Picture 8" descr="A group of colorful triangles&#10;&#10;AI-generated content may be incorrect.">
            <a:extLst>
              <a:ext uri="{FF2B5EF4-FFF2-40B4-BE49-F238E27FC236}">
                <a16:creationId xmlns:a16="http://schemas.microsoft.com/office/drawing/2014/main" id="{A4D3E9CB-024E-3A4B-20F0-F057638A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pic>
        <p:nvPicPr>
          <p:cNvPr id="4" name="Picture 3" descr="A group of colorful triangles&#10;&#10;AI-generated content may be incorrect.">
            <a:extLst>
              <a:ext uri="{FF2B5EF4-FFF2-40B4-BE49-F238E27FC236}">
                <a16:creationId xmlns:a16="http://schemas.microsoft.com/office/drawing/2014/main" id="{047F7B2F-8918-C713-6CFF-BE0D1A0136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8" y="1493480"/>
            <a:ext cx="11068977" cy="5364520"/>
          </a:xfrm>
          <a:prstGeom prst="rect">
            <a:avLst/>
          </a:prstGeom>
        </p:spPr>
      </p:pic>
    </p:spTree>
    <p:extLst>
      <p:ext uri="{BB962C8B-B14F-4D97-AF65-F5344CB8AC3E}">
        <p14:creationId xmlns:p14="http://schemas.microsoft.com/office/powerpoint/2010/main" val="270832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ov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67CC05-33B2-741F-EE03-E94D895A221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group of small colorful triangles&#10;&#10;AI-generated content may be incorrect.">
            <a:extLst>
              <a:ext uri="{FF2B5EF4-FFF2-40B4-BE49-F238E27FC236}">
                <a16:creationId xmlns:a16="http://schemas.microsoft.com/office/drawing/2014/main" id="{66105DE4-63EA-6029-504C-779E1C40F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pic>
        <p:nvPicPr>
          <p:cNvPr id="4" name="Picture 3" descr="A group of small colorful triangles&#10;&#10;AI-generated content may be incorrect.">
            <a:extLst>
              <a:ext uri="{FF2B5EF4-FFF2-40B4-BE49-F238E27FC236}">
                <a16:creationId xmlns:a16="http://schemas.microsoft.com/office/drawing/2014/main" id="{C7C17C34-B00A-10E5-5476-E3D0E7556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4597" y="1612602"/>
            <a:ext cx="7214517" cy="5245398"/>
          </a:xfrm>
          <a:prstGeom prst="rect">
            <a:avLst/>
          </a:prstGeom>
        </p:spPr>
      </p:pic>
    </p:spTree>
    <p:extLst>
      <p:ext uri="{BB962C8B-B14F-4D97-AF65-F5344CB8AC3E}">
        <p14:creationId xmlns:p14="http://schemas.microsoft.com/office/powerpoint/2010/main" val="166603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ove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79AD69-9269-B608-82C9-499C1D25D1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7" r="37"/>
          <a:stretch/>
        </p:blipFill>
        <p:spPr bwMode="black">
          <a:xfrm>
            <a:off x="9138444" y="395849"/>
            <a:ext cx="2664946"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black background with pink and purple triangles&#10;&#10;AI-generated content may be incorrect.">
            <a:extLst>
              <a:ext uri="{FF2B5EF4-FFF2-40B4-BE49-F238E27FC236}">
                <a16:creationId xmlns:a16="http://schemas.microsoft.com/office/drawing/2014/main" id="{3ED8A5B8-61F0-931B-C414-D9DEAA90C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4" name="Picture 3" descr="A black background with pink and purple triangles&#10;&#10;AI-generated content may be incorrect.">
            <a:extLst>
              <a:ext uri="{FF2B5EF4-FFF2-40B4-BE49-F238E27FC236}">
                <a16:creationId xmlns:a16="http://schemas.microsoft.com/office/drawing/2014/main" id="{8AB37247-C9B6-5E4C-5F2E-11E9AEF2E7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spTree>
    <p:extLst>
      <p:ext uri="{BB962C8B-B14F-4D97-AF65-F5344CB8AC3E}">
        <p14:creationId xmlns:p14="http://schemas.microsoft.com/office/powerpoint/2010/main" val="294739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50621"/>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8" name="Picture 7" descr="A black background with pink and purple triangles&#10;&#10;AI-generated content may be incorrect.">
            <a:extLst>
              <a:ext uri="{FF2B5EF4-FFF2-40B4-BE49-F238E27FC236}">
                <a16:creationId xmlns:a16="http://schemas.microsoft.com/office/drawing/2014/main" id="{3ED8A5B8-61F0-931B-C414-D9DEAA90C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black background with pink and purple triangles&#10;&#10;AI-generated content may be incorrect.">
            <a:extLst>
              <a:ext uri="{FF2B5EF4-FFF2-40B4-BE49-F238E27FC236}">
                <a16:creationId xmlns:a16="http://schemas.microsoft.com/office/drawing/2014/main" id="{8AB37247-C9B6-5E4C-5F2E-11E9AEF2E7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000"/>
            <a:ext cx="12188825" cy="584200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6F79AD69-9269-B608-82C9-499C1D25D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82440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5">
    <p:bg>
      <p:bgPr>
        <a:solidFill>
          <a:srgbClr val="FF6E8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bg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group of yellow triangles on a black background&#10;&#10;AI-generated content may be incorrect.">
            <a:extLst>
              <a:ext uri="{FF2B5EF4-FFF2-40B4-BE49-F238E27FC236}">
                <a16:creationId xmlns:a16="http://schemas.microsoft.com/office/drawing/2014/main" id="{87FE131A-F29A-2C8F-B8CF-4AF8CF1DD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yellow triangles on a black background&#10;&#10;AI-generated content may be incorrect.">
            <a:extLst>
              <a:ext uri="{FF2B5EF4-FFF2-40B4-BE49-F238E27FC236}">
                <a16:creationId xmlns:a16="http://schemas.microsoft.com/office/drawing/2014/main" id="{B8F64F53-AA48-3D39-09C3-D2C68AE5A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spTree>
    <p:extLst>
      <p:ext uri="{BB962C8B-B14F-4D97-AF65-F5344CB8AC3E}">
        <p14:creationId xmlns:p14="http://schemas.microsoft.com/office/powerpoint/2010/main" val="219358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over 6">
    <p:bg>
      <p:bgPr>
        <a:solidFill>
          <a:srgbClr val="A805F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black background with orange hearts&#10;&#10;AI-generated content may be incorrect.">
            <a:extLst>
              <a:ext uri="{FF2B5EF4-FFF2-40B4-BE49-F238E27FC236}">
                <a16:creationId xmlns:a16="http://schemas.microsoft.com/office/drawing/2014/main" id="{966320B1-D09A-24F4-F28D-95C4B6C73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pic>
        <p:nvPicPr>
          <p:cNvPr id="4" name="Picture 3" descr="A black background with orange hearts&#10;&#10;AI-generated content may be incorrect.">
            <a:extLst>
              <a:ext uri="{FF2B5EF4-FFF2-40B4-BE49-F238E27FC236}">
                <a16:creationId xmlns:a16="http://schemas.microsoft.com/office/drawing/2014/main" id="{A1AD9DA6-0BCA-EE99-3423-51D4F75F08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6" name="Picture 5">
            <a:extLst>
              <a:ext uri="{FF2B5EF4-FFF2-40B4-BE49-F238E27FC236}">
                <a16:creationId xmlns:a16="http://schemas.microsoft.com/office/drawing/2014/main" id="{3F895973-2D07-609D-F4C0-CF8FAC1E51C8}"/>
              </a:ext>
            </a:extLst>
          </p:cNvPr>
          <p:cNvPicPr>
            <a:picLocks noChangeAspect="1"/>
          </p:cNvPicPr>
          <p:nvPr userDrawn="1"/>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spTree>
    <p:extLst>
      <p:ext uri="{BB962C8B-B14F-4D97-AF65-F5344CB8AC3E}">
        <p14:creationId xmlns:p14="http://schemas.microsoft.com/office/powerpoint/2010/main" val="142139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ver 7">
    <p:bg>
      <p:bgPr>
        <a:solidFill>
          <a:srgbClr val="FF8E65"/>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bg1"/>
                </a:solidFill>
              </a:defRPr>
            </a:lvl1pPr>
          </a:lstStyle>
          <a:p>
            <a:r>
              <a:rPr lang="en-US"/>
              <a:t>Click to edit Master title style 3 lines</a:t>
            </a:r>
          </a:p>
        </p:txBody>
      </p:sp>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5" name="Picture 4" descr="A yellow and black background&#10;&#10;AI-generated content may be incorrect.">
            <a:extLst>
              <a:ext uri="{FF2B5EF4-FFF2-40B4-BE49-F238E27FC236}">
                <a16:creationId xmlns:a16="http://schemas.microsoft.com/office/drawing/2014/main" id="{A0167C0E-BF90-138A-0C4B-52B98A2A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yellow and black background&#10;&#10;AI-generated content may be incorrect.">
            <a:extLst>
              <a:ext uri="{FF2B5EF4-FFF2-40B4-BE49-F238E27FC236}">
                <a16:creationId xmlns:a16="http://schemas.microsoft.com/office/drawing/2014/main" id="{6E1091CC-D209-D104-59A7-DD525087D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spTree>
    <p:extLst>
      <p:ext uri="{BB962C8B-B14F-4D97-AF65-F5344CB8AC3E}">
        <p14:creationId xmlns:p14="http://schemas.microsoft.com/office/powerpoint/2010/main" val="242764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8">
    <p:bg>
      <p:bgPr>
        <a:solidFill>
          <a:srgbClr val="FFCD2E"/>
        </a:solidFill>
        <a:effectLst/>
      </p:bgPr>
    </p:bg>
    <p:spTree>
      <p:nvGrpSpPr>
        <p:cNvPr id="1" name=""/>
        <p:cNvGrpSpPr/>
        <p:nvPr/>
      </p:nvGrpSpPr>
      <p:grpSpPr>
        <a:xfrm>
          <a:off x="0" y="0"/>
          <a:ext cx="0" cy="0"/>
          <a:chOff x="0" y="0"/>
          <a:chExt cx="0" cy="0"/>
        </a:xfrm>
      </p:grpSpPr>
      <p:pic>
        <p:nvPicPr>
          <p:cNvPr id="4" name="Picture 3" descr="A black background with pink triangles&#10;&#10;AI-generated content may be incorrect.">
            <a:extLst>
              <a:ext uri="{FF2B5EF4-FFF2-40B4-BE49-F238E27FC236}">
                <a16:creationId xmlns:a16="http://schemas.microsoft.com/office/drawing/2014/main" id="{72A822AF-5287-73EA-12C9-7D24D8962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pic>
        <p:nvPicPr>
          <p:cNvPr id="5" name="Picture 4" descr="A black background with pink triangles&#10;&#10;AI-generated content may be incorrect.">
            <a:extLst>
              <a:ext uri="{FF2B5EF4-FFF2-40B4-BE49-F238E27FC236}">
                <a16:creationId xmlns:a16="http://schemas.microsoft.com/office/drawing/2014/main" id="{E1D125B0-D938-8A00-B098-16B879936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2350"/>
            <a:ext cx="12188825" cy="5835650"/>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normAutofit/>
          </a:bodyPr>
          <a:lstStyle>
            <a:lvl1pPr algn="l">
              <a:lnSpc>
                <a:spcPct val="94000"/>
              </a:lnSpc>
              <a:defRPr sz="7098" b="0">
                <a:solidFill>
                  <a:schemeClr val="bg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54756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5059"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spTree>
    <p:extLst>
      <p:ext uri="{BB962C8B-B14F-4D97-AF65-F5344CB8AC3E}">
        <p14:creationId xmlns:p14="http://schemas.microsoft.com/office/powerpoint/2010/main" val="142734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185631"/>
            <a:ext cx="7541835"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spTree>
    <p:extLst>
      <p:ext uri="{BB962C8B-B14F-4D97-AF65-F5344CB8AC3E}">
        <p14:creationId xmlns:p14="http://schemas.microsoft.com/office/powerpoint/2010/main" val="33792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Subhead,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4" name="Text Placeholder 2">
            <a:extLst>
              <a:ext uri="{FF2B5EF4-FFF2-40B4-BE49-F238E27FC236}">
                <a16:creationId xmlns:a16="http://schemas.microsoft.com/office/drawing/2014/main" id="{1EDCB4B0-5E33-4EB1-412F-6078EC7EA966}"/>
              </a:ext>
            </a:extLst>
          </p:cNvPr>
          <p:cNvSpPr>
            <a:spLocks noGrp="1"/>
          </p:cNvSpPr>
          <p:nvPr>
            <p:ph type="body" idx="14"/>
          </p:nvPr>
        </p:nvSpPr>
        <p:spPr>
          <a:xfrm>
            <a:off x="380398" y="1681163"/>
            <a:ext cx="754183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398" y="2654105"/>
            <a:ext cx="7541835" cy="3519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8EFE52AC-21A6-5D0A-4575-A83201A51181}"/>
              </a:ext>
            </a:extLst>
          </p:cNvPr>
          <p:cNvGrpSpPr/>
          <p:nvPr/>
        </p:nvGrpSpPr>
        <p:grpSpPr>
          <a:xfrm>
            <a:off x="380398" y="2361368"/>
            <a:ext cx="11424298" cy="144735"/>
            <a:chOff x="380497" y="1888670"/>
            <a:chExt cx="11427274" cy="144735"/>
          </a:xfrm>
        </p:grpSpPr>
        <p:pic>
          <p:nvPicPr>
            <p:cNvPr id="16" name="Graphic 15">
              <a:extLst>
                <a:ext uri="{FF2B5EF4-FFF2-40B4-BE49-F238E27FC236}">
                  <a16:creationId xmlns:a16="http://schemas.microsoft.com/office/drawing/2014/main" id="{C7041BC4-A2CC-4604-6F15-781B5AF007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EF87E2FC-295C-A080-3B46-81E067864305}"/>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 name="Straight Connector 7">
            <a:extLst>
              <a:ext uri="{FF2B5EF4-FFF2-40B4-BE49-F238E27FC236}">
                <a16:creationId xmlns:a16="http://schemas.microsoft.com/office/drawing/2014/main" id="{2B03A40E-B7D2-CE41-79A0-4BD75943E44B}"/>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19DB3E-FA2C-7959-BF1D-A44A615157CA}"/>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3D1EF0A0-202F-F7CC-5760-F951C18EC9E2}"/>
              </a:ext>
            </a:extLst>
          </p:cNvPr>
          <p:cNvGrpSpPr/>
          <p:nvPr userDrawn="1"/>
        </p:nvGrpSpPr>
        <p:grpSpPr bwMode="black">
          <a:xfrm>
            <a:off x="380398" y="2361368"/>
            <a:ext cx="11424298" cy="144735"/>
            <a:chOff x="380497" y="1888670"/>
            <a:chExt cx="11427274" cy="144735"/>
          </a:xfrm>
        </p:grpSpPr>
        <p:pic>
          <p:nvPicPr>
            <p:cNvPr id="18" name="Graphic 17">
              <a:extLst>
                <a:ext uri="{FF2B5EF4-FFF2-40B4-BE49-F238E27FC236}">
                  <a16:creationId xmlns:a16="http://schemas.microsoft.com/office/drawing/2014/main" id="{F35CA3CB-7BF9-F055-CDD1-18F05E3C38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781826EB-03F8-B938-E11B-10CED06FC488}"/>
                </a:ext>
              </a:extLst>
            </p:cNvPr>
            <p:cNvCxnSpPr>
              <a:cxnSpLocks/>
            </p:cNvCxnSpPr>
            <p:nvPr userDrawn="1"/>
          </p:nvCxnSpPr>
          <p:spPr bwMode="black">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1" name="Picture 20">
            <a:extLst>
              <a:ext uri="{FF2B5EF4-FFF2-40B4-BE49-F238E27FC236}">
                <a16:creationId xmlns:a16="http://schemas.microsoft.com/office/drawing/2014/main" id="{F16F93AB-FC09-65DB-03A1-7E122CE2CA8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37" r="37"/>
          <a:stretch/>
        </p:blipFill>
        <p:spPr bwMode="black">
          <a:xfrm>
            <a:off x="382204" y="6556212"/>
            <a:ext cx="798372" cy="227696"/>
          </a:xfrm>
          <a:prstGeom prst="rect">
            <a:avLst/>
          </a:prstGeom>
        </p:spPr>
      </p:pic>
    </p:spTree>
    <p:extLst>
      <p:ext uri="{BB962C8B-B14F-4D97-AF65-F5344CB8AC3E}">
        <p14:creationId xmlns:p14="http://schemas.microsoft.com/office/powerpoint/2010/main" val="280479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ection Header 01">
    <p:bg>
      <p:bgPr>
        <a:solidFill>
          <a:srgbClr val="8805CB"/>
        </a:solidFill>
        <a:effectLst/>
      </p:bgPr>
    </p:bg>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C83E9EE1-C186-DCD5-661F-A95214832B62}"/>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tx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pPr defTabSz="914126"/>
            <a:r>
              <a:rPr lang="en-US">
                <a:solidFill>
                  <a:srgbClr val="F7EFE2"/>
                </a:solidFill>
              </a:rPr>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pPr defTabSz="914126"/>
            <a:fld id="{CEECFCA9-F77F-4627-B4FF-32A2978341AA}" type="slidenum">
              <a:rPr lang="en-US" smtClean="0">
                <a:solidFill>
                  <a:srgbClr val="F7EFE2"/>
                </a:solidFill>
              </a:rPr>
              <a:pPr defTabSz="914126"/>
              <a:t>‹#›</a:t>
            </a:fld>
            <a:endParaRPr lang="en-US">
              <a:solidFill>
                <a:srgbClr val="F7EFE2"/>
              </a:solidFill>
            </a:endParaRPr>
          </a:p>
        </p:txBody>
      </p:sp>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A6C21695-69AB-B5ED-C6E8-A03FF8973D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flipH="1">
            <a:off x="1354623" y="2592636"/>
            <a:ext cx="730351" cy="365271"/>
          </a:xfrm>
          <a:prstGeom prst="rect">
            <a:avLst/>
          </a:prstGeom>
        </p:spPr>
      </p:pic>
      <p:pic>
        <p:nvPicPr>
          <p:cNvPr id="10" name="Graphic 9">
            <a:extLst>
              <a:ext uri="{FF2B5EF4-FFF2-40B4-BE49-F238E27FC236}">
                <a16:creationId xmlns:a16="http://schemas.microsoft.com/office/drawing/2014/main" id="{77E339C2-E1AD-9766-C71A-72D707CCFBD0}"/>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grpSp>
        <p:nvGrpSpPr>
          <p:cNvPr id="16" name="Group 15">
            <a:extLst>
              <a:ext uri="{FF2B5EF4-FFF2-40B4-BE49-F238E27FC236}">
                <a16:creationId xmlns:a16="http://schemas.microsoft.com/office/drawing/2014/main" id="{827A0B04-5519-6AFB-7DFA-2541D335CE95}"/>
              </a:ext>
            </a:extLst>
          </p:cNvPr>
          <p:cNvGrpSpPr/>
          <p:nvPr userDrawn="1"/>
        </p:nvGrpSpPr>
        <p:grpSpPr>
          <a:xfrm>
            <a:off x="380398" y="6476612"/>
            <a:ext cx="11424298" cy="307297"/>
            <a:chOff x="380497" y="6476611"/>
            <a:chExt cx="11427274" cy="307297"/>
          </a:xfrm>
        </p:grpSpPr>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B4E2641-02C3-2D6E-0455-C697753020B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2AC284-F2FD-4D71-A316-5717952CE39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9DDBD2D4-C54F-63B2-9E59-3FB20670639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37" r="37"/>
            <a:stretch/>
          </p:blipFill>
          <p:spPr bwMode="black">
            <a:xfrm>
              <a:off x="382304" y="6556212"/>
              <a:ext cx="798580" cy="227696"/>
            </a:xfrm>
            <a:prstGeom prst="rect">
              <a:avLst/>
            </a:prstGeom>
          </p:spPr>
        </p:pic>
      </p:grpSp>
    </p:spTree>
    <p:extLst>
      <p:ext uri="{BB962C8B-B14F-4D97-AF65-F5344CB8AC3E}">
        <p14:creationId xmlns:p14="http://schemas.microsoft.com/office/powerpoint/2010/main" val="283109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Section Header 02">
    <p:bg>
      <p:bgPr>
        <a:solidFill>
          <a:srgbClr val="DD37D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rgbClr val="1E1405"/>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rgbClr val="1E1405"/>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pPr defTabSz="914126"/>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pPr defTabSz="914126"/>
            <a:fld id="{CEECFCA9-F77F-4627-B4FF-32A2978341AA}" type="slidenum">
              <a:rPr lang="en-US" smtClean="0"/>
              <a:pPr defTabSz="914126"/>
              <a:t>‹#›</a:t>
            </a:fld>
            <a:endParaRPr lang="en-US"/>
          </a:p>
        </p:txBody>
      </p:sp>
      <p:grpSp>
        <p:nvGrpSpPr>
          <p:cNvPr id="4" name="Group 3">
            <a:extLst>
              <a:ext uri="{FF2B5EF4-FFF2-40B4-BE49-F238E27FC236}">
                <a16:creationId xmlns:a16="http://schemas.microsoft.com/office/drawing/2014/main" id="{29BFAF33-CAC3-4543-3A9D-57C59B223801}"/>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5" name="Graphic 14">
            <a:extLst>
              <a:ext uri="{FF2B5EF4-FFF2-40B4-BE49-F238E27FC236}">
                <a16:creationId xmlns:a16="http://schemas.microsoft.com/office/drawing/2014/main" id="{33A09832-2448-B9CE-110F-7FD615B6F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flipH="1">
            <a:off x="1354623" y="2592636"/>
            <a:ext cx="730351" cy="365271"/>
          </a:xfrm>
          <a:prstGeom prst="rect">
            <a:avLst/>
          </a:prstGeom>
        </p:spPr>
      </p:pic>
      <p:pic>
        <p:nvPicPr>
          <p:cNvPr id="16" name="Graphic 15">
            <a:extLst>
              <a:ext uri="{FF2B5EF4-FFF2-40B4-BE49-F238E27FC236}">
                <a16:creationId xmlns:a16="http://schemas.microsoft.com/office/drawing/2014/main" id="{E395E4CB-37B4-A8A2-7DCF-4089F926C5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flipH="1">
            <a:off x="1354623" y="2592636"/>
            <a:ext cx="730351" cy="365271"/>
          </a:xfrm>
          <a:prstGeom prst="rect">
            <a:avLst/>
          </a:prstGeom>
        </p:spPr>
      </p:pic>
      <p:pic>
        <p:nvPicPr>
          <p:cNvPr id="21" name="Picture 20">
            <a:extLst>
              <a:ext uri="{FF2B5EF4-FFF2-40B4-BE49-F238E27FC236}">
                <a16:creationId xmlns:a16="http://schemas.microsoft.com/office/drawing/2014/main" id="{96C1662D-54B3-8E9F-6F0E-064BCD942D6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 r="25"/>
          <a:stretch/>
        </p:blipFill>
        <p:spPr bwMode="black">
          <a:xfrm>
            <a:off x="382204" y="6556212"/>
            <a:ext cx="798568" cy="227696"/>
          </a:xfrm>
          <a:prstGeom prst="rect">
            <a:avLst/>
          </a:prstGeom>
        </p:spPr>
      </p:pic>
    </p:spTree>
    <p:extLst>
      <p:ext uri="{BB962C8B-B14F-4D97-AF65-F5344CB8AC3E}">
        <p14:creationId xmlns:p14="http://schemas.microsoft.com/office/powerpoint/2010/main" val="253913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Section Header 03">
    <p:bg>
      <p:bgPr>
        <a:solidFill>
          <a:srgbClr val="FF6E8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pPr defTabSz="914126"/>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pPr defTabSz="914126"/>
            <a:fld id="{CEECFCA9-F77F-4627-B4FF-32A2978341AA}" type="slidenum">
              <a:rPr lang="en-US" smtClean="0"/>
              <a:pPr defTabSz="914126"/>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B3C69FDE-BDD1-D709-8538-E690AC617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cxnSp>
        <p:nvCxnSpPr>
          <p:cNvPr id="9" name="Straight Connector 8">
            <a:extLst>
              <a:ext uri="{FF2B5EF4-FFF2-40B4-BE49-F238E27FC236}">
                <a16:creationId xmlns:a16="http://schemas.microsoft.com/office/drawing/2014/main" id="{89433C3F-99EB-2855-57D4-67888C91F674}"/>
              </a:ext>
            </a:extLst>
          </p:cNvPr>
          <p:cNvCxnSpPr>
            <a:cxnSpLocks/>
          </p:cNvCxnSpPr>
          <p:nvPr userDrawn="1"/>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83905D-CE19-9A28-0A45-EB37E65CA53E}"/>
              </a:ext>
            </a:extLst>
          </p:cNvPr>
          <p:cNvCxnSpPr>
            <a:cxnSpLocks/>
          </p:cNvCxnSpPr>
          <p:nvPr userDrawn="1"/>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970F766A-4ED6-68BC-7BCE-774ECB1515D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98051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ver 5">
    <p:bg>
      <p:bgPr>
        <a:solidFill>
          <a:srgbClr val="FF6E8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tx1"/>
                </a:solidFill>
              </a:defRPr>
            </a:lvl1pPr>
          </a:lstStyle>
          <a:p>
            <a:r>
              <a:rPr lang="en-US"/>
              <a:t>Click to edit Master title style</a:t>
            </a:r>
            <a:br>
              <a:rPr lang="en-US"/>
            </a:br>
            <a:r>
              <a:rPr lang="en-US"/>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group of yellow triangles on a black background&#10;&#10;AI-generated content may be incorrect.">
            <a:extLst>
              <a:ext uri="{FF2B5EF4-FFF2-40B4-BE49-F238E27FC236}">
                <a16:creationId xmlns:a16="http://schemas.microsoft.com/office/drawing/2014/main" id="{87FE131A-F29A-2C8F-B8CF-4AF8CF1DD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group of yellow triangles on a black background&#10;&#10;AI-generated content may be incorrect.">
            <a:extLst>
              <a:ext uri="{FF2B5EF4-FFF2-40B4-BE49-F238E27FC236}">
                <a16:creationId xmlns:a16="http://schemas.microsoft.com/office/drawing/2014/main" id="{B8F64F53-AA48-3D39-09C3-D2C68AE5A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8833" y="1711546"/>
            <a:ext cx="5373785" cy="5146454"/>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F0A4FDAE-3535-5C62-BD4F-0797956355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129376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Section Header 04">
    <p:bg>
      <p:bgPr>
        <a:solidFill>
          <a:srgbClr val="FF8E65"/>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bg1"/>
                </a:solidFill>
              </a:defRPr>
            </a:lvl1pPr>
          </a:lstStyle>
          <a:p>
            <a:pPr defTabSz="914126"/>
            <a:r>
              <a:rPr lang="en-US">
                <a:solidFill>
                  <a:srgbClr val="1E1405"/>
                </a:solidFill>
              </a:rPr>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bg1"/>
                </a:solidFill>
              </a:defRPr>
            </a:lvl1p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FDEBF293-E19D-39D1-23C5-6C889C2A4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cxnSp>
        <p:nvCxnSpPr>
          <p:cNvPr id="10" name="Straight Connector 9">
            <a:extLst>
              <a:ext uri="{FF2B5EF4-FFF2-40B4-BE49-F238E27FC236}">
                <a16:creationId xmlns:a16="http://schemas.microsoft.com/office/drawing/2014/main" id="{5C3060EF-E671-7A30-8AAD-02174E0E9D68}"/>
              </a:ext>
            </a:extLst>
          </p:cNvPr>
          <p:cNvCxnSpPr>
            <a:cxnSpLocks/>
          </p:cNvCxnSpPr>
          <p:nvPr userDrawn="1"/>
        </p:nvCxnSpPr>
        <p:spPr>
          <a:xfrm>
            <a:off x="11550078"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F34861E6-44FB-C298-8EA0-77A1FE5096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58471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Section Header 05">
    <p:bg>
      <p:bgPr>
        <a:solidFill>
          <a:srgbClr val="FFCD2E"/>
        </a:solidFill>
        <a:effectLst/>
      </p:bgPr>
    </p:bg>
    <p:spTree>
      <p:nvGrpSpPr>
        <p:cNvPr id="1" name=""/>
        <p:cNvGrpSpPr/>
        <p:nvPr/>
      </p:nvGrpSpPr>
      <p:grpSpPr>
        <a:xfrm>
          <a:off x="0" y="0"/>
          <a:ext cx="0" cy="0"/>
          <a:chOff x="0" y="0"/>
          <a:chExt cx="0" cy="0"/>
        </a:xfrm>
      </p:grpSpPr>
      <p:sp>
        <p:nvSpPr>
          <p:cNvPr id="7" name="Section number">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624" y="437890"/>
            <a:ext cx="1467355" cy="2080773"/>
          </a:xfrm>
        </p:spPr>
        <p:txBody>
          <a:bodyPr anchor="b" anchorCtr="0">
            <a:noAutofit/>
          </a:bodyPr>
          <a:lstStyle>
            <a:lvl1pPr marL="0" indent="0">
              <a:lnSpc>
                <a:spcPct val="100000"/>
              </a:lnSpc>
              <a:buFont typeface="Arial" panose="020B0604020202020204" pitchFamily="34" charset="0"/>
              <a:buNone/>
              <a:defRPr sz="4999">
                <a:solidFill>
                  <a:schemeClr val="bg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NN</a:t>
            </a:r>
          </a:p>
        </p:txBody>
      </p:sp>
      <p:sp>
        <p:nvSpPr>
          <p:cNvPr id="2" name="Title">
            <a:extLst>
              <a:ext uri="{FF2B5EF4-FFF2-40B4-BE49-F238E27FC236}">
                <a16:creationId xmlns:a16="http://schemas.microsoft.com/office/drawing/2014/main" id="{2D116A52-1457-90F1-2A7C-1D5B3D5D8246}"/>
              </a:ext>
            </a:extLst>
          </p:cNvPr>
          <p:cNvSpPr>
            <a:spLocks noGrp="1"/>
          </p:cNvSpPr>
          <p:nvPr>
            <p:ph type="title" hasCustomPrompt="1"/>
          </p:nvPr>
        </p:nvSpPr>
        <p:spPr>
          <a:xfrm>
            <a:off x="3299294" y="437889"/>
            <a:ext cx="8070133" cy="2852737"/>
          </a:xfrm>
        </p:spPr>
        <p:txBody>
          <a:bodyPr anchor="b"/>
          <a:lstStyle>
            <a:lvl1pPr>
              <a:defRPr sz="5198" b="0">
                <a:solidFill>
                  <a:schemeClr val="bg1"/>
                </a:solidFill>
              </a:defRPr>
            </a:lvl1pPr>
          </a:lstStyle>
          <a:p>
            <a:r>
              <a:rPr lang="en-US"/>
              <a:t>Click to edit Master section style</a:t>
            </a:r>
          </a:p>
        </p:txBody>
      </p:sp>
      <p:sp>
        <p:nvSpPr>
          <p:cNvPr id="3" name="Secondary header">
            <a:extLst>
              <a:ext uri="{FF2B5EF4-FFF2-40B4-BE49-F238E27FC236}">
                <a16:creationId xmlns:a16="http://schemas.microsoft.com/office/drawing/2014/main" id="{1BF06F6B-677F-094F-188F-9B79A5B10459}"/>
              </a:ext>
            </a:extLst>
          </p:cNvPr>
          <p:cNvSpPr>
            <a:spLocks noGrp="1"/>
          </p:cNvSpPr>
          <p:nvPr>
            <p:ph type="body" idx="1"/>
          </p:nvPr>
        </p:nvSpPr>
        <p:spPr>
          <a:xfrm>
            <a:off x="3299294" y="3703943"/>
            <a:ext cx="8070133" cy="1500187"/>
          </a:xfrm>
        </p:spPr>
        <p:txBody>
          <a:bodyPr/>
          <a:lstStyle>
            <a:lvl1pPr marL="0" indent="0">
              <a:lnSpc>
                <a:spcPct val="100000"/>
              </a:lnSpc>
              <a:buNone/>
              <a:defRPr sz="2399">
                <a:solidFill>
                  <a:schemeClr val="bg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pPr defTabSz="914126"/>
            <a:r>
              <a:rPr lang="en-US"/>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pPr defTabSz="914126"/>
            <a:fld id="{CEECFCA9-F77F-4627-B4FF-32A2978341AA}" type="slidenum">
              <a:rPr lang="en-US" smtClean="0"/>
              <a:pPr defTabSz="914126"/>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grpSp>
        <p:nvGrpSpPr>
          <p:cNvPr id="4" name="Group 3">
            <a:extLst>
              <a:ext uri="{FF2B5EF4-FFF2-40B4-BE49-F238E27FC236}">
                <a16:creationId xmlns:a16="http://schemas.microsoft.com/office/drawing/2014/main" id="{477E529B-21D1-720F-7D7A-D8AA86D22602}"/>
              </a:ext>
            </a:extLst>
          </p:cNvPr>
          <p:cNvGrpSpPr/>
          <p:nvPr/>
        </p:nvGrpSpPr>
        <p:grpSpPr>
          <a:xfrm>
            <a:off x="380398" y="6476612"/>
            <a:ext cx="11424298"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8" name="Graphic 7">
            <a:extLst>
              <a:ext uri="{FF2B5EF4-FFF2-40B4-BE49-F238E27FC236}">
                <a16:creationId xmlns:a16="http://schemas.microsoft.com/office/drawing/2014/main" id="{7CFEEFFF-12D5-3AA4-3B8C-36878D3A3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pic>
        <p:nvPicPr>
          <p:cNvPr id="16" name="Graphic 15">
            <a:extLst>
              <a:ext uri="{FF2B5EF4-FFF2-40B4-BE49-F238E27FC236}">
                <a16:creationId xmlns:a16="http://schemas.microsoft.com/office/drawing/2014/main" id="{8FD4B55C-CB65-2373-3C8A-1A39327717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623" y="2592636"/>
            <a:ext cx="730351" cy="365271"/>
          </a:xfrm>
          <a:prstGeom prst="rect">
            <a:avLst/>
          </a:prstGeom>
        </p:spPr>
      </p:pic>
    </p:spTree>
    <p:extLst>
      <p:ext uri="{BB962C8B-B14F-4D97-AF65-F5344CB8AC3E}">
        <p14:creationId xmlns:p14="http://schemas.microsoft.com/office/powerpoint/2010/main" val="282725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F06F6B-677F-094F-188F-9B79A5B10459}"/>
              </a:ext>
            </a:extLst>
          </p:cNvPr>
          <p:cNvSpPr>
            <a:spLocks noGrp="1"/>
          </p:cNvSpPr>
          <p:nvPr>
            <p:ph type="body" idx="1" hasCustomPrompt="1"/>
          </p:nvPr>
        </p:nvSpPr>
        <p:spPr>
          <a:xfrm>
            <a:off x="380398" y="674476"/>
            <a:ext cx="5378822" cy="1184304"/>
          </a:xfrm>
        </p:spPr>
        <p:txBody>
          <a:bodyPr/>
          <a:lstStyle>
            <a:lvl1pPr marL="0" indent="0">
              <a:lnSpc>
                <a:spcPct val="100000"/>
              </a:lnSpc>
              <a:spcBef>
                <a:spcPts val="0"/>
              </a:spcBef>
              <a:buNone/>
              <a:defRPr sz="2399">
                <a:solidFill>
                  <a:schemeClr val="tx1"/>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Optional Chapter Title</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80398" y="2346637"/>
            <a:ext cx="5378822" cy="2852737"/>
          </a:xfrm>
        </p:spPr>
        <p:txBody>
          <a:bodyPr anchor="t" anchorCtr="0"/>
          <a:lstStyle>
            <a:lvl1pPr>
              <a:defRPr sz="5098" b="0">
                <a:solidFill>
                  <a:schemeClr val="tx1"/>
                </a:solidFill>
              </a:defRPr>
            </a:lvl1pPr>
          </a:lstStyle>
          <a:p>
            <a:r>
              <a:rPr lang="en-US"/>
              <a:t>Click to edit Master divider style</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pPr defTabSz="914126"/>
            <a:r>
              <a:rPr lang="en-US">
                <a:solidFill>
                  <a:srgbClr val="F7EFE2"/>
                </a:solidFill>
              </a:rPr>
              <a:t>© 2025 CoreLogic, Inc.</a:t>
            </a:r>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pPr defTabSz="914126"/>
            <a:fld id="{CEECFCA9-F77F-4627-B4FF-32A2978341AA}" type="slidenum">
              <a:rPr lang="en-US" smtClean="0">
                <a:solidFill>
                  <a:srgbClr val="F7EFE2"/>
                </a:solidFill>
              </a:rPr>
              <a:pPr defTabSz="914126"/>
              <a:t>‹#›</a:t>
            </a:fld>
            <a:endParaRPr lang="en-US">
              <a:solidFill>
                <a:srgbClr val="F7EFE2"/>
              </a:solidFill>
            </a:endParaRPr>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cstate="print">
            <a:extLst>
              <a:ext uri="{28A0092B-C50C-407E-A947-70E740481C1C}">
                <a14:useLocalDpi xmlns:a14="http://schemas.microsoft.com/office/drawing/2010/main" val="0"/>
              </a:ext>
            </a:extLst>
          </a:blip>
          <a:srcRect l="24" r="24"/>
          <a:stretch/>
        </p:blipFill>
        <p:spPr>
          <a:xfrm>
            <a:off x="382205" y="6556212"/>
            <a:ext cx="798247"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CE39B78C-1CC9-21E8-88C6-4C643F3C8632}"/>
              </a:ext>
            </a:extLst>
          </p:cNvPr>
          <p:cNvGrpSpPr/>
          <p:nvPr/>
        </p:nvGrpSpPr>
        <p:grpSpPr>
          <a:xfrm flipH="1">
            <a:off x="380398" y="366261"/>
            <a:ext cx="5582213" cy="144735"/>
            <a:chOff x="380497" y="1888670"/>
            <a:chExt cx="5583667" cy="144735"/>
          </a:xfrm>
        </p:grpSpPr>
        <p:pic>
          <p:nvPicPr>
            <p:cNvPr id="10" name="Graphic 9">
              <a:extLst>
                <a:ext uri="{FF2B5EF4-FFF2-40B4-BE49-F238E27FC236}">
                  <a16:creationId xmlns:a16="http://schemas.microsoft.com/office/drawing/2014/main" id="{06616CC2-B334-0B63-2DA3-A0D00FBEF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188D420D-357E-2455-EE93-B28A71B89EA8}"/>
                </a:ext>
              </a:extLst>
            </p:cNvPr>
            <p:cNvCxnSpPr>
              <a:cxnSpLocks/>
            </p:cNvCxnSpPr>
            <p:nvPr/>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Picture Placeholder 6">
            <a:extLst>
              <a:ext uri="{FF2B5EF4-FFF2-40B4-BE49-F238E27FC236}">
                <a16:creationId xmlns:a16="http://schemas.microsoft.com/office/drawing/2014/main" id="{BF75A44F-714D-2F4D-BF57-C57E96F9E693}"/>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pic>
        <p:nvPicPr>
          <p:cNvPr id="4" name="Picture 3">
            <a:extLst>
              <a:ext uri="{FF2B5EF4-FFF2-40B4-BE49-F238E27FC236}">
                <a16:creationId xmlns:a16="http://schemas.microsoft.com/office/drawing/2014/main" id="{DA74F43A-B94B-62D2-5BF8-243890FD30E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cxnSp>
        <p:nvCxnSpPr>
          <p:cNvPr id="8" name="Straight Connector 7">
            <a:extLst>
              <a:ext uri="{FF2B5EF4-FFF2-40B4-BE49-F238E27FC236}">
                <a16:creationId xmlns:a16="http://schemas.microsoft.com/office/drawing/2014/main" id="{44B8CB0F-DC27-1E6F-8A02-9C84BA22D9A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3ED85B2-66A0-C198-9C6E-7EBE811A94F3}"/>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D921AAB3-8139-7B7E-C6BD-B4BF5685FE75}"/>
              </a:ext>
            </a:extLst>
          </p:cNvPr>
          <p:cNvGrpSpPr/>
          <p:nvPr userDrawn="1"/>
        </p:nvGrpSpPr>
        <p:grpSpPr bwMode="black">
          <a:xfrm flipH="1">
            <a:off x="380398" y="366261"/>
            <a:ext cx="5582213" cy="144735"/>
            <a:chOff x="380497" y="1888670"/>
            <a:chExt cx="5583667" cy="144735"/>
          </a:xfrm>
        </p:grpSpPr>
        <p:pic>
          <p:nvPicPr>
            <p:cNvPr id="17" name="Graphic 16">
              <a:extLst>
                <a:ext uri="{FF2B5EF4-FFF2-40B4-BE49-F238E27FC236}">
                  <a16:creationId xmlns:a16="http://schemas.microsoft.com/office/drawing/2014/main" id="{6CADED3E-FDA9-6BCD-A837-03246F3BB6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8081C14C-FF13-1DCF-B6F2-D8B7945F42B7}"/>
                </a:ext>
              </a:extLst>
            </p:cNvPr>
            <p:cNvCxnSpPr>
              <a:cxnSpLocks/>
            </p:cNvCxnSpPr>
            <p:nvPr userDrawn="1"/>
          </p:nvCxnSpPr>
          <p:spPr bwMode="black">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3031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9D10C-27B8-59CC-C06D-F18337E45BDE}"/>
              </a:ext>
            </a:extLst>
          </p:cNvPr>
          <p:cNvSpPr>
            <a:spLocks noGrp="1"/>
          </p:cNvSpPr>
          <p:nvPr>
            <p:ph sz="half" idx="2"/>
          </p:nvPr>
        </p:nvSpPr>
        <p:spPr>
          <a:xfrm>
            <a:off x="6237450" y="2188029"/>
            <a:ext cx="556724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18493" y="1888671"/>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AAF7B070-A6FC-CA0D-407B-78A8BF3BCAAE}"/>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4E076927-7A86-C7DA-BD4D-B248979A07F4}"/>
              </a:ext>
            </a:extLst>
          </p:cNvPr>
          <p:cNvGrpSpPr/>
          <p:nvPr userDrawn="1"/>
        </p:nvGrpSpPr>
        <p:grpSpPr bwMode="black">
          <a:xfrm>
            <a:off x="380398" y="1888671"/>
            <a:ext cx="5586203" cy="144735"/>
            <a:chOff x="380497" y="1888670"/>
            <a:chExt cx="5587658" cy="144735"/>
          </a:xfrm>
        </p:grpSpPr>
        <p:pic>
          <p:nvPicPr>
            <p:cNvPr id="9" name="Graphic 8">
              <a:extLst>
                <a:ext uri="{FF2B5EF4-FFF2-40B4-BE49-F238E27FC236}">
                  <a16:creationId xmlns:a16="http://schemas.microsoft.com/office/drawing/2014/main" id="{BD444D2B-3486-1CF7-90CA-ACF1D3820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3" name="Straight Connector 12">
              <a:extLst>
                <a:ext uri="{FF2B5EF4-FFF2-40B4-BE49-F238E27FC236}">
                  <a16:creationId xmlns:a16="http://schemas.microsoft.com/office/drawing/2014/main" id="{1FF3D211-722E-72FA-E2B9-9FF51802C43F}"/>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3325BB5B-1A76-C8FD-1AD2-C37623156DCF}"/>
              </a:ext>
            </a:extLst>
          </p:cNvPr>
          <p:cNvGrpSpPr/>
          <p:nvPr userDrawn="1"/>
        </p:nvGrpSpPr>
        <p:grpSpPr bwMode="black">
          <a:xfrm>
            <a:off x="6218493" y="1888671"/>
            <a:ext cx="5586203" cy="144735"/>
            <a:chOff x="380497" y="1888670"/>
            <a:chExt cx="5587658" cy="144735"/>
          </a:xfrm>
        </p:grpSpPr>
        <p:pic>
          <p:nvPicPr>
            <p:cNvPr id="15" name="Graphic 14">
              <a:extLst>
                <a:ext uri="{FF2B5EF4-FFF2-40B4-BE49-F238E27FC236}">
                  <a16:creationId xmlns:a16="http://schemas.microsoft.com/office/drawing/2014/main" id="{1439D9E9-8768-FA8E-8144-0ABA5DDD9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614A364-A8AC-BB92-4DCB-CEB2438F473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0703F006-E27A-EBA0-73F1-42673F0A7308}"/>
              </a:ext>
            </a:extLst>
          </p:cNvPr>
          <p:cNvGrpSpPr/>
          <p:nvPr userDrawn="1"/>
        </p:nvGrpSpPr>
        <p:grpSpPr>
          <a:xfrm>
            <a:off x="380398" y="6476612"/>
            <a:ext cx="11424298" cy="271909"/>
            <a:chOff x="380497" y="6476611"/>
            <a:chExt cx="11427274" cy="271909"/>
          </a:xfrm>
        </p:grpSpPr>
        <p:cxnSp>
          <p:nvCxnSpPr>
            <p:cNvPr id="26" name="Straight Connector 25">
              <a:extLst>
                <a:ext uri="{FF2B5EF4-FFF2-40B4-BE49-F238E27FC236}">
                  <a16:creationId xmlns:a16="http://schemas.microsoft.com/office/drawing/2014/main" id="{99B96EC6-934B-9EE5-D6F3-2C5E9EA11E5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B17AD8-D695-1B9A-A8DD-4A6F15ABE2C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8" name="Picture 27">
            <a:extLst>
              <a:ext uri="{FF2B5EF4-FFF2-40B4-BE49-F238E27FC236}">
                <a16:creationId xmlns:a16="http://schemas.microsoft.com/office/drawing/2014/main" id="{0DF9D23A-C05C-9DC7-772F-FD5598A994F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5241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3626678"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4279801"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8175473" y="2188029"/>
            <a:ext cx="36292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9" y="1888671"/>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172BF11-636F-0860-09BF-75B0B02638EF}"/>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8713" y="1888671"/>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5474" y="1888671"/>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7428C6DD-2C9B-745F-D139-4F1F756496BA}"/>
              </a:ext>
            </a:extLst>
          </p:cNvPr>
          <p:cNvGrpSpPr/>
          <p:nvPr userDrawn="1"/>
        </p:nvGrpSpPr>
        <p:grpSpPr bwMode="black">
          <a:xfrm>
            <a:off x="380399" y="1888671"/>
            <a:ext cx="3653915" cy="144735"/>
            <a:chOff x="380497" y="1888670"/>
            <a:chExt cx="3654867" cy="144735"/>
          </a:xfrm>
        </p:grpSpPr>
        <p:pic>
          <p:nvPicPr>
            <p:cNvPr id="13" name="Graphic 12">
              <a:extLst>
                <a:ext uri="{FF2B5EF4-FFF2-40B4-BE49-F238E27FC236}">
                  <a16:creationId xmlns:a16="http://schemas.microsoft.com/office/drawing/2014/main" id="{BC4639FB-A5DE-2A35-BC6F-DC499787F6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6FE50E4-7371-7DBD-EE7B-3869144324E6}"/>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D608008A-CA20-3752-3C7B-428037226146}"/>
              </a:ext>
            </a:extLst>
          </p:cNvPr>
          <p:cNvGrpSpPr/>
          <p:nvPr userDrawn="1"/>
        </p:nvGrpSpPr>
        <p:grpSpPr>
          <a:xfrm>
            <a:off x="380398" y="6476612"/>
            <a:ext cx="11424298" cy="271909"/>
            <a:chOff x="380497" y="6476611"/>
            <a:chExt cx="11427274" cy="271909"/>
          </a:xfrm>
        </p:grpSpPr>
        <p:cxnSp>
          <p:nvCxnSpPr>
            <p:cNvPr id="27" name="Straight Connector 26">
              <a:extLst>
                <a:ext uri="{FF2B5EF4-FFF2-40B4-BE49-F238E27FC236}">
                  <a16:creationId xmlns:a16="http://schemas.microsoft.com/office/drawing/2014/main" id="{33F2AF47-ED25-D8C2-8A03-FACB62A9B43A}"/>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74BEA4-0255-A280-13B7-4EDEF5D1E75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A069BBF9-1C4A-239F-E916-7BC978856431}"/>
              </a:ext>
            </a:extLst>
          </p:cNvPr>
          <p:cNvGrpSpPr/>
          <p:nvPr userDrawn="1"/>
        </p:nvGrpSpPr>
        <p:grpSpPr bwMode="black">
          <a:xfrm>
            <a:off x="4278713" y="1888671"/>
            <a:ext cx="3653915" cy="144735"/>
            <a:chOff x="380497" y="1888670"/>
            <a:chExt cx="3654867" cy="144735"/>
          </a:xfrm>
        </p:grpSpPr>
        <p:pic>
          <p:nvPicPr>
            <p:cNvPr id="30" name="Graphic 29">
              <a:extLst>
                <a:ext uri="{FF2B5EF4-FFF2-40B4-BE49-F238E27FC236}">
                  <a16:creationId xmlns:a16="http://schemas.microsoft.com/office/drawing/2014/main" id="{CD41C990-D8B9-4526-191E-04782F8BE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29936BA4-B41A-29FD-438E-59DF9C7F1E7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2" name="Group 31">
            <a:extLst>
              <a:ext uri="{FF2B5EF4-FFF2-40B4-BE49-F238E27FC236}">
                <a16:creationId xmlns:a16="http://schemas.microsoft.com/office/drawing/2014/main" id="{50310C80-9975-3C8C-2307-6680002E2F0C}"/>
              </a:ext>
            </a:extLst>
          </p:cNvPr>
          <p:cNvGrpSpPr/>
          <p:nvPr userDrawn="1"/>
        </p:nvGrpSpPr>
        <p:grpSpPr bwMode="black">
          <a:xfrm>
            <a:off x="8175474" y="1888671"/>
            <a:ext cx="3653915" cy="144735"/>
            <a:chOff x="380497" y="1888670"/>
            <a:chExt cx="3654867" cy="144735"/>
          </a:xfrm>
        </p:grpSpPr>
        <p:pic>
          <p:nvPicPr>
            <p:cNvPr id="33" name="Graphic 32">
              <a:extLst>
                <a:ext uri="{FF2B5EF4-FFF2-40B4-BE49-F238E27FC236}">
                  <a16:creationId xmlns:a16="http://schemas.microsoft.com/office/drawing/2014/main" id="{DDCCBE78-20C8-1E01-A9BA-58A7D58096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4" name="Straight Connector 33">
              <a:extLst>
                <a:ext uri="{FF2B5EF4-FFF2-40B4-BE49-F238E27FC236}">
                  <a16:creationId xmlns:a16="http://schemas.microsoft.com/office/drawing/2014/main" id="{FA322CB2-FB79-A57A-67CE-8016EC5E5C9C}"/>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77CFD461-908D-B11E-928F-07588825197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72526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9" y="2188029"/>
            <a:ext cx="2673580"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3304695"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6233906"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4">
            <a:extLst>
              <a:ext uri="{FF2B5EF4-FFF2-40B4-BE49-F238E27FC236}">
                <a16:creationId xmlns:a16="http://schemas.microsoft.com/office/drawing/2014/main" id="{03495036-E9C0-CCD2-E1B2-A2015F8BE70B}"/>
              </a:ext>
            </a:extLst>
          </p:cNvPr>
          <p:cNvSpPr>
            <a:spLocks noGrp="1"/>
          </p:cNvSpPr>
          <p:nvPr>
            <p:ph sz="half" idx="14"/>
          </p:nvPr>
        </p:nvSpPr>
        <p:spPr>
          <a:xfrm>
            <a:off x="9143029" y="2188029"/>
            <a:ext cx="2678494"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188867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746A3D09-14FF-C460-977D-AE705D2B10A9}"/>
              </a:ext>
            </a:extLst>
          </p:cNvPr>
          <p:cNvGrpSpPr/>
          <p:nvPr/>
        </p:nvGrpSpPr>
        <p:grpSpPr>
          <a:xfrm>
            <a:off x="380398" y="6476612"/>
            <a:ext cx="11424298"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188867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188867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188867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566C005C-8AE5-F570-F0E3-182C5F943077}"/>
              </a:ext>
            </a:extLst>
          </p:cNvPr>
          <p:cNvGrpSpPr/>
          <p:nvPr userDrawn="1"/>
        </p:nvGrpSpPr>
        <p:grpSpPr bwMode="black">
          <a:xfrm>
            <a:off x="380398" y="1888671"/>
            <a:ext cx="2673580" cy="144735"/>
            <a:chOff x="380497" y="1888670"/>
            <a:chExt cx="2674276" cy="144735"/>
          </a:xfrm>
        </p:grpSpPr>
        <p:pic>
          <p:nvPicPr>
            <p:cNvPr id="14" name="Graphic 13">
              <a:extLst>
                <a:ext uri="{FF2B5EF4-FFF2-40B4-BE49-F238E27FC236}">
                  <a16:creationId xmlns:a16="http://schemas.microsoft.com/office/drawing/2014/main" id="{0E55AA90-A748-F9EC-24DF-C55481E66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BADBE2C3-3784-AECC-907E-15B7C6E21CF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D17BDAC-76A1-7F0F-3C18-BA19E5546D3D}"/>
              </a:ext>
            </a:extLst>
          </p:cNvPr>
          <p:cNvGrpSpPr/>
          <p:nvPr userDrawn="1"/>
        </p:nvGrpSpPr>
        <p:grpSpPr>
          <a:xfrm>
            <a:off x="380398" y="6476612"/>
            <a:ext cx="11424298" cy="271909"/>
            <a:chOff x="380497" y="6476611"/>
            <a:chExt cx="11427274" cy="271909"/>
          </a:xfrm>
        </p:grpSpPr>
        <p:cxnSp>
          <p:nvCxnSpPr>
            <p:cNvPr id="24" name="Straight Connector 23">
              <a:extLst>
                <a:ext uri="{FF2B5EF4-FFF2-40B4-BE49-F238E27FC236}">
                  <a16:creationId xmlns:a16="http://schemas.microsoft.com/office/drawing/2014/main" id="{059C96AA-C3BD-2816-FD18-12C49214DF4C}"/>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B5FFB38-056D-9AD5-6FEA-CB849453197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2E1B153F-8421-DF4D-C872-BF9D2CB2A86F}"/>
              </a:ext>
            </a:extLst>
          </p:cNvPr>
          <p:cNvGrpSpPr/>
          <p:nvPr userDrawn="1"/>
        </p:nvGrpSpPr>
        <p:grpSpPr bwMode="black">
          <a:xfrm>
            <a:off x="3304695" y="1888671"/>
            <a:ext cx="2673580" cy="144735"/>
            <a:chOff x="380497" y="1888670"/>
            <a:chExt cx="2674276" cy="144735"/>
          </a:xfrm>
        </p:grpSpPr>
        <p:pic>
          <p:nvPicPr>
            <p:cNvPr id="34" name="Graphic 33">
              <a:extLst>
                <a:ext uri="{FF2B5EF4-FFF2-40B4-BE49-F238E27FC236}">
                  <a16:creationId xmlns:a16="http://schemas.microsoft.com/office/drawing/2014/main" id="{4E605685-1449-0587-4C7F-76E802CF3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2B06B98-3063-859B-39EC-035B95B47F6C}"/>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6" name="Group 35">
            <a:extLst>
              <a:ext uri="{FF2B5EF4-FFF2-40B4-BE49-F238E27FC236}">
                <a16:creationId xmlns:a16="http://schemas.microsoft.com/office/drawing/2014/main" id="{6F225DC9-FA81-B7E9-4FD9-C8DA6D2A1083}"/>
              </a:ext>
            </a:extLst>
          </p:cNvPr>
          <p:cNvGrpSpPr/>
          <p:nvPr userDrawn="1"/>
        </p:nvGrpSpPr>
        <p:grpSpPr bwMode="black">
          <a:xfrm>
            <a:off x="6233906" y="1888671"/>
            <a:ext cx="2673580" cy="144735"/>
            <a:chOff x="380497" y="1888670"/>
            <a:chExt cx="2674276" cy="144735"/>
          </a:xfrm>
        </p:grpSpPr>
        <p:pic>
          <p:nvPicPr>
            <p:cNvPr id="37" name="Graphic 36">
              <a:extLst>
                <a:ext uri="{FF2B5EF4-FFF2-40B4-BE49-F238E27FC236}">
                  <a16:creationId xmlns:a16="http://schemas.microsoft.com/office/drawing/2014/main" id="{408E13BD-E50F-8654-A7DF-B324ED60C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8" name="Straight Connector 37">
              <a:extLst>
                <a:ext uri="{FF2B5EF4-FFF2-40B4-BE49-F238E27FC236}">
                  <a16:creationId xmlns:a16="http://schemas.microsoft.com/office/drawing/2014/main" id="{7F0581A2-B04A-D0D2-7516-84DCC94FBF29}"/>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9" name="Group 38">
            <a:extLst>
              <a:ext uri="{FF2B5EF4-FFF2-40B4-BE49-F238E27FC236}">
                <a16:creationId xmlns:a16="http://schemas.microsoft.com/office/drawing/2014/main" id="{BA3048E8-68B3-D0EC-287A-23E87F12F541}"/>
              </a:ext>
            </a:extLst>
          </p:cNvPr>
          <p:cNvGrpSpPr/>
          <p:nvPr userDrawn="1"/>
        </p:nvGrpSpPr>
        <p:grpSpPr bwMode="black">
          <a:xfrm>
            <a:off x="9143028" y="1888671"/>
            <a:ext cx="2673580" cy="144735"/>
            <a:chOff x="380497" y="1888670"/>
            <a:chExt cx="2674276" cy="144735"/>
          </a:xfrm>
        </p:grpSpPr>
        <p:pic>
          <p:nvPicPr>
            <p:cNvPr id="40" name="Graphic 39">
              <a:extLst>
                <a:ext uri="{FF2B5EF4-FFF2-40B4-BE49-F238E27FC236}">
                  <a16:creationId xmlns:a16="http://schemas.microsoft.com/office/drawing/2014/main" id="{246BBC04-0CEB-6962-46F0-70A67D30F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1" name="Straight Connector 40">
              <a:extLst>
                <a:ext uri="{FF2B5EF4-FFF2-40B4-BE49-F238E27FC236}">
                  <a16:creationId xmlns:a16="http://schemas.microsoft.com/office/drawing/2014/main" id="{FD2D5A72-3AF9-0AFF-AEC8-4BB0C22292D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2" name="Picture 41">
            <a:extLst>
              <a:ext uri="{FF2B5EF4-FFF2-40B4-BE49-F238E27FC236}">
                <a16:creationId xmlns:a16="http://schemas.microsoft.com/office/drawing/2014/main" id="{E08697C7-366E-6AE2-2010-7CE09C12713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44330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DEE36-7CD8-F44D-9F9A-15CB7F2C2B07}"/>
              </a:ext>
            </a:extLst>
          </p:cNvPr>
          <p:cNvSpPr>
            <a:spLocks noGrp="1"/>
          </p:cNvSpPr>
          <p:nvPr>
            <p:ph sz="quarter" idx="4"/>
          </p:nvPr>
        </p:nvSpPr>
        <p:spPr>
          <a:xfrm>
            <a:off x="6222755"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3" name="Group 12">
            <a:extLst>
              <a:ext uri="{FF2B5EF4-FFF2-40B4-BE49-F238E27FC236}">
                <a16:creationId xmlns:a16="http://schemas.microsoft.com/office/drawing/2014/main" id="{E68295AB-E386-031F-236F-768F7F6965A1}"/>
              </a:ext>
            </a:extLst>
          </p:cNvPr>
          <p:cNvGrpSpPr/>
          <p:nvPr/>
        </p:nvGrpSpPr>
        <p:grpSpPr bwMode="black">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bwMode="black">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263C4D9-2AB0-E4C7-E86E-76E8DCD544F8}"/>
              </a:ext>
            </a:extLst>
          </p:cNvPr>
          <p:cNvGrpSpPr/>
          <p:nvPr userDrawn="1"/>
        </p:nvGrpSpPr>
        <p:grpSpPr bwMode="black">
          <a:xfrm>
            <a:off x="380398" y="2361368"/>
            <a:ext cx="5586203" cy="144735"/>
            <a:chOff x="380497" y="1888670"/>
            <a:chExt cx="5587658" cy="144735"/>
          </a:xfrm>
        </p:grpSpPr>
        <p:pic>
          <p:nvPicPr>
            <p:cNvPr id="11" name="Graphic 10">
              <a:extLst>
                <a:ext uri="{FF2B5EF4-FFF2-40B4-BE49-F238E27FC236}">
                  <a16:creationId xmlns:a16="http://schemas.microsoft.com/office/drawing/2014/main" id="{2903E0F8-C7ED-1B13-ED6B-E277422BE6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3075B4E7-0D77-E012-7E23-87EA7013E64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FCD837BB-CE87-5C05-8967-F0B0346548C9}"/>
              </a:ext>
            </a:extLst>
          </p:cNvPr>
          <p:cNvGrpSpPr/>
          <p:nvPr userDrawn="1"/>
        </p:nvGrpSpPr>
        <p:grpSpPr bwMode="black">
          <a:xfrm>
            <a:off x="6218493" y="2361368"/>
            <a:ext cx="5586203" cy="144735"/>
            <a:chOff x="380497" y="1888670"/>
            <a:chExt cx="5587658" cy="144735"/>
          </a:xfrm>
        </p:grpSpPr>
        <p:pic>
          <p:nvPicPr>
            <p:cNvPr id="23" name="Graphic 22">
              <a:extLst>
                <a:ext uri="{FF2B5EF4-FFF2-40B4-BE49-F238E27FC236}">
                  <a16:creationId xmlns:a16="http://schemas.microsoft.com/office/drawing/2014/main" id="{33F2B534-27BE-4655-22D4-3D1B5949E2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7A454379-96DB-93C4-CB10-7BF16DA0ED0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2CFEECD9-51DA-A4D3-15F2-52A74C8CAC1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328ACDC-5AEC-25F7-C28A-DD8F9FDB34FF}"/>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08978BEB-395A-C09D-98C2-2DDE4534A01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2789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279801"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279801"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175473" y="1681163"/>
            <a:ext cx="3629223"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175473" y="2654105"/>
            <a:ext cx="3629223"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62AEE85C-EA26-06A9-CB76-E97830CAA415}"/>
              </a:ext>
            </a:extLst>
          </p:cNvPr>
          <p:cNvGrpSpPr/>
          <p:nvPr/>
        </p:nvGrpSpPr>
        <p:grpSpPr bwMode="black">
          <a:xfrm>
            <a:off x="380399" y="2361368"/>
            <a:ext cx="3653915" cy="144735"/>
            <a:chOff x="380497" y="1888670"/>
            <a:chExt cx="3654867" cy="144735"/>
          </a:xfrm>
        </p:grpSpPr>
        <p:pic>
          <p:nvPicPr>
            <p:cNvPr id="11" name="Graphic 10">
              <a:extLst>
                <a:ext uri="{FF2B5EF4-FFF2-40B4-BE49-F238E27FC236}">
                  <a16:creationId xmlns:a16="http://schemas.microsoft.com/office/drawing/2014/main" id="{621B0EEB-FDD0-3E37-DCFC-AFA5FF2D63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5347C66F-24FB-EC6C-0C55-4F41DED29598}"/>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FEBDC82-CFFB-6BFA-32A2-6B67E5974FE3}"/>
              </a:ext>
            </a:extLst>
          </p:cNvPr>
          <p:cNvGrpSpPr/>
          <p:nvPr/>
        </p:nvGrpSpPr>
        <p:grpSpPr bwMode="black">
          <a:xfrm>
            <a:off x="4278713" y="2361368"/>
            <a:ext cx="3653915" cy="144735"/>
            <a:chOff x="380497" y="1888670"/>
            <a:chExt cx="3654867" cy="144735"/>
          </a:xfrm>
        </p:grpSpPr>
        <p:pic>
          <p:nvPicPr>
            <p:cNvPr id="24" name="Graphic 23">
              <a:extLst>
                <a:ext uri="{FF2B5EF4-FFF2-40B4-BE49-F238E27FC236}">
                  <a16:creationId xmlns:a16="http://schemas.microsoft.com/office/drawing/2014/main" id="{B8DA7B25-FC5B-45DE-22F0-02F5FAD71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953E413-CE3C-E191-D264-22C10766A91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6" name="Group 25">
            <a:extLst>
              <a:ext uri="{FF2B5EF4-FFF2-40B4-BE49-F238E27FC236}">
                <a16:creationId xmlns:a16="http://schemas.microsoft.com/office/drawing/2014/main" id="{19181796-06A7-BF46-8FAC-915233F5216D}"/>
              </a:ext>
            </a:extLst>
          </p:cNvPr>
          <p:cNvGrpSpPr/>
          <p:nvPr/>
        </p:nvGrpSpPr>
        <p:grpSpPr bwMode="black">
          <a:xfrm>
            <a:off x="8175474" y="2361368"/>
            <a:ext cx="3653915" cy="144735"/>
            <a:chOff x="380497" y="1888670"/>
            <a:chExt cx="3654867" cy="144735"/>
          </a:xfrm>
        </p:grpSpPr>
        <p:pic>
          <p:nvPicPr>
            <p:cNvPr id="27" name="Graphic 26">
              <a:extLst>
                <a:ext uri="{FF2B5EF4-FFF2-40B4-BE49-F238E27FC236}">
                  <a16:creationId xmlns:a16="http://schemas.microsoft.com/office/drawing/2014/main" id="{603D9F37-DD70-159B-26A7-BC7E456EB2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1620B67-FC72-2216-76D6-C1211A9AE5F3}"/>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4" name="Straight Connector 13">
            <a:extLst>
              <a:ext uri="{FF2B5EF4-FFF2-40B4-BE49-F238E27FC236}">
                <a16:creationId xmlns:a16="http://schemas.microsoft.com/office/drawing/2014/main" id="{E45F8F62-8B54-3F36-9255-5DB551F85E8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F8152A0-6EE6-EFEC-6744-5DB55BA3E1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0453E43-F384-1F2D-A29F-917DED7FA78C}"/>
              </a:ext>
            </a:extLst>
          </p:cNvPr>
          <p:cNvGrpSpPr/>
          <p:nvPr userDrawn="1"/>
        </p:nvGrpSpPr>
        <p:grpSpPr bwMode="black">
          <a:xfrm>
            <a:off x="380399" y="2361368"/>
            <a:ext cx="3653915" cy="144735"/>
            <a:chOff x="380497" y="1888670"/>
            <a:chExt cx="3654867" cy="144735"/>
          </a:xfrm>
        </p:grpSpPr>
        <p:pic>
          <p:nvPicPr>
            <p:cNvPr id="17" name="Graphic 16">
              <a:extLst>
                <a:ext uri="{FF2B5EF4-FFF2-40B4-BE49-F238E27FC236}">
                  <a16:creationId xmlns:a16="http://schemas.microsoft.com/office/drawing/2014/main" id="{322078FA-4F1E-B29E-3DEF-520D5C1582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48E8B79E-0FF4-C1BA-3029-C195283B6C76}"/>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7B395509-9321-7478-35B2-11D29B110BCA}"/>
              </a:ext>
            </a:extLst>
          </p:cNvPr>
          <p:cNvGrpSpPr/>
          <p:nvPr userDrawn="1"/>
        </p:nvGrpSpPr>
        <p:grpSpPr bwMode="black">
          <a:xfrm>
            <a:off x="4278713" y="2361368"/>
            <a:ext cx="3653915" cy="144735"/>
            <a:chOff x="380497" y="1888670"/>
            <a:chExt cx="3654867" cy="144735"/>
          </a:xfrm>
        </p:grpSpPr>
        <p:pic>
          <p:nvPicPr>
            <p:cNvPr id="31" name="Graphic 30">
              <a:extLst>
                <a:ext uri="{FF2B5EF4-FFF2-40B4-BE49-F238E27FC236}">
                  <a16:creationId xmlns:a16="http://schemas.microsoft.com/office/drawing/2014/main" id="{2E10CF47-72F7-3DB8-C9FF-EFDEEE6BBE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2" name="Straight Connector 31">
              <a:extLst>
                <a:ext uri="{FF2B5EF4-FFF2-40B4-BE49-F238E27FC236}">
                  <a16:creationId xmlns:a16="http://schemas.microsoft.com/office/drawing/2014/main" id="{495D9601-4ED5-8231-3B41-A189E379BD85}"/>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060B9D5D-0EE5-B10D-D23A-221460C6FA31}"/>
              </a:ext>
            </a:extLst>
          </p:cNvPr>
          <p:cNvGrpSpPr/>
          <p:nvPr userDrawn="1"/>
        </p:nvGrpSpPr>
        <p:grpSpPr bwMode="black">
          <a:xfrm>
            <a:off x="8175474" y="2361368"/>
            <a:ext cx="3653915" cy="144735"/>
            <a:chOff x="380497" y="1888670"/>
            <a:chExt cx="3654867" cy="144735"/>
          </a:xfrm>
        </p:grpSpPr>
        <p:pic>
          <p:nvPicPr>
            <p:cNvPr id="34" name="Graphic 33">
              <a:extLst>
                <a:ext uri="{FF2B5EF4-FFF2-40B4-BE49-F238E27FC236}">
                  <a16:creationId xmlns:a16="http://schemas.microsoft.com/office/drawing/2014/main" id="{C6B95369-5E6D-94B1-AD17-E9A29C8B1F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B09155A2-3618-DBDA-5B19-289683E79D37}"/>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0455BB81-285E-9D8A-9ED2-952FB351F94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4606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omparison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3309266"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3309266"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6234584"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6234584"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4">
            <a:extLst>
              <a:ext uri="{FF2B5EF4-FFF2-40B4-BE49-F238E27FC236}">
                <a16:creationId xmlns:a16="http://schemas.microsoft.com/office/drawing/2014/main" id="{8AB0E052-2CB4-03A0-9E92-A7B1BC6CE843}"/>
              </a:ext>
            </a:extLst>
          </p:cNvPr>
          <p:cNvSpPr>
            <a:spLocks noGrp="1"/>
          </p:cNvSpPr>
          <p:nvPr>
            <p:ph type="body" sz="quarter" idx="16"/>
          </p:nvPr>
        </p:nvSpPr>
        <p:spPr>
          <a:xfrm>
            <a:off x="9141619" y="1681163"/>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50" name="Content Placeholder 4">
            <a:extLst>
              <a:ext uri="{FF2B5EF4-FFF2-40B4-BE49-F238E27FC236}">
                <a16:creationId xmlns:a16="http://schemas.microsoft.com/office/drawing/2014/main" id="{A6C06E7D-49CE-2817-27C2-7204503F5C90}"/>
              </a:ext>
            </a:extLst>
          </p:cNvPr>
          <p:cNvSpPr>
            <a:spLocks noGrp="1"/>
          </p:cNvSpPr>
          <p:nvPr>
            <p:ph sz="quarter" idx="17"/>
          </p:nvPr>
        </p:nvSpPr>
        <p:spPr>
          <a:xfrm>
            <a:off x="9141619" y="2654105"/>
            <a:ext cx="2678494"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0CC59F3D-CADC-65AF-0C47-9E154174E541}"/>
              </a:ext>
            </a:extLst>
          </p:cNvPr>
          <p:cNvGrpSpPr/>
          <p:nvPr/>
        </p:nvGrpSpPr>
        <p:grpSpPr bwMode="black">
          <a:xfrm>
            <a:off x="380398" y="2361368"/>
            <a:ext cx="2673580" cy="144735"/>
            <a:chOff x="380497" y="1888670"/>
            <a:chExt cx="2674276" cy="144735"/>
          </a:xfrm>
        </p:grpSpPr>
        <p:pic>
          <p:nvPicPr>
            <p:cNvPr id="38" name="Graphic 37">
              <a:extLst>
                <a:ext uri="{FF2B5EF4-FFF2-40B4-BE49-F238E27FC236}">
                  <a16:creationId xmlns:a16="http://schemas.microsoft.com/office/drawing/2014/main" id="{66952A62-9677-ADC8-7290-750284A709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9" name="Straight Connector 38">
              <a:extLst>
                <a:ext uri="{FF2B5EF4-FFF2-40B4-BE49-F238E27FC236}">
                  <a16:creationId xmlns:a16="http://schemas.microsoft.com/office/drawing/2014/main" id="{9CBF0561-B0CC-FA09-A0EB-3CBAE7DE289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D73CF680-8459-9A87-6450-DDA03D7F20EE}"/>
              </a:ext>
            </a:extLst>
          </p:cNvPr>
          <p:cNvGrpSpPr/>
          <p:nvPr/>
        </p:nvGrpSpPr>
        <p:grpSpPr bwMode="black">
          <a:xfrm>
            <a:off x="3304695" y="2361368"/>
            <a:ext cx="2673580" cy="144735"/>
            <a:chOff x="380497" y="1888670"/>
            <a:chExt cx="2674276" cy="144735"/>
          </a:xfrm>
        </p:grpSpPr>
        <p:pic>
          <p:nvPicPr>
            <p:cNvPr id="41" name="Graphic 40">
              <a:extLst>
                <a:ext uri="{FF2B5EF4-FFF2-40B4-BE49-F238E27FC236}">
                  <a16:creationId xmlns:a16="http://schemas.microsoft.com/office/drawing/2014/main" id="{F571A8B3-F70F-8744-108B-33E391E3EF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2" name="Straight Connector 41">
              <a:extLst>
                <a:ext uri="{FF2B5EF4-FFF2-40B4-BE49-F238E27FC236}">
                  <a16:creationId xmlns:a16="http://schemas.microsoft.com/office/drawing/2014/main" id="{EBDADDD3-4FFC-D4A8-F16E-19DD157725B6}"/>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3" name="Group 42">
            <a:extLst>
              <a:ext uri="{FF2B5EF4-FFF2-40B4-BE49-F238E27FC236}">
                <a16:creationId xmlns:a16="http://schemas.microsoft.com/office/drawing/2014/main" id="{F0A3BD17-F612-56C5-9AA5-F0420DE9EA9B}"/>
              </a:ext>
            </a:extLst>
          </p:cNvPr>
          <p:cNvGrpSpPr/>
          <p:nvPr/>
        </p:nvGrpSpPr>
        <p:grpSpPr bwMode="black">
          <a:xfrm>
            <a:off x="6233906" y="2361368"/>
            <a:ext cx="2673580" cy="144735"/>
            <a:chOff x="380497" y="1888670"/>
            <a:chExt cx="2674276" cy="144735"/>
          </a:xfrm>
        </p:grpSpPr>
        <p:pic>
          <p:nvPicPr>
            <p:cNvPr id="44" name="Graphic 43">
              <a:extLst>
                <a:ext uri="{FF2B5EF4-FFF2-40B4-BE49-F238E27FC236}">
                  <a16:creationId xmlns:a16="http://schemas.microsoft.com/office/drawing/2014/main" id="{5DEC4604-AEF7-9027-35C4-7002F31EB5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5" name="Straight Connector 44">
              <a:extLst>
                <a:ext uri="{FF2B5EF4-FFF2-40B4-BE49-F238E27FC236}">
                  <a16:creationId xmlns:a16="http://schemas.microsoft.com/office/drawing/2014/main" id="{E18F6E4B-55E7-4D83-455A-7625CF2C67B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6" name="Group 45">
            <a:extLst>
              <a:ext uri="{FF2B5EF4-FFF2-40B4-BE49-F238E27FC236}">
                <a16:creationId xmlns:a16="http://schemas.microsoft.com/office/drawing/2014/main" id="{481DA5ED-05BA-9740-4915-DB21E3C0EAC6}"/>
              </a:ext>
            </a:extLst>
          </p:cNvPr>
          <p:cNvGrpSpPr/>
          <p:nvPr/>
        </p:nvGrpSpPr>
        <p:grpSpPr bwMode="black">
          <a:xfrm>
            <a:off x="9143028" y="2361368"/>
            <a:ext cx="2673580" cy="144735"/>
            <a:chOff x="380497" y="1888670"/>
            <a:chExt cx="2674276" cy="144735"/>
          </a:xfrm>
        </p:grpSpPr>
        <p:pic>
          <p:nvPicPr>
            <p:cNvPr id="47" name="Graphic 46">
              <a:extLst>
                <a:ext uri="{FF2B5EF4-FFF2-40B4-BE49-F238E27FC236}">
                  <a16:creationId xmlns:a16="http://schemas.microsoft.com/office/drawing/2014/main" id="{CC1262D2-368D-1AC4-CD14-6FCA5E12A5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8" name="Straight Connector 47">
              <a:extLst>
                <a:ext uri="{FF2B5EF4-FFF2-40B4-BE49-F238E27FC236}">
                  <a16:creationId xmlns:a16="http://schemas.microsoft.com/office/drawing/2014/main" id="{900462E4-F238-B3E1-B987-66117F440B52}"/>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1" name="Straight Connector 10">
            <a:extLst>
              <a:ext uri="{FF2B5EF4-FFF2-40B4-BE49-F238E27FC236}">
                <a16:creationId xmlns:a16="http://schemas.microsoft.com/office/drawing/2014/main" id="{B21DF504-D1F5-122D-7B51-39D34F35CA87}"/>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DD24404-067A-7FD1-9BA7-B437E7E1081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D91DF6A0-338A-19D8-C291-C9F68E7EC4BC}"/>
              </a:ext>
            </a:extLst>
          </p:cNvPr>
          <p:cNvGrpSpPr/>
          <p:nvPr userDrawn="1"/>
        </p:nvGrpSpPr>
        <p:grpSpPr bwMode="black">
          <a:xfrm>
            <a:off x="380398" y="2361368"/>
            <a:ext cx="2673580" cy="144735"/>
            <a:chOff x="380497" y="1888670"/>
            <a:chExt cx="2674276" cy="144735"/>
          </a:xfrm>
        </p:grpSpPr>
        <p:pic>
          <p:nvPicPr>
            <p:cNvPr id="14" name="Graphic 13">
              <a:extLst>
                <a:ext uri="{FF2B5EF4-FFF2-40B4-BE49-F238E27FC236}">
                  <a16:creationId xmlns:a16="http://schemas.microsoft.com/office/drawing/2014/main" id="{94436816-1D72-8580-3A05-B7C1BE7FC8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E96811C-32FA-1375-2A60-485DDB6EA4D9}"/>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3EA53C1F-39AF-4471-E009-4106D0572491}"/>
              </a:ext>
            </a:extLst>
          </p:cNvPr>
          <p:cNvGrpSpPr/>
          <p:nvPr userDrawn="1"/>
        </p:nvGrpSpPr>
        <p:grpSpPr bwMode="black">
          <a:xfrm>
            <a:off x="3304695" y="2361368"/>
            <a:ext cx="2673580" cy="144735"/>
            <a:chOff x="380497" y="1888670"/>
            <a:chExt cx="2674276" cy="144735"/>
          </a:xfrm>
        </p:grpSpPr>
        <p:pic>
          <p:nvPicPr>
            <p:cNvPr id="17" name="Graphic 16">
              <a:extLst>
                <a:ext uri="{FF2B5EF4-FFF2-40B4-BE49-F238E27FC236}">
                  <a16:creationId xmlns:a16="http://schemas.microsoft.com/office/drawing/2014/main" id="{F7CB843F-B3B2-3207-F688-99483B9576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D91DFC23-B2C1-6D46-8770-61938C9EF5BB}"/>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11A29DAE-694B-1DF4-D5D1-A28B71BC258D}"/>
              </a:ext>
            </a:extLst>
          </p:cNvPr>
          <p:cNvGrpSpPr/>
          <p:nvPr userDrawn="1"/>
        </p:nvGrpSpPr>
        <p:grpSpPr bwMode="black">
          <a:xfrm>
            <a:off x="6233906" y="2361368"/>
            <a:ext cx="2673580" cy="144735"/>
            <a:chOff x="380497" y="1888670"/>
            <a:chExt cx="2674276" cy="144735"/>
          </a:xfrm>
        </p:grpSpPr>
        <p:pic>
          <p:nvPicPr>
            <p:cNvPr id="23" name="Graphic 22">
              <a:extLst>
                <a:ext uri="{FF2B5EF4-FFF2-40B4-BE49-F238E27FC236}">
                  <a16:creationId xmlns:a16="http://schemas.microsoft.com/office/drawing/2014/main" id="{83390E41-0E93-E6A2-E17C-EFC1E73C8F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D37848B6-8CD9-3740-D1AA-E6744D380BE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D804E005-8A2B-EFA1-854F-749837D4E74E}"/>
              </a:ext>
            </a:extLst>
          </p:cNvPr>
          <p:cNvGrpSpPr/>
          <p:nvPr userDrawn="1"/>
        </p:nvGrpSpPr>
        <p:grpSpPr bwMode="black">
          <a:xfrm>
            <a:off x="9143028" y="2361368"/>
            <a:ext cx="2673580" cy="144735"/>
            <a:chOff x="380497" y="1888670"/>
            <a:chExt cx="2674276" cy="144735"/>
          </a:xfrm>
        </p:grpSpPr>
        <p:pic>
          <p:nvPicPr>
            <p:cNvPr id="26" name="Graphic 25">
              <a:extLst>
                <a:ext uri="{FF2B5EF4-FFF2-40B4-BE49-F238E27FC236}">
                  <a16:creationId xmlns:a16="http://schemas.microsoft.com/office/drawing/2014/main" id="{B773C2D2-133F-9989-74A6-100FF892A0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D971F9DC-6160-43C6-4365-2682647A0C1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8" name="Picture 27">
            <a:extLst>
              <a:ext uri="{FF2B5EF4-FFF2-40B4-BE49-F238E27FC236}">
                <a16:creationId xmlns:a16="http://schemas.microsoft.com/office/drawing/2014/main" id="{182F2336-78C3-76EB-B383-5B33D58658D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412875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5586203" cy="13346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398" y="2188029"/>
            <a:ext cx="556981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398" y="1888671"/>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5484F3C6-9EE2-B03E-D3EB-2081F2A9E147}"/>
              </a:ext>
            </a:extLst>
          </p:cNvPr>
          <p:cNvSpPr>
            <a:spLocks noGrp="1"/>
          </p:cNvSpPr>
          <p:nvPr>
            <p:ph type="pic" sz="quarter" idx="13"/>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721334D4-F8B2-6AA2-9ED0-E21188D62EAB}"/>
              </a:ext>
            </a:extLst>
          </p:cNvPr>
          <p:cNvGrpSpPr/>
          <p:nvPr userDrawn="1"/>
        </p:nvGrpSpPr>
        <p:grpSpPr bwMode="black">
          <a:xfrm>
            <a:off x="380398" y="1888671"/>
            <a:ext cx="5586203" cy="144735"/>
            <a:chOff x="380497" y="1888670"/>
            <a:chExt cx="5587658" cy="144735"/>
          </a:xfrm>
        </p:grpSpPr>
        <p:pic>
          <p:nvPicPr>
            <p:cNvPr id="5" name="Graphic 4">
              <a:extLst>
                <a:ext uri="{FF2B5EF4-FFF2-40B4-BE49-F238E27FC236}">
                  <a16:creationId xmlns:a16="http://schemas.microsoft.com/office/drawing/2014/main" id="{CBE011BA-1D01-C790-998A-F58B6E0F3E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8" name="Straight Connector 7">
              <a:extLst>
                <a:ext uri="{FF2B5EF4-FFF2-40B4-BE49-F238E27FC236}">
                  <a16:creationId xmlns:a16="http://schemas.microsoft.com/office/drawing/2014/main" id="{4E28F25F-E799-2877-40C5-2EDE7520B73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B8D3A68F-78C7-29E7-55E7-417D6B6292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3BBA462-FBD7-7F0B-A696-4D63A3D6028D}"/>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23FB5F85-0FEF-E859-4278-BC883FC8314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81136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ver 6">
    <p:bg>
      <p:bgPr>
        <a:solidFill>
          <a:srgbClr val="A805F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760831" cy="3151037"/>
          </a:xfrm>
        </p:spPr>
        <p:txBody>
          <a:bodyPr anchor="t" anchorCtr="0"/>
          <a:lstStyle>
            <a:lvl1pPr algn="l">
              <a:lnSpc>
                <a:spcPct val="94000"/>
              </a:lnSpc>
              <a:defRPr sz="7098" b="0">
                <a:solidFill>
                  <a:schemeClr val="bg1"/>
                </a:solidFill>
              </a:defRPr>
            </a:lvl1pPr>
          </a:lstStyle>
          <a:p>
            <a:r>
              <a:rPr lang="en-US"/>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pic>
        <p:nvPicPr>
          <p:cNvPr id="5" name="Picture 4" descr="A black background with orange hearts&#10;&#10;AI-generated content may be incorrect.">
            <a:extLst>
              <a:ext uri="{FF2B5EF4-FFF2-40B4-BE49-F238E27FC236}">
                <a16:creationId xmlns:a16="http://schemas.microsoft.com/office/drawing/2014/main" id="{966320B1-D09A-24F4-F28D-95C4B6C73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pic>
        <p:nvPicPr>
          <p:cNvPr id="4" name="Picture 3" descr="A black background with orange hearts&#10;&#10;AI-generated content may be incorrect.">
            <a:extLst>
              <a:ext uri="{FF2B5EF4-FFF2-40B4-BE49-F238E27FC236}">
                <a16:creationId xmlns:a16="http://schemas.microsoft.com/office/drawing/2014/main" id="{A1AD9DA6-0BCA-EE99-3423-51D4F75F08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47" y="1509458"/>
            <a:ext cx="11068978" cy="5348542"/>
          </a:xfrm>
          <a:prstGeom prst="rect">
            <a:avLst/>
          </a:prstGeom>
        </p:spPr>
      </p:pic>
      <p:pic>
        <p:nvPicPr>
          <p:cNvPr id="6" name="Picture 5">
            <a:extLst>
              <a:ext uri="{FF2B5EF4-FFF2-40B4-BE49-F238E27FC236}">
                <a16:creationId xmlns:a16="http://schemas.microsoft.com/office/drawing/2014/main" id="{3F895973-2D07-609D-F4C0-CF8FAC1E51C8}"/>
              </a:ext>
            </a:extLst>
          </p:cNvPr>
          <p:cNvPicPr>
            <a:picLocks noChangeAspect="1"/>
          </p:cNvPicPr>
          <p:nvPr userDrawn="1"/>
        </p:nvPicPr>
        <p:blipFill>
          <a:blip r:embed="rId3">
            <a:extLst>
              <a:ext uri="{28A0092B-C50C-407E-A947-70E740481C1C}">
                <a14:useLocalDpi xmlns:a14="http://schemas.microsoft.com/office/drawing/2010/main" val="0"/>
              </a:ext>
            </a:extLst>
          </a:blip>
          <a:srcRect l="16" r="16"/>
          <a:stretch/>
        </p:blipFill>
        <p:spPr bwMode="black">
          <a:xfrm>
            <a:off x="9138444" y="395849"/>
            <a:ext cx="2664946" cy="760043"/>
          </a:xfrm>
          <a:prstGeom prst="rect">
            <a:avLst/>
          </a:prstGeom>
        </p:spPr>
      </p:pic>
    </p:spTree>
    <p:extLst>
      <p:ext uri="{BB962C8B-B14F-4D97-AF65-F5344CB8AC3E}">
        <p14:creationId xmlns:p14="http://schemas.microsoft.com/office/powerpoint/2010/main" val="396139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5577022" cy="13419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3" name="Group 12">
            <a:extLst>
              <a:ext uri="{FF2B5EF4-FFF2-40B4-BE49-F238E27FC236}">
                <a16:creationId xmlns:a16="http://schemas.microsoft.com/office/drawing/2014/main" id="{E68295AB-E386-031F-236F-768F7F6965A1}"/>
              </a:ext>
            </a:extLst>
          </p:cNvPr>
          <p:cNvGrpSpPr/>
          <p:nvPr/>
        </p:nvGrpSpPr>
        <p:grpSpPr bwMode="black">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2A6C22A2-CF90-ADA3-59DA-B8FF475B987D}"/>
              </a:ext>
            </a:extLst>
          </p:cNvPr>
          <p:cNvSpPr>
            <a:spLocks noGrp="1"/>
          </p:cNvSpPr>
          <p:nvPr>
            <p:ph type="pic" sz="quarter" idx="14"/>
          </p:nvPr>
        </p:nvSpPr>
        <p:spPr>
          <a:xfrm>
            <a:off x="6227728" y="381388"/>
            <a:ext cx="5577022"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31F144B8-C201-C992-D8E2-B1727E0BB460}"/>
              </a:ext>
            </a:extLst>
          </p:cNvPr>
          <p:cNvGrpSpPr/>
          <p:nvPr userDrawn="1"/>
        </p:nvGrpSpPr>
        <p:grpSpPr bwMode="black">
          <a:xfrm>
            <a:off x="380398" y="2361368"/>
            <a:ext cx="5586203" cy="144735"/>
            <a:chOff x="380497" y="1888670"/>
            <a:chExt cx="5587658" cy="144735"/>
          </a:xfrm>
        </p:grpSpPr>
        <p:pic>
          <p:nvPicPr>
            <p:cNvPr id="7" name="Graphic 6">
              <a:extLst>
                <a:ext uri="{FF2B5EF4-FFF2-40B4-BE49-F238E27FC236}">
                  <a16:creationId xmlns:a16="http://schemas.microsoft.com/office/drawing/2014/main" id="{55260E33-C63D-5605-5EAB-DA250AD87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0" name="Straight Connector 9">
              <a:extLst>
                <a:ext uri="{FF2B5EF4-FFF2-40B4-BE49-F238E27FC236}">
                  <a16:creationId xmlns:a16="http://schemas.microsoft.com/office/drawing/2014/main" id="{B49EA30A-C026-089E-234C-7D197843C913}"/>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 name="Straight Connector 11">
            <a:extLst>
              <a:ext uri="{FF2B5EF4-FFF2-40B4-BE49-F238E27FC236}">
                <a16:creationId xmlns:a16="http://schemas.microsoft.com/office/drawing/2014/main" id="{3A672355-5AEC-B42F-DB3E-17775432EFC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6F872A4-1F40-5DAD-AA91-F99F1208FC7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91043B0F-79D3-F3E9-A6C4-45F9322EAC0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5867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wo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4503502"/>
            <a:ext cx="5569816"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4213437"/>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18493" y="4213437"/>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Picture Placeholder 12">
            <a:extLst>
              <a:ext uri="{FF2B5EF4-FFF2-40B4-BE49-F238E27FC236}">
                <a16:creationId xmlns:a16="http://schemas.microsoft.com/office/drawing/2014/main" id="{EA4CEC01-9D43-A88D-C666-55AB9438E901}"/>
              </a:ext>
            </a:extLst>
          </p:cNvPr>
          <p:cNvSpPr>
            <a:spLocks noGrp="1"/>
          </p:cNvSpPr>
          <p:nvPr>
            <p:ph type="pic" sz="quarter" idx="16"/>
          </p:nvPr>
        </p:nvSpPr>
        <p:spPr>
          <a:xfrm>
            <a:off x="6234584" y="1905001"/>
            <a:ext cx="5586203" cy="2119562"/>
          </a:xfrm>
          <a:custGeom>
            <a:avLst/>
            <a:gdLst>
              <a:gd name="connsiteX0" fmla="*/ 0 w 5587658"/>
              <a:gd name="connsiteY0" fmla="*/ 0 h 2119562"/>
              <a:gd name="connsiteX1" fmla="*/ 5143945 w 5587658"/>
              <a:gd name="connsiteY1" fmla="*/ 0 h 2119562"/>
              <a:gd name="connsiteX2" fmla="*/ 5587658 w 5587658"/>
              <a:gd name="connsiteY2" fmla="*/ 221857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43945" y="0"/>
                </a:lnTo>
                <a:lnTo>
                  <a:pt x="5587658" y="221857"/>
                </a:lnTo>
                <a:lnTo>
                  <a:pt x="5587658" y="2119562"/>
                </a:lnTo>
                <a:lnTo>
                  <a:pt x="0" y="2119562"/>
                </a:lnTo>
                <a:close/>
              </a:path>
            </a:pathLst>
          </a:custGeom>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2D6CCA8D-C555-072B-80AD-C30622CC8C0D}"/>
              </a:ext>
            </a:extLst>
          </p:cNvPr>
          <p:cNvSpPr>
            <a:spLocks noGrp="1"/>
          </p:cNvSpPr>
          <p:nvPr>
            <p:ph type="pic" sz="quarter" idx="14"/>
          </p:nvPr>
        </p:nvSpPr>
        <p:spPr>
          <a:xfrm>
            <a:off x="380398" y="1905001"/>
            <a:ext cx="5586203" cy="2119562"/>
          </a:xfrm>
          <a:custGeom>
            <a:avLst/>
            <a:gdLst>
              <a:gd name="connsiteX0" fmla="*/ 0 w 5587658"/>
              <a:gd name="connsiteY0" fmla="*/ 0 h 2119562"/>
              <a:gd name="connsiteX1" fmla="*/ 5133869 w 5587658"/>
              <a:gd name="connsiteY1" fmla="*/ 0 h 2119562"/>
              <a:gd name="connsiteX2" fmla="*/ 5587658 w 5587658"/>
              <a:gd name="connsiteY2" fmla="*/ 226895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33869" y="0"/>
                </a:lnTo>
                <a:lnTo>
                  <a:pt x="5587658" y="226895"/>
                </a:lnTo>
                <a:lnTo>
                  <a:pt x="5587658" y="2119562"/>
                </a:lnTo>
                <a:lnTo>
                  <a:pt x="0" y="2119562"/>
                </a:lnTo>
                <a:close/>
              </a:path>
            </a:pathLst>
          </a:custGeom>
        </p:spPr>
        <p:txBody>
          <a:bodyPr wrap="square">
            <a:noAutofit/>
          </a:bodyPr>
          <a:lstStyle/>
          <a:p>
            <a:r>
              <a:rPr lang="en-US"/>
              <a:t>Click icon to add picture</a:t>
            </a:r>
          </a:p>
        </p:txBody>
      </p:sp>
      <p:grpSp>
        <p:nvGrpSpPr>
          <p:cNvPr id="4" name="Group 3">
            <a:extLst>
              <a:ext uri="{FF2B5EF4-FFF2-40B4-BE49-F238E27FC236}">
                <a16:creationId xmlns:a16="http://schemas.microsoft.com/office/drawing/2014/main" id="{28E00178-44B1-9D0E-C2A1-B14B0BFA71D1}"/>
              </a:ext>
            </a:extLst>
          </p:cNvPr>
          <p:cNvGrpSpPr/>
          <p:nvPr userDrawn="1"/>
        </p:nvGrpSpPr>
        <p:grpSpPr bwMode="black">
          <a:xfrm>
            <a:off x="380398" y="4213437"/>
            <a:ext cx="5586203" cy="144735"/>
            <a:chOff x="380497" y="1888670"/>
            <a:chExt cx="5587658" cy="144735"/>
          </a:xfrm>
        </p:grpSpPr>
        <p:pic>
          <p:nvPicPr>
            <p:cNvPr id="5" name="Graphic 4">
              <a:extLst>
                <a:ext uri="{FF2B5EF4-FFF2-40B4-BE49-F238E27FC236}">
                  <a16:creationId xmlns:a16="http://schemas.microsoft.com/office/drawing/2014/main" id="{84BE302C-17F0-C6DF-A0C4-3BBE52F400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8" name="Straight Connector 7">
              <a:extLst>
                <a:ext uri="{FF2B5EF4-FFF2-40B4-BE49-F238E27FC236}">
                  <a16:creationId xmlns:a16="http://schemas.microsoft.com/office/drawing/2014/main" id="{8705D191-4558-D9C3-0E92-C71E7DD4336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4E28E93D-40CE-6AAC-B8D6-D27CEFBE1E7D}"/>
              </a:ext>
            </a:extLst>
          </p:cNvPr>
          <p:cNvGrpSpPr/>
          <p:nvPr userDrawn="1"/>
        </p:nvGrpSpPr>
        <p:grpSpPr bwMode="black">
          <a:xfrm>
            <a:off x="6218493" y="4213437"/>
            <a:ext cx="5586203" cy="144735"/>
            <a:chOff x="380497" y="1888670"/>
            <a:chExt cx="5587658" cy="144735"/>
          </a:xfrm>
        </p:grpSpPr>
        <p:pic>
          <p:nvPicPr>
            <p:cNvPr id="15" name="Graphic 14">
              <a:extLst>
                <a:ext uri="{FF2B5EF4-FFF2-40B4-BE49-F238E27FC236}">
                  <a16:creationId xmlns:a16="http://schemas.microsoft.com/office/drawing/2014/main" id="{6A7C3DE5-86FF-DA97-B638-7680FC08BE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066F4785-AC42-6711-8340-92E7E782C9E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43B8A07B-8D1C-7BF1-064F-151CADA4FF56}"/>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074DFF-B72C-7F54-0691-42E17F0812B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C0346A58-7F73-2922-A011-973CE621C10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7015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Three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4503502"/>
            <a:ext cx="3629223"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9" y="4213437"/>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8713" y="4213437"/>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5474" y="4213437"/>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B8BD6315-BF66-AD46-AFCF-CE97F4ED60DD}"/>
              </a:ext>
            </a:extLst>
          </p:cNvPr>
          <p:cNvSpPr>
            <a:spLocks noGrp="1"/>
          </p:cNvSpPr>
          <p:nvPr>
            <p:ph type="pic" sz="quarter" idx="20"/>
          </p:nvPr>
        </p:nvSpPr>
        <p:spPr>
          <a:xfrm>
            <a:off x="8172607" y="1905001"/>
            <a:ext cx="3629223" cy="2119562"/>
          </a:xfrm>
          <a:custGeom>
            <a:avLst/>
            <a:gdLst>
              <a:gd name="connsiteX0" fmla="*/ 0 w 3630168"/>
              <a:gd name="connsiteY0" fmla="*/ 0 h 2119562"/>
              <a:gd name="connsiteX1" fmla="*/ 3193305 w 3630168"/>
              <a:gd name="connsiteY1" fmla="*/ 0 h 2119562"/>
              <a:gd name="connsiteX2" fmla="*/ 3630168 w 3630168"/>
              <a:gd name="connsiteY2" fmla="*/ 218432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193305" y="0"/>
                </a:lnTo>
                <a:lnTo>
                  <a:pt x="3630168" y="218432"/>
                </a:lnTo>
                <a:lnTo>
                  <a:pt x="3630168" y="2119562"/>
                </a:lnTo>
                <a:lnTo>
                  <a:pt x="0" y="2119562"/>
                </a:lnTo>
                <a:close/>
              </a:path>
            </a:pathLst>
          </a:custGeom>
        </p:spPr>
        <p:txBody>
          <a:bodyPr wrap="square">
            <a:noAutofit/>
          </a:bodyPr>
          <a:lstStyle/>
          <a:p>
            <a:r>
              <a:rPr lang="en-US"/>
              <a:t>Click icon to add picture</a:t>
            </a:r>
          </a:p>
        </p:txBody>
      </p:sp>
      <p:sp>
        <p:nvSpPr>
          <p:cNvPr id="17" name="Picture Placeholder 16">
            <a:extLst>
              <a:ext uri="{FF2B5EF4-FFF2-40B4-BE49-F238E27FC236}">
                <a16:creationId xmlns:a16="http://schemas.microsoft.com/office/drawing/2014/main" id="{20810140-B72D-E8CD-6507-696EB0FD8074}"/>
              </a:ext>
            </a:extLst>
          </p:cNvPr>
          <p:cNvSpPr>
            <a:spLocks noGrp="1"/>
          </p:cNvSpPr>
          <p:nvPr>
            <p:ph type="pic" sz="quarter" idx="18"/>
          </p:nvPr>
        </p:nvSpPr>
        <p:spPr>
          <a:xfrm>
            <a:off x="4278277" y="1905001"/>
            <a:ext cx="3629223" cy="2119562"/>
          </a:xfrm>
          <a:custGeom>
            <a:avLst/>
            <a:gdLst>
              <a:gd name="connsiteX0" fmla="*/ 0 w 3630168"/>
              <a:gd name="connsiteY0" fmla="*/ 0 h 2119562"/>
              <a:gd name="connsiteX1" fmla="*/ 3202638 w 3630168"/>
              <a:gd name="connsiteY1" fmla="*/ 0 h 2119562"/>
              <a:gd name="connsiteX2" fmla="*/ 3630168 w 3630168"/>
              <a:gd name="connsiteY2" fmla="*/ 213765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2638" y="0"/>
                </a:lnTo>
                <a:lnTo>
                  <a:pt x="3630168" y="213765"/>
                </a:lnTo>
                <a:lnTo>
                  <a:pt x="3630168" y="2119562"/>
                </a:lnTo>
                <a:lnTo>
                  <a:pt x="0" y="2119562"/>
                </a:lnTo>
                <a:close/>
              </a:path>
            </a:pathLst>
          </a:custGeom>
        </p:spPr>
        <p:txBody>
          <a:bodyPr wrap="square">
            <a:noAutofit/>
          </a:bodyPr>
          <a:lstStyle/>
          <a:p>
            <a:r>
              <a:rPr lang="en-US"/>
              <a:t>Click icon to add picture</a:t>
            </a:r>
          </a:p>
        </p:txBody>
      </p:sp>
      <p:sp>
        <p:nvSpPr>
          <p:cNvPr id="27" name="Picture Placeholder 26">
            <a:extLst>
              <a:ext uri="{FF2B5EF4-FFF2-40B4-BE49-F238E27FC236}">
                <a16:creationId xmlns:a16="http://schemas.microsoft.com/office/drawing/2014/main" id="{F5F20EEE-9503-47A9-B3CE-5FE8A136D715}"/>
              </a:ext>
            </a:extLst>
          </p:cNvPr>
          <p:cNvSpPr>
            <a:spLocks noGrp="1"/>
          </p:cNvSpPr>
          <p:nvPr>
            <p:ph type="pic" sz="quarter" idx="16"/>
          </p:nvPr>
        </p:nvSpPr>
        <p:spPr>
          <a:xfrm>
            <a:off x="380398" y="1905001"/>
            <a:ext cx="3629223" cy="2119562"/>
          </a:xfrm>
          <a:custGeom>
            <a:avLst/>
            <a:gdLst>
              <a:gd name="connsiteX0" fmla="*/ 0 w 3630168"/>
              <a:gd name="connsiteY0" fmla="*/ 0 h 2119562"/>
              <a:gd name="connsiteX1" fmla="*/ 3209169 w 3630168"/>
              <a:gd name="connsiteY1" fmla="*/ 0 h 2119562"/>
              <a:gd name="connsiteX2" fmla="*/ 3630168 w 3630168"/>
              <a:gd name="connsiteY2" fmla="*/ 210500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9169" y="0"/>
                </a:lnTo>
                <a:lnTo>
                  <a:pt x="3630168" y="210500"/>
                </a:lnTo>
                <a:lnTo>
                  <a:pt x="3630168" y="2119562"/>
                </a:lnTo>
                <a:lnTo>
                  <a:pt x="0" y="2119562"/>
                </a:lnTo>
                <a:close/>
              </a:path>
            </a:pathLst>
          </a:custGeom>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74CF4060-DF83-AF90-DD10-933D64F8D0ED}"/>
              </a:ext>
            </a:extLst>
          </p:cNvPr>
          <p:cNvGrpSpPr/>
          <p:nvPr userDrawn="1"/>
        </p:nvGrpSpPr>
        <p:grpSpPr bwMode="black">
          <a:xfrm>
            <a:off x="380399" y="4213437"/>
            <a:ext cx="3653915" cy="144735"/>
            <a:chOff x="380497" y="1888670"/>
            <a:chExt cx="3654867" cy="144735"/>
          </a:xfrm>
        </p:grpSpPr>
        <p:pic>
          <p:nvPicPr>
            <p:cNvPr id="4" name="Graphic 3">
              <a:extLst>
                <a:ext uri="{FF2B5EF4-FFF2-40B4-BE49-F238E27FC236}">
                  <a16:creationId xmlns:a16="http://schemas.microsoft.com/office/drawing/2014/main" id="{D1F77601-04AA-30EA-6E68-A4097D7714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C9E9A8BE-CA81-4789-D253-F5DF64973FC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8" name="Straight Connector 17">
            <a:extLst>
              <a:ext uri="{FF2B5EF4-FFF2-40B4-BE49-F238E27FC236}">
                <a16:creationId xmlns:a16="http://schemas.microsoft.com/office/drawing/2014/main" id="{EBCE2268-C1AD-97B2-78A3-DCE8EF75BCD0}"/>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403565-4FA2-5F9F-B082-CB9E94A90336}"/>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2FDA829-547B-A48D-96C0-B492AA22E280}"/>
              </a:ext>
            </a:extLst>
          </p:cNvPr>
          <p:cNvGrpSpPr/>
          <p:nvPr userDrawn="1"/>
        </p:nvGrpSpPr>
        <p:grpSpPr bwMode="black">
          <a:xfrm>
            <a:off x="4278713" y="4213437"/>
            <a:ext cx="3653915" cy="144735"/>
            <a:chOff x="380497" y="1888670"/>
            <a:chExt cx="3654867" cy="144735"/>
          </a:xfrm>
        </p:grpSpPr>
        <p:pic>
          <p:nvPicPr>
            <p:cNvPr id="29" name="Graphic 28">
              <a:extLst>
                <a:ext uri="{FF2B5EF4-FFF2-40B4-BE49-F238E27FC236}">
                  <a16:creationId xmlns:a16="http://schemas.microsoft.com/office/drawing/2014/main" id="{04E13455-B52F-2A75-8B34-7182B8A56E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43018EB-0BA9-EF96-3A5A-0EE766FA5044}"/>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BA12E22-E9F4-358A-1B16-6D545A060E16}"/>
              </a:ext>
            </a:extLst>
          </p:cNvPr>
          <p:cNvGrpSpPr/>
          <p:nvPr userDrawn="1"/>
        </p:nvGrpSpPr>
        <p:grpSpPr bwMode="black">
          <a:xfrm>
            <a:off x="8175474" y="4213437"/>
            <a:ext cx="3653915" cy="144735"/>
            <a:chOff x="380497" y="1888670"/>
            <a:chExt cx="3654867" cy="144735"/>
          </a:xfrm>
        </p:grpSpPr>
        <p:pic>
          <p:nvPicPr>
            <p:cNvPr id="34" name="Graphic 33">
              <a:extLst>
                <a:ext uri="{FF2B5EF4-FFF2-40B4-BE49-F238E27FC236}">
                  <a16:creationId xmlns:a16="http://schemas.microsoft.com/office/drawing/2014/main" id="{7F4EE8CC-DB58-2CEC-B925-438BA4F56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2784A91-3D3D-B3F9-45E5-DB673102F1C9}"/>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20F5461C-C82A-8735-F15F-41E4F680E11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71421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Four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03502"/>
            <a:ext cx="2678494" cy="1691509"/>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4213437"/>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4213437"/>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4213437"/>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4213437"/>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63BF2D0E-DD68-DDCF-281C-1EE0BD0A43F5}"/>
              </a:ext>
            </a:extLst>
          </p:cNvPr>
          <p:cNvSpPr>
            <a:spLocks noGrp="1"/>
          </p:cNvSpPr>
          <p:nvPr>
            <p:ph type="pic" sz="quarter" idx="23"/>
          </p:nvPr>
        </p:nvSpPr>
        <p:spPr>
          <a:xfrm>
            <a:off x="9141619" y="1905001"/>
            <a:ext cx="2673580" cy="2119562"/>
          </a:xfrm>
          <a:custGeom>
            <a:avLst/>
            <a:gdLst>
              <a:gd name="connsiteX0" fmla="*/ 0 w 2674276"/>
              <a:gd name="connsiteY0" fmla="*/ 0 h 2119562"/>
              <a:gd name="connsiteX1" fmla="*/ 2248353 w 2674276"/>
              <a:gd name="connsiteY1" fmla="*/ 0 h 2119562"/>
              <a:gd name="connsiteX2" fmla="*/ 2674276 w 2674276"/>
              <a:gd name="connsiteY2" fmla="*/ 212962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8353" y="0"/>
                </a:lnTo>
                <a:lnTo>
                  <a:pt x="2674276" y="212962"/>
                </a:lnTo>
                <a:lnTo>
                  <a:pt x="2674276" y="2119562"/>
                </a:lnTo>
                <a:lnTo>
                  <a:pt x="0" y="2119562"/>
                </a:lnTo>
                <a:close/>
              </a:path>
            </a:pathLst>
          </a:custGeom>
          <a:ln>
            <a:noFill/>
          </a:ln>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E6D349BA-E2F3-A427-12F8-110DB77F219C}"/>
              </a:ext>
            </a:extLst>
          </p:cNvPr>
          <p:cNvSpPr>
            <a:spLocks noGrp="1"/>
          </p:cNvSpPr>
          <p:nvPr>
            <p:ph type="pic" sz="quarter" idx="21"/>
          </p:nvPr>
        </p:nvSpPr>
        <p:spPr>
          <a:xfrm>
            <a:off x="6233562" y="1905001"/>
            <a:ext cx="2673580" cy="2119562"/>
          </a:xfrm>
          <a:custGeom>
            <a:avLst/>
            <a:gdLst>
              <a:gd name="connsiteX0" fmla="*/ 0 w 2674276"/>
              <a:gd name="connsiteY0" fmla="*/ 0 h 2119562"/>
              <a:gd name="connsiteX1" fmla="*/ 2252802 w 2674276"/>
              <a:gd name="connsiteY1" fmla="*/ 0 h 2119562"/>
              <a:gd name="connsiteX2" fmla="*/ 2674276 w 2674276"/>
              <a:gd name="connsiteY2" fmla="*/ 210737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52802" y="0"/>
                </a:lnTo>
                <a:lnTo>
                  <a:pt x="2674276" y="210737"/>
                </a:lnTo>
                <a:lnTo>
                  <a:pt x="2674276" y="2119562"/>
                </a:lnTo>
                <a:lnTo>
                  <a:pt x="0" y="2119562"/>
                </a:lnTo>
                <a:close/>
              </a:path>
            </a:pathLst>
          </a:custGeom>
          <a:ln>
            <a:noFill/>
          </a:ln>
        </p:spPr>
        <p:txBody>
          <a:bodyPr wrap="square">
            <a:noAutofit/>
          </a:bodyPr>
          <a:lstStyle/>
          <a:p>
            <a:r>
              <a:rPr lang="en-US"/>
              <a:t>Click icon to add picture</a:t>
            </a:r>
          </a:p>
        </p:txBody>
      </p:sp>
      <p:sp>
        <p:nvSpPr>
          <p:cNvPr id="16" name="Picture Placeholder 15">
            <a:extLst>
              <a:ext uri="{FF2B5EF4-FFF2-40B4-BE49-F238E27FC236}">
                <a16:creationId xmlns:a16="http://schemas.microsoft.com/office/drawing/2014/main" id="{54A547DD-D88F-0478-EECB-194D3BA7B11D}"/>
              </a:ext>
            </a:extLst>
          </p:cNvPr>
          <p:cNvSpPr>
            <a:spLocks noGrp="1"/>
          </p:cNvSpPr>
          <p:nvPr>
            <p:ph type="pic" sz="quarter" idx="19"/>
          </p:nvPr>
        </p:nvSpPr>
        <p:spPr>
          <a:xfrm>
            <a:off x="3309266" y="1905001"/>
            <a:ext cx="2673580" cy="2119562"/>
          </a:xfrm>
          <a:custGeom>
            <a:avLst/>
            <a:gdLst>
              <a:gd name="connsiteX0" fmla="*/ 0 w 2674276"/>
              <a:gd name="connsiteY0" fmla="*/ 0 h 2119562"/>
              <a:gd name="connsiteX1" fmla="*/ 2240731 w 2674276"/>
              <a:gd name="connsiteY1" fmla="*/ 0 h 2119562"/>
              <a:gd name="connsiteX2" fmla="*/ 2674276 w 2674276"/>
              <a:gd name="connsiteY2" fmla="*/ 216773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0731" y="0"/>
                </a:lnTo>
                <a:lnTo>
                  <a:pt x="2674276" y="216773"/>
                </a:lnTo>
                <a:lnTo>
                  <a:pt x="2674276" y="2119562"/>
                </a:lnTo>
                <a:lnTo>
                  <a:pt x="0" y="2119562"/>
                </a:lnTo>
                <a:close/>
              </a:path>
            </a:pathLst>
          </a:custGeom>
          <a:ln>
            <a:noFill/>
          </a:ln>
        </p:spPr>
        <p:txBody>
          <a:bodyPr wrap="square">
            <a:noAutofit/>
          </a:bodyPr>
          <a:lstStyle/>
          <a:p>
            <a:r>
              <a:rPr lang="en-US"/>
              <a:t>Click icon to add picture</a:t>
            </a:r>
          </a:p>
        </p:txBody>
      </p:sp>
      <p:sp>
        <p:nvSpPr>
          <p:cNvPr id="23" name="Picture Placeholder 22">
            <a:extLst>
              <a:ext uri="{FF2B5EF4-FFF2-40B4-BE49-F238E27FC236}">
                <a16:creationId xmlns:a16="http://schemas.microsoft.com/office/drawing/2014/main" id="{810687CE-CC8B-8F07-E174-1E2AC8AD9A23}"/>
              </a:ext>
            </a:extLst>
          </p:cNvPr>
          <p:cNvSpPr>
            <a:spLocks noGrp="1"/>
          </p:cNvSpPr>
          <p:nvPr>
            <p:ph type="pic" sz="quarter" idx="17"/>
          </p:nvPr>
        </p:nvSpPr>
        <p:spPr>
          <a:xfrm>
            <a:off x="380398" y="1905001"/>
            <a:ext cx="2673580" cy="2119562"/>
          </a:xfrm>
          <a:custGeom>
            <a:avLst/>
            <a:gdLst>
              <a:gd name="connsiteX0" fmla="*/ 0 w 2674276"/>
              <a:gd name="connsiteY0" fmla="*/ 0 h 2119562"/>
              <a:gd name="connsiteX1" fmla="*/ 2247829 w 2674276"/>
              <a:gd name="connsiteY1" fmla="*/ 0 h 2119562"/>
              <a:gd name="connsiteX2" fmla="*/ 2674276 w 2674276"/>
              <a:gd name="connsiteY2" fmla="*/ 213224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7829" y="0"/>
                </a:lnTo>
                <a:lnTo>
                  <a:pt x="2674276" y="213224"/>
                </a:lnTo>
                <a:lnTo>
                  <a:pt x="2674276" y="2119562"/>
                </a:lnTo>
                <a:lnTo>
                  <a:pt x="0" y="2119562"/>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EC4D1DAF-80E0-0866-9F53-6467E4191092}"/>
              </a:ext>
            </a:extLst>
          </p:cNvPr>
          <p:cNvGrpSpPr/>
          <p:nvPr userDrawn="1"/>
        </p:nvGrpSpPr>
        <p:grpSpPr bwMode="black">
          <a:xfrm>
            <a:off x="380398" y="4213437"/>
            <a:ext cx="2673580" cy="144735"/>
            <a:chOff x="380497" y="1888670"/>
            <a:chExt cx="2674276" cy="144735"/>
          </a:xfrm>
        </p:grpSpPr>
        <p:pic>
          <p:nvPicPr>
            <p:cNvPr id="4" name="Graphic 3">
              <a:extLst>
                <a:ext uri="{FF2B5EF4-FFF2-40B4-BE49-F238E27FC236}">
                  <a16:creationId xmlns:a16="http://schemas.microsoft.com/office/drawing/2014/main" id="{B37177F7-EB96-C1BF-E0B8-F4438620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A9FDCEC6-FEBA-4B77-AC72-A6CA6D21BAA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486FAC69-8C72-FCC7-4C2D-DBD1F3EC23D5}"/>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42E2AA-24A3-6FB3-A257-AC52AF2A6ECE}"/>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D9A7A04-0218-264F-032C-AD4DA0C93774}"/>
              </a:ext>
            </a:extLst>
          </p:cNvPr>
          <p:cNvGrpSpPr/>
          <p:nvPr userDrawn="1"/>
        </p:nvGrpSpPr>
        <p:grpSpPr bwMode="black">
          <a:xfrm>
            <a:off x="3304695" y="4213437"/>
            <a:ext cx="2673580" cy="144735"/>
            <a:chOff x="380497" y="1888670"/>
            <a:chExt cx="2674276" cy="144735"/>
          </a:xfrm>
        </p:grpSpPr>
        <p:pic>
          <p:nvPicPr>
            <p:cNvPr id="33" name="Graphic 32">
              <a:extLst>
                <a:ext uri="{FF2B5EF4-FFF2-40B4-BE49-F238E27FC236}">
                  <a16:creationId xmlns:a16="http://schemas.microsoft.com/office/drawing/2014/main" id="{0FD09A99-672E-2F04-1C85-86514566D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D6040E5-0C5D-9AB3-E2A9-8BB4F3AEF66A}"/>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36FB7E04-8594-2AB8-CAFE-E3AA03F81183}"/>
              </a:ext>
            </a:extLst>
          </p:cNvPr>
          <p:cNvGrpSpPr/>
          <p:nvPr userDrawn="1"/>
        </p:nvGrpSpPr>
        <p:grpSpPr bwMode="black">
          <a:xfrm>
            <a:off x="6233906" y="4213437"/>
            <a:ext cx="2673580" cy="144735"/>
            <a:chOff x="380497" y="1888670"/>
            <a:chExt cx="2674276" cy="144735"/>
          </a:xfrm>
        </p:grpSpPr>
        <p:pic>
          <p:nvPicPr>
            <p:cNvPr id="39" name="Graphic 38">
              <a:extLst>
                <a:ext uri="{FF2B5EF4-FFF2-40B4-BE49-F238E27FC236}">
                  <a16:creationId xmlns:a16="http://schemas.microsoft.com/office/drawing/2014/main" id="{DAC2F4F6-EA55-6B4C-7C33-E7C81355F6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0" name="Straight Connector 39">
              <a:extLst>
                <a:ext uri="{FF2B5EF4-FFF2-40B4-BE49-F238E27FC236}">
                  <a16:creationId xmlns:a16="http://schemas.microsoft.com/office/drawing/2014/main" id="{A812CCF9-6865-165F-2645-D22B59EA7F18}"/>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5FDB4020-F20F-8AB3-C638-5ACB7982BA95}"/>
              </a:ext>
            </a:extLst>
          </p:cNvPr>
          <p:cNvGrpSpPr/>
          <p:nvPr userDrawn="1"/>
        </p:nvGrpSpPr>
        <p:grpSpPr bwMode="black">
          <a:xfrm>
            <a:off x="9143028" y="4213437"/>
            <a:ext cx="2673580" cy="144735"/>
            <a:chOff x="380497" y="1888670"/>
            <a:chExt cx="2674276" cy="144735"/>
          </a:xfrm>
        </p:grpSpPr>
        <p:pic>
          <p:nvPicPr>
            <p:cNvPr id="42" name="Graphic 41">
              <a:extLst>
                <a:ext uri="{FF2B5EF4-FFF2-40B4-BE49-F238E27FC236}">
                  <a16:creationId xmlns:a16="http://schemas.microsoft.com/office/drawing/2014/main" id="{8AE7B0B4-C1DA-12DA-3E9E-6E9E4DCE63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1EF4221A-193E-9E8E-0521-55B2EE8B38C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4" name="Picture 43">
            <a:extLst>
              <a:ext uri="{FF2B5EF4-FFF2-40B4-BE49-F238E27FC236}">
                <a16:creationId xmlns:a16="http://schemas.microsoft.com/office/drawing/2014/main" id="{F5D58430-6C1D-7EB9-BA4E-F09CFFE81AC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3210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0901"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09266"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4584"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1619" y="3617668"/>
            <a:ext cx="2678494"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4585146"/>
            <a:ext cx="2678494" cy="1691509"/>
          </a:xfrm>
        </p:spPr>
        <p:txBody>
          <a:bodyPr>
            <a:normAutofit/>
          </a:bodyPr>
          <a:lstStyle>
            <a:lvl1pPr>
              <a:spcAft>
                <a:spcPts val="500"/>
              </a:spcAft>
              <a:defRPr sz="1050" b="0">
                <a:latin typeface="+mj-lt"/>
              </a:defRPr>
            </a:lvl1pPr>
            <a:lvl2pPr marL="1588" indent="0">
              <a:buNone/>
              <a:defRPr sz="1050" b="0"/>
            </a:lvl2pPr>
            <a:lvl3pPr marL="230119" indent="-228531">
              <a:defRPr sz="1050" b="0"/>
            </a:lvl3pPr>
            <a:lvl4pPr marL="457063" indent="-228531">
              <a:defRPr sz="1050" b="0"/>
            </a:lvl4pPr>
            <a:lvl5pPr marL="687182" indent="-228531">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4295081"/>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4295081"/>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4295081"/>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4295081"/>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24" name="Picture Placeholder 23">
            <a:extLst>
              <a:ext uri="{FF2B5EF4-FFF2-40B4-BE49-F238E27FC236}">
                <a16:creationId xmlns:a16="http://schemas.microsoft.com/office/drawing/2014/main" id="{291DACCD-AFE1-1F42-FFEA-085E042018FC}"/>
              </a:ext>
            </a:extLst>
          </p:cNvPr>
          <p:cNvSpPr>
            <a:spLocks noGrp="1"/>
          </p:cNvSpPr>
          <p:nvPr>
            <p:ph type="pic" sz="quarter" idx="17"/>
          </p:nvPr>
        </p:nvSpPr>
        <p:spPr>
          <a:xfrm>
            <a:off x="380398"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98E747C0-BDA4-2D8E-ECBB-54DBD2882524}"/>
              </a:ext>
            </a:extLst>
          </p:cNvPr>
          <p:cNvSpPr>
            <a:spLocks noGrp="1"/>
          </p:cNvSpPr>
          <p:nvPr>
            <p:ph type="pic" sz="quarter" idx="23"/>
          </p:nvPr>
        </p:nvSpPr>
        <p:spPr>
          <a:xfrm>
            <a:off x="3314180"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28" name="Picture Placeholder 27">
            <a:extLst>
              <a:ext uri="{FF2B5EF4-FFF2-40B4-BE49-F238E27FC236}">
                <a16:creationId xmlns:a16="http://schemas.microsoft.com/office/drawing/2014/main" id="{F5FCDF17-9FA6-E9FF-C65F-6C4663E53900}"/>
              </a:ext>
            </a:extLst>
          </p:cNvPr>
          <p:cNvSpPr>
            <a:spLocks noGrp="1"/>
          </p:cNvSpPr>
          <p:nvPr>
            <p:ph type="pic" sz="quarter" idx="24"/>
          </p:nvPr>
        </p:nvSpPr>
        <p:spPr>
          <a:xfrm>
            <a:off x="6228974"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sp>
        <p:nvSpPr>
          <p:cNvPr id="33" name="Picture Placeholder 32">
            <a:extLst>
              <a:ext uri="{FF2B5EF4-FFF2-40B4-BE49-F238E27FC236}">
                <a16:creationId xmlns:a16="http://schemas.microsoft.com/office/drawing/2014/main" id="{133CD7AD-F897-AE9D-4675-B54265D47BBB}"/>
              </a:ext>
            </a:extLst>
          </p:cNvPr>
          <p:cNvSpPr>
            <a:spLocks noGrp="1"/>
          </p:cNvSpPr>
          <p:nvPr>
            <p:ph type="pic" sz="quarter" idx="25"/>
          </p:nvPr>
        </p:nvSpPr>
        <p:spPr>
          <a:xfrm>
            <a:off x="9148829" y="931144"/>
            <a:ext cx="2673580"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p>
        </p:txBody>
      </p:sp>
      <p:grpSp>
        <p:nvGrpSpPr>
          <p:cNvPr id="3" name="Group 2">
            <a:extLst>
              <a:ext uri="{FF2B5EF4-FFF2-40B4-BE49-F238E27FC236}">
                <a16:creationId xmlns:a16="http://schemas.microsoft.com/office/drawing/2014/main" id="{8C4DDBDA-7DF5-FFDE-DCDD-A31632F2B610}"/>
              </a:ext>
            </a:extLst>
          </p:cNvPr>
          <p:cNvGrpSpPr/>
          <p:nvPr userDrawn="1"/>
        </p:nvGrpSpPr>
        <p:grpSpPr bwMode="black">
          <a:xfrm>
            <a:off x="380398" y="4295081"/>
            <a:ext cx="2673580"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9" name="Straight Connector 8">
            <a:extLst>
              <a:ext uri="{FF2B5EF4-FFF2-40B4-BE49-F238E27FC236}">
                <a16:creationId xmlns:a16="http://schemas.microsoft.com/office/drawing/2014/main" id="{F87D9BD7-48AC-4496-A020-0AF27866A52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userDrawn="1"/>
        </p:nvGrpSpPr>
        <p:grpSpPr bwMode="black">
          <a:xfrm>
            <a:off x="3304695" y="4295081"/>
            <a:ext cx="2673580"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userDrawn="1"/>
        </p:nvGrpSpPr>
        <p:grpSpPr bwMode="black">
          <a:xfrm>
            <a:off x="6233906" y="4295081"/>
            <a:ext cx="2673580"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userDrawn="1"/>
        </p:nvGrpSpPr>
        <p:grpSpPr bwMode="black">
          <a:xfrm>
            <a:off x="9143028" y="4295081"/>
            <a:ext cx="2673580"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7" name="Picture 46">
            <a:extLst>
              <a:ext uri="{FF2B5EF4-FFF2-40B4-BE49-F238E27FC236}">
                <a16:creationId xmlns:a16="http://schemas.microsoft.com/office/drawing/2014/main" id="{22860D21-28FC-940E-C690-90B3276EFE6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05376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wo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398"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4585" y="2723356"/>
            <a:ext cx="5569816" cy="3608616"/>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2433292"/>
            <a:ext cx="5586203"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18493" y="2433292"/>
            <a:ext cx="5586203"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Picture Placeholder 13">
            <a:extLst>
              <a:ext uri="{FF2B5EF4-FFF2-40B4-BE49-F238E27FC236}">
                <a16:creationId xmlns:a16="http://schemas.microsoft.com/office/drawing/2014/main" id="{CEC2A0CA-AD1A-EB4E-0DA0-33871D46C8C5}"/>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CCF9B7C-CDDC-21AC-79C8-EE1A5BDC9236}"/>
              </a:ext>
            </a:extLst>
          </p:cNvPr>
          <p:cNvSpPr>
            <a:spLocks noGrp="1"/>
          </p:cNvSpPr>
          <p:nvPr>
            <p:ph type="pic" sz="quarter" idx="17" hasCustomPrompt="1"/>
          </p:nvPr>
        </p:nvSpPr>
        <p:spPr>
          <a:xfrm>
            <a:off x="619883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8AD4C6F1-96B2-DF6A-BC8F-C1299B5833F5}"/>
              </a:ext>
            </a:extLst>
          </p:cNvPr>
          <p:cNvGrpSpPr/>
          <p:nvPr userDrawn="1"/>
        </p:nvGrpSpPr>
        <p:grpSpPr bwMode="black">
          <a:xfrm>
            <a:off x="380398" y="2433292"/>
            <a:ext cx="5586203" cy="144735"/>
            <a:chOff x="380497" y="1888670"/>
            <a:chExt cx="5587658" cy="144735"/>
          </a:xfrm>
        </p:grpSpPr>
        <p:pic>
          <p:nvPicPr>
            <p:cNvPr id="9" name="Graphic 8">
              <a:extLst>
                <a:ext uri="{FF2B5EF4-FFF2-40B4-BE49-F238E27FC236}">
                  <a16:creationId xmlns:a16="http://schemas.microsoft.com/office/drawing/2014/main" id="{A3746CB7-DCC3-8025-79D2-EC430959CE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3" name="Straight Connector 12">
              <a:extLst>
                <a:ext uri="{FF2B5EF4-FFF2-40B4-BE49-F238E27FC236}">
                  <a16:creationId xmlns:a16="http://schemas.microsoft.com/office/drawing/2014/main" id="{7EBB8A33-F007-CD3A-13C2-A9D19974F8A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161DB37C-5CA7-A6C4-A429-EBAD26989963}"/>
              </a:ext>
            </a:extLst>
          </p:cNvPr>
          <p:cNvGrpSpPr/>
          <p:nvPr userDrawn="1"/>
        </p:nvGrpSpPr>
        <p:grpSpPr bwMode="black">
          <a:xfrm>
            <a:off x="6218493" y="2433292"/>
            <a:ext cx="5586203" cy="144735"/>
            <a:chOff x="380497" y="1888670"/>
            <a:chExt cx="5587658" cy="144735"/>
          </a:xfrm>
        </p:grpSpPr>
        <p:pic>
          <p:nvPicPr>
            <p:cNvPr id="15" name="Graphic 14">
              <a:extLst>
                <a:ext uri="{FF2B5EF4-FFF2-40B4-BE49-F238E27FC236}">
                  <a16:creationId xmlns:a16="http://schemas.microsoft.com/office/drawing/2014/main" id="{5269B813-982B-6E20-26AE-B23AAB95C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58FFB0B8-164F-2237-1DD7-04EF6BABFAC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9FC3E4EB-BE76-96A1-1A3A-54C2A035F94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158C2FD-8B07-CCD5-6960-517CF1207E5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AA5C5299-81D2-2C07-45B3-AA1C61650B1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65932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504">
          <p15:clr>
            <a:srgbClr val="5ACBF0"/>
          </p15:clr>
        </p15:guide>
        <p15:guide id="12" pos="3912">
          <p15:clr>
            <a:srgbClr val="5ACBF0"/>
          </p15:clr>
        </p15:guide>
        <p15:guide id="13" pos="4176">
          <p15:clr>
            <a:srgbClr val="5ACBF0"/>
          </p15:clr>
        </p15:guide>
        <p15:guide id="14" orient="horz" pos="1464">
          <p15:clr>
            <a:srgbClr val="5ACBF0"/>
          </p15:clr>
        </p15:guide>
        <p15:guide id="15" orient="horz" pos="1200">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398"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827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2607" y="2726459"/>
            <a:ext cx="3629223"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9" y="2436396"/>
            <a:ext cx="3653915"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8713" y="2436396"/>
            <a:ext cx="3653915"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5474" y="2436396"/>
            <a:ext cx="3653915"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F82A5059-C025-D6E4-FFAA-C63F34A38267}"/>
              </a:ext>
            </a:extLst>
          </p:cNvPr>
          <p:cNvSpPr>
            <a:spLocks noGrp="1"/>
          </p:cNvSpPr>
          <p:nvPr>
            <p:ph type="pic" sz="quarter" idx="16"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5861C466-A791-216E-4A0D-5B839E0041BA}"/>
              </a:ext>
            </a:extLst>
          </p:cNvPr>
          <p:cNvSpPr>
            <a:spLocks noGrp="1"/>
          </p:cNvSpPr>
          <p:nvPr>
            <p:ph type="pic" sz="quarter" idx="20" hasCustomPrompt="1"/>
          </p:nvPr>
        </p:nvSpPr>
        <p:spPr>
          <a:xfrm>
            <a:off x="4253792"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40EF74D6-27A3-ABB5-D3C0-726F1DFD9AE8}"/>
              </a:ext>
            </a:extLst>
          </p:cNvPr>
          <p:cNvSpPr>
            <a:spLocks noGrp="1"/>
          </p:cNvSpPr>
          <p:nvPr>
            <p:ph type="pic" sz="quarter" idx="21" hasCustomPrompt="1"/>
          </p:nvPr>
        </p:nvSpPr>
        <p:spPr>
          <a:xfrm>
            <a:off x="8172607" y="1883969"/>
            <a:ext cx="457081" cy="457200"/>
          </a:xfrm>
        </p:spPr>
        <p:txBody>
          <a:bodyPr anchor="t">
            <a:normAutofit/>
          </a:bodyPr>
          <a:lstStyle>
            <a:lvl1pPr marL="0" indent="0" algn="ctr">
              <a:buNone/>
              <a:defRPr sz="800">
                <a:latin typeface="+mn-lt"/>
              </a:defRPr>
            </a:lvl1pPr>
          </a:lstStyle>
          <a:p>
            <a:r>
              <a:rPr lang="en-US"/>
              <a:t>ICON</a:t>
            </a:r>
          </a:p>
        </p:txBody>
      </p:sp>
      <p:grpSp>
        <p:nvGrpSpPr>
          <p:cNvPr id="8" name="Group 7">
            <a:extLst>
              <a:ext uri="{FF2B5EF4-FFF2-40B4-BE49-F238E27FC236}">
                <a16:creationId xmlns:a16="http://schemas.microsoft.com/office/drawing/2014/main" id="{4D30423B-3129-332E-47AD-ABC320E74677}"/>
              </a:ext>
            </a:extLst>
          </p:cNvPr>
          <p:cNvGrpSpPr/>
          <p:nvPr userDrawn="1"/>
        </p:nvGrpSpPr>
        <p:grpSpPr bwMode="black">
          <a:xfrm>
            <a:off x="380399" y="2436396"/>
            <a:ext cx="3653915" cy="144735"/>
            <a:chOff x="380497" y="1888670"/>
            <a:chExt cx="3654867" cy="144735"/>
          </a:xfrm>
        </p:grpSpPr>
        <p:pic>
          <p:nvPicPr>
            <p:cNvPr id="9" name="Graphic 8">
              <a:extLst>
                <a:ext uri="{FF2B5EF4-FFF2-40B4-BE49-F238E27FC236}">
                  <a16:creationId xmlns:a16="http://schemas.microsoft.com/office/drawing/2014/main" id="{54596A9E-9F63-6055-EAA9-79B52E1438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58EA587E-9D0C-370D-B995-5E94B8BC88C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9" name="Straight Connector 18">
            <a:extLst>
              <a:ext uri="{FF2B5EF4-FFF2-40B4-BE49-F238E27FC236}">
                <a16:creationId xmlns:a16="http://schemas.microsoft.com/office/drawing/2014/main" id="{3332FE24-0F33-B59A-6FB8-6D6B3B0D61A2}"/>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C98F39-BA2B-B9C2-1DF2-C1BCCD9B5059}"/>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015E5A26-F29B-C322-FEB2-3099DFDEC0D0}"/>
              </a:ext>
            </a:extLst>
          </p:cNvPr>
          <p:cNvGrpSpPr/>
          <p:nvPr userDrawn="1"/>
        </p:nvGrpSpPr>
        <p:grpSpPr bwMode="black">
          <a:xfrm>
            <a:off x="4278713" y="2436396"/>
            <a:ext cx="3653915" cy="144735"/>
            <a:chOff x="380497" y="1888670"/>
            <a:chExt cx="3654867" cy="144735"/>
          </a:xfrm>
        </p:grpSpPr>
        <p:pic>
          <p:nvPicPr>
            <p:cNvPr id="29" name="Graphic 28">
              <a:extLst>
                <a:ext uri="{FF2B5EF4-FFF2-40B4-BE49-F238E27FC236}">
                  <a16:creationId xmlns:a16="http://schemas.microsoft.com/office/drawing/2014/main" id="{80702D84-71CC-F2C2-DFBB-FD60AD839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99426DF-89F8-4C2D-3C60-A035DD9B238F}"/>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C139340-EE98-C809-B3A7-347906B811D7}"/>
              </a:ext>
            </a:extLst>
          </p:cNvPr>
          <p:cNvGrpSpPr/>
          <p:nvPr userDrawn="1"/>
        </p:nvGrpSpPr>
        <p:grpSpPr bwMode="black">
          <a:xfrm>
            <a:off x="8175474" y="2436396"/>
            <a:ext cx="3653915" cy="144735"/>
            <a:chOff x="380497" y="1888670"/>
            <a:chExt cx="3654867" cy="144735"/>
          </a:xfrm>
        </p:grpSpPr>
        <p:pic>
          <p:nvPicPr>
            <p:cNvPr id="34" name="Graphic 33">
              <a:extLst>
                <a:ext uri="{FF2B5EF4-FFF2-40B4-BE49-F238E27FC236}">
                  <a16:creationId xmlns:a16="http://schemas.microsoft.com/office/drawing/2014/main" id="{39FFA5F8-B06E-F8BE-F0D5-EB5351FB67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20E89BF6-A902-71D0-DA6B-3ACCFE630B58}"/>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56E30A6A-F11B-77C9-1698-328A4FAB30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19879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952">
          <p15:clr>
            <a:srgbClr val="5ACBF0"/>
          </p15:clr>
        </p15:guide>
        <p15:guide id="12" pos="504">
          <p15:clr>
            <a:srgbClr val="5ACBF0"/>
          </p15:clr>
        </p15:guide>
        <p15:guide id="13" pos="2688">
          <p15:clr>
            <a:srgbClr val="5ACBF0"/>
          </p15:clr>
        </p15:guide>
        <p15:guide id="14" pos="5160">
          <p15:clr>
            <a:srgbClr val="5ACBF0"/>
          </p15:clr>
        </p15:guide>
        <p15:guide id="15" pos="5424">
          <p15:clr>
            <a:srgbClr val="5ACBF0"/>
          </p15:clr>
        </p15:guide>
        <p15:guide id="16" orient="horz" pos="1464">
          <p15:clr>
            <a:srgbClr val="5ACBF0"/>
          </p15:clr>
        </p15:guide>
        <p15:guide id="17" orient="horz" pos="1200">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Four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361188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D9F5DB95-AE3D-F388-849F-49651D6C06CC}"/>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4B7F0FED-0457-E4E3-9365-93C2BB0EAB25}"/>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5" name="Picture Placeholder 13">
            <a:extLst>
              <a:ext uri="{FF2B5EF4-FFF2-40B4-BE49-F238E27FC236}">
                <a16:creationId xmlns:a16="http://schemas.microsoft.com/office/drawing/2014/main" id="{2554103D-7933-6CC3-0A28-B9E949026CE5}"/>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D0C0E6E6-D914-A7C9-9953-D49710320BF9}"/>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grpSp>
        <p:nvGrpSpPr>
          <p:cNvPr id="9" name="Group 8">
            <a:extLst>
              <a:ext uri="{FF2B5EF4-FFF2-40B4-BE49-F238E27FC236}">
                <a16:creationId xmlns:a16="http://schemas.microsoft.com/office/drawing/2014/main" id="{A3D0D452-5AE4-52B4-4976-8738E5FCF88C}"/>
              </a:ext>
            </a:extLst>
          </p:cNvPr>
          <p:cNvGrpSpPr/>
          <p:nvPr userDrawn="1"/>
        </p:nvGrpSpPr>
        <p:grpSpPr bwMode="black">
          <a:xfrm>
            <a:off x="380398" y="2435848"/>
            <a:ext cx="2673580" cy="144735"/>
            <a:chOff x="380497" y="1888670"/>
            <a:chExt cx="2674276" cy="144735"/>
          </a:xfrm>
        </p:grpSpPr>
        <p:pic>
          <p:nvPicPr>
            <p:cNvPr id="14" name="Graphic 13">
              <a:extLst>
                <a:ext uri="{FF2B5EF4-FFF2-40B4-BE49-F238E27FC236}">
                  <a16:creationId xmlns:a16="http://schemas.microsoft.com/office/drawing/2014/main" id="{059FED9C-0A6A-5DDC-8770-D94FDCA5C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6E18F80A-5F00-91E5-81EC-4AFB116E11C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0C54DBB4-5B27-DDD3-7797-C4E1FC5880A8}"/>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F43DAE-3491-A1E5-AA09-62F2DF23E5C0}"/>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98FA8782-1E3F-3EED-8968-EBDF40B93E72}"/>
              </a:ext>
            </a:extLst>
          </p:cNvPr>
          <p:cNvGrpSpPr/>
          <p:nvPr userDrawn="1"/>
        </p:nvGrpSpPr>
        <p:grpSpPr bwMode="black">
          <a:xfrm>
            <a:off x="3304695" y="2435848"/>
            <a:ext cx="2673580" cy="144735"/>
            <a:chOff x="380497" y="1888670"/>
            <a:chExt cx="2674276" cy="144735"/>
          </a:xfrm>
        </p:grpSpPr>
        <p:pic>
          <p:nvPicPr>
            <p:cNvPr id="33" name="Graphic 32">
              <a:extLst>
                <a:ext uri="{FF2B5EF4-FFF2-40B4-BE49-F238E27FC236}">
                  <a16:creationId xmlns:a16="http://schemas.microsoft.com/office/drawing/2014/main" id="{0C9972EC-7A88-B222-4C77-009E4FF6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FC8C3C6-D4DB-86DB-3A21-B576B8F7C81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4399ABE8-9948-89B4-C3B7-38AB46050F5E}"/>
              </a:ext>
            </a:extLst>
          </p:cNvPr>
          <p:cNvGrpSpPr/>
          <p:nvPr userDrawn="1"/>
        </p:nvGrpSpPr>
        <p:grpSpPr bwMode="black">
          <a:xfrm>
            <a:off x="6233906" y="2435848"/>
            <a:ext cx="2673580" cy="144735"/>
            <a:chOff x="380497" y="1888670"/>
            <a:chExt cx="2674276" cy="144735"/>
          </a:xfrm>
        </p:grpSpPr>
        <p:pic>
          <p:nvPicPr>
            <p:cNvPr id="39" name="Graphic 38">
              <a:extLst>
                <a:ext uri="{FF2B5EF4-FFF2-40B4-BE49-F238E27FC236}">
                  <a16:creationId xmlns:a16="http://schemas.microsoft.com/office/drawing/2014/main" id="{2B0F9341-4602-1E6F-6461-290C5BA718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0" name="Straight Connector 39">
              <a:extLst>
                <a:ext uri="{FF2B5EF4-FFF2-40B4-BE49-F238E27FC236}">
                  <a16:creationId xmlns:a16="http://schemas.microsoft.com/office/drawing/2014/main" id="{9FE456C8-FC41-D4B3-BCF2-75A196EC4CCA}"/>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2BABC46D-CFFA-BE81-0828-569887B8240E}"/>
              </a:ext>
            </a:extLst>
          </p:cNvPr>
          <p:cNvGrpSpPr/>
          <p:nvPr userDrawn="1"/>
        </p:nvGrpSpPr>
        <p:grpSpPr bwMode="black">
          <a:xfrm>
            <a:off x="9143028" y="2435848"/>
            <a:ext cx="2673580" cy="144735"/>
            <a:chOff x="380497" y="1888670"/>
            <a:chExt cx="2674276" cy="144735"/>
          </a:xfrm>
        </p:grpSpPr>
        <p:pic>
          <p:nvPicPr>
            <p:cNvPr id="42" name="Graphic 41">
              <a:extLst>
                <a:ext uri="{FF2B5EF4-FFF2-40B4-BE49-F238E27FC236}">
                  <a16:creationId xmlns:a16="http://schemas.microsoft.com/office/drawing/2014/main" id="{B2E8BC69-2AF2-EF30-F1AE-3940E6CA2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09CBA167-067E-6CD7-9526-D54806254B68}"/>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4" name="Picture 43">
            <a:extLst>
              <a:ext uri="{FF2B5EF4-FFF2-40B4-BE49-F238E27FC236}">
                <a16:creationId xmlns:a16="http://schemas.microsoft.com/office/drawing/2014/main" id="{B5F6D1E6-F5F4-C42C-9442-79C98702691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42373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2352">
          <p15:clr>
            <a:srgbClr val="5ACBF0"/>
          </p15:clr>
        </p15:guide>
        <p15:guide id="14" pos="5760">
          <p15:clr>
            <a:srgbClr val="5ACBF0"/>
          </p15:clr>
        </p15:guide>
        <p15:guide id="15" pos="504">
          <p15:clr>
            <a:srgbClr val="5ACBF0"/>
          </p15:clr>
        </p15:guide>
        <p15:guide id="16" pos="2088">
          <p15:clr>
            <a:srgbClr val="5ACBF0"/>
          </p15:clr>
        </p15:guide>
        <p15:guide id="17" pos="3936">
          <p15:clr>
            <a:srgbClr val="5ACBF0"/>
          </p15:clr>
        </p15:guide>
        <p15:guide id="18" pos="4200">
          <p15:clr>
            <a:srgbClr val="5ACBF0"/>
          </p15:clr>
        </p15:guide>
        <p15:guide id="19" orient="horz" pos="1464">
          <p15:clr>
            <a:srgbClr val="5ACBF0"/>
          </p15:clr>
        </p15:guide>
        <p15:guide id="20" orient="horz" pos="1200">
          <p15:clr>
            <a:srgbClr val="5ACBF0"/>
          </p15:clr>
        </p15:guide>
        <p15:guide id="21" pos="6024">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Eight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8" y="339212"/>
            <a:ext cx="11424298"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398"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09266"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3562"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1619" y="272591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43" name="Content Placeholder 5">
            <a:extLst>
              <a:ext uri="{FF2B5EF4-FFF2-40B4-BE49-F238E27FC236}">
                <a16:creationId xmlns:a16="http://schemas.microsoft.com/office/drawing/2014/main" id="{8DE2CB26-ABD6-B27D-6C59-871131ACFBE6}"/>
              </a:ext>
            </a:extLst>
          </p:cNvPr>
          <p:cNvSpPr>
            <a:spLocks noGrp="1"/>
          </p:cNvSpPr>
          <p:nvPr>
            <p:ph sz="half" idx="27"/>
          </p:nvPr>
        </p:nvSpPr>
        <p:spPr>
          <a:xfrm>
            <a:off x="380398"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09266"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3562"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1619" y="4995341"/>
            <a:ext cx="2678494" cy="1280160"/>
          </a:xfrm>
        </p:spPr>
        <p:txBody>
          <a:bodyPr/>
          <a:lstStyle>
            <a:lvl1pPr>
              <a:spcAft>
                <a:spcPts val="500"/>
              </a:spcAft>
              <a:defRPr b="1">
                <a:latin typeface="+mj-lt"/>
              </a:defRPr>
            </a:lvl1pPr>
            <a:lvl2pPr marL="1588" indent="0">
              <a:buNone/>
              <a:defRPr/>
            </a:lvl2pPr>
            <a:lvl3pPr marL="230119" indent="-228531">
              <a:defRPr/>
            </a:lvl3pPr>
            <a:lvl4pPr marL="457063" indent="-228531">
              <a:defRPr/>
            </a:lvl4pPr>
            <a:lvl5pPr marL="687182" indent="-228531">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398" y="2435848"/>
            <a:ext cx="2673580"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4695" y="2435848"/>
            <a:ext cx="2673580"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3906" y="2435848"/>
            <a:ext cx="2673580"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3028" y="2435848"/>
            <a:ext cx="2673580"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3071CC9-67DC-3078-9CF0-76F40019B8B3}"/>
              </a:ext>
            </a:extLst>
          </p:cNvPr>
          <p:cNvGrpSpPr/>
          <p:nvPr/>
        </p:nvGrpSpPr>
        <p:grpSpPr bwMode="black">
          <a:xfrm>
            <a:off x="380398" y="4705278"/>
            <a:ext cx="2673580" cy="144735"/>
            <a:chOff x="380497" y="1888670"/>
            <a:chExt cx="2674276" cy="144735"/>
          </a:xfrm>
        </p:grpSpPr>
        <p:pic>
          <p:nvPicPr>
            <p:cNvPr id="23" name="Graphic 22">
              <a:extLst>
                <a:ext uri="{FF2B5EF4-FFF2-40B4-BE49-F238E27FC236}">
                  <a16:creationId xmlns:a16="http://schemas.microsoft.com/office/drawing/2014/main" id="{274C6056-54BA-6187-72A4-FCDAD0D079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0FF60EA-B69A-F88C-E93C-507F4C3607A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bwMode="black">
          <a:xfrm>
            <a:off x="3304695" y="4705278"/>
            <a:ext cx="2673580"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bwMode="black">
          <a:xfrm>
            <a:off x="6233906" y="4705278"/>
            <a:ext cx="2673580"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bwMode="black">
          <a:xfrm>
            <a:off x="9143028" y="4705278"/>
            <a:ext cx="2673580"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6DD46470-60F7-052D-1108-98E1ED734FE0}"/>
              </a:ext>
            </a:extLst>
          </p:cNvPr>
          <p:cNvSpPr>
            <a:spLocks noGrp="1"/>
          </p:cNvSpPr>
          <p:nvPr>
            <p:ph type="pic" sz="quarter" idx="23" hasCustomPrompt="1"/>
          </p:nvPr>
        </p:nvSpPr>
        <p:spPr>
          <a:xfrm>
            <a:off x="368904" y="1883969"/>
            <a:ext cx="457081" cy="457200"/>
          </a:xfrm>
        </p:spPr>
        <p:txBody>
          <a:bodyPr anchor="t">
            <a:normAutofit/>
          </a:bodyPr>
          <a:lstStyle>
            <a:lvl1pPr marL="0" indent="0" algn="ctr">
              <a:buNone/>
              <a:defRPr sz="800">
                <a:latin typeface="+mn-lt"/>
              </a:defRPr>
            </a:lvl1pPr>
          </a:lstStyle>
          <a:p>
            <a:r>
              <a:rPr lang="en-US"/>
              <a:t>ICON</a:t>
            </a:r>
          </a:p>
        </p:txBody>
      </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0291" y="1883969"/>
            <a:ext cx="457081" cy="457200"/>
          </a:xfrm>
        </p:spPr>
        <p:txBody>
          <a:bodyPr anchor="t">
            <a:normAutofit/>
          </a:bodyPr>
          <a:lstStyle>
            <a:lvl1pPr marL="0" indent="0" algn="ctr">
              <a:buNone/>
              <a:defRPr sz="800">
                <a:latin typeface="+mn-lt"/>
              </a:defRPr>
            </a:lvl1pPr>
          </a:lstStyle>
          <a:p>
            <a:r>
              <a:rPr lang="en-US"/>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0449" y="1883969"/>
            <a:ext cx="457081" cy="457200"/>
          </a:xfrm>
        </p:spPr>
        <p:txBody>
          <a:bodyPr anchor="t">
            <a:normAutofit/>
          </a:bodyPr>
          <a:lstStyle>
            <a:lvl1pPr marL="0" indent="0" algn="ctr">
              <a:buNone/>
              <a:defRPr sz="800">
                <a:latin typeface="+mn-lt"/>
              </a:defRPr>
            </a:lvl1pPr>
          </a:lstStyle>
          <a:p>
            <a:r>
              <a:rPr lang="en-US"/>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28014" y="1883969"/>
            <a:ext cx="457081" cy="457200"/>
          </a:xfrm>
        </p:spPr>
        <p:txBody>
          <a:bodyPr anchor="t">
            <a:normAutofit/>
          </a:bodyPr>
          <a:lstStyle>
            <a:lvl1pPr marL="0" indent="0" algn="ctr">
              <a:buNone/>
              <a:defRPr sz="800">
                <a:latin typeface="+mn-lt"/>
              </a:defRPr>
            </a:lvl1pPr>
          </a:lstStyle>
          <a:p>
            <a:r>
              <a:rPr lang="en-US"/>
              <a:t>ICON</a:t>
            </a:r>
          </a:p>
        </p:txBody>
      </p:sp>
      <p:sp>
        <p:nvSpPr>
          <p:cNvPr id="14" name="Picture Placeholder 13">
            <a:extLst>
              <a:ext uri="{FF2B5EF4-FFF2-40B4-BE49-F238E27FC236}">
                <a16:creationId xmlns:a16="http://schemas.microsoft.com/office/drawing/2014/main" id="{74408FE7-DBF4-E879-CB13-F01F0A4B2824}"/>
              </a:ext>
            </a:extLst>
          </p:cNvPr>
          <p:cNvSpPr>
            <a:spLocks noGrp="1"/>
          </p:cNvSpPr>
          <p:nvPr>
            <p:ph type="pic" sz="quarter" idx="31" hasCustomPrompt="1"/>
          </p:nvPr>
        </p:nvSpPr>
        <p:spPr>
          <a:xfrm>
            <a:off x="368904" y="4154215"/>
            <a:ext cx="457081" cy="457200"/>
          </a:xfrm>
        </p:spPr>
        <p:txBody>
          <a:bodyPr anchor="t">
            <a:normAutofit/>
          </a:bodyPr>
          <a:lstStyle>
            <a:lvl1pPr marL="0" indent="0" algn="ctr">
              <a:buNone/>
              <a:defRPr sz="800">
                <a:latin typeface="+mn-lt"/>
              </a:defRPr>
            </a:lvl1pPr>
          </a:lstStyle>
          <a:p>
            <a:r>
              <a:rPr lang="en-US"/>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0291" y="4154215"/>
            <a:ext cx="457081" cy="457200"/>
          </a:xfrm>
        </p:spPr>
        <p:txBody>
          <a:bodyPr anchor="t">
            <a:normAutofit/>
          </a:bodyPr>
          <a:lstStyle>
            <a:lvl1pPr marL="0" indent="0" algn="ctr">
              <a:buNone/>
              <a:defRPr sz="800">
                <a:latin typeface="+mn-lt"/>
              </a:defRPr>
            </a:lvl1pPr>
          </a:lstStyle>
          <a:p>
            <a:r>
              <a:rPr lang="en-US"/>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0449" y="4154215"/>
            <a:ext cx="457081" cy="457200"/>
          </a:xfrm>
        </p:spPr>
        <p:txBody>
          <a:bodyPr anchor="t">
            <a:normAutofit/>
          </a:bodyPr>
          <a:lstStyle>
            <a:lvl1pPr marL="0" indent="0" algn="ctr">
              <a:buNone/>
              <a:defRPr sz="800">
                <a:latin typeface="+mn-lt"/>
              </a:defRPr>
            </a:lvl1pPr>
          </a:lstStyle>
          <a:p>
            <a:r>
              <a:rPr lang="en-US"/>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28014" y="4154215"/>
            <a:ext cx="457081" cy="457200"/>
          </a:xfrm>
        </p:spPr>
        <p:txBody>
          <a:bodyPr anchor="t">
            <a:normAutofit/>
          </a:bodyPr>
          <a:lstStyle>
            <a:lvl1pPr marL="0" indent="0" algn="ctr">
              <a:buNone/>
              <a:defRPr sz="800">
                <a:latin typeface="+mn-lt"/>
              </a:defRPr>
            </a:lvl1pPr>
          </a:lstStyle>
          <a:p>
            <a:r>
              <a:rPr lang="en-US"/>
              <a:t>ICON</a:t>
            </a:r>
          </a:p>
        </p:txBody>
      </p:sp>
      <p:grpSp>
        <p:nvGrpSpPr>
          <p:cNvPr id="49" name="Group 48">
            <a:extLst>
              <a:ext uri="{FF2B5EF4-FFF2-40B4-BE49-F238E27FC236}">
                <a16:creationId xmlns:a16="http://schemas.microsoft.com/office/drawing/2014/main" id="{FACC7813-08E9-0215-BE7E-50C3236FF680}"/>
              </a:ext>
            </a:extLst>
          </p:cNvPr>
          <p:cNvGrpSpPr/>
          <p:nvPr userDrawn="1"/>
        </p:nvGrpSpPr>
        <p:grpSpPr bwMode="black">
          <a:xfrm>
            <a:off x="380398" y="2435848"/>
            <a:ext cx="2673580" cy="144735"/>
            <a:chOff x="380497" y="1888670"/>
            <a:chExt cx="2674276" cy="144735"/>
          </a:xfrm>
        </p:grpSpPr>
        <p:pic>
          <p:nvPicPr>
            <p:cNvPr id="50" name="Graphic 49">
              <a:extLst>
                <a:ext uri="{FF2B5EF4-FFF2-40B4-BE49-F238E27FC236}">
                  <a16:creationId xmlns:a16="http://schemas.microsoft.com/office/drawing/2014/main" id="{889C9E0F-3A50-8A50-0D62-C59A93F1C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1" name="Straight Connector 50">
              <a:extLst>
                <a:ext uri="{FF2B5EF4-FFF2-40B4-BE49-F238E27FC236}">
                  <a16:creationId xmlns:a16="http://schemas.microsoft.com/office/drawing/2014/main" id="{4BAB47E8-E91A-6858-FBBF-704485F7E7EB}"/>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53" name="Straight Connector 52">
            <a:extLst>
              <a:ext uri="{FF2B5EF4-FFF2-40B4-BE49-F238E27FC236}">
                <a16:creationId xmlns:a16="http://schemas.microsoft.com/office/drawing/2014/main" id="{2B7977C0-AC12-57AE-1DEA-3F80D655C41A}"/>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5A00B2A-79E3-1DFA-DE00-45CDE7833C6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95D1BBFA-BD03-3328-4E8B-6EB4FD9611EC}"/>
              </a:ext>
            </a:extLst>
          </p:cNvPr>
          <p:cNvGrpSpPr/>
          <p:nvPr userDrawn="1"/>
        </p:nvGrpSpPr>
        <p:grpSpPr bwMode="black">
          <a:xfrm>
            <a:off x="3304695" y="2435848"/>
            <a:ext cx="2673580" cy="144735"/>
            <a:chOff x="380497" y="1888670"/>
            <a:chExt cx="2674276" cy="144735"/>
          </a:xfrm>
        </p:grpSpPr>
        <p:pic>
          <p:nvPicPr>
            <p:cNvPr id="56" name="Graphic 55">
              <a:extLst>
                <a:ext uri="{FF2B5EF4-FFF2-40B4-BE49-F238E27FC236}">
                  <a16:creationId xmlns:a16="http://schemas.microsoft.com/office/drawing/2014/main" id="{FCCF4787-5662-B3B7-34F7-D14413211E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7" name="Straight Connector 56">
              <a:extLst>
                <a:ext uri="{FF2B5EF4-FFF2-40B4-BE49-F238E27FC236}">
                  <a16:creationId xmlns:a16="http://schemas.microsoft.com/office/drawing/2014/main" id="{9F67344E-465F-F772-E42C-45C8B603EC4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8" name="Group 57">
            <a:extLst>
              <a:ext uri="{FF2B5EF4-FFF2-40B4-BE49-F238E27FC236}">
                <a16:creationId xmlns:a16="http://schemas.microsoft.com/office/drawing/2014/main" id="{66B870EB-589E-1464-91A6-B3E34B0A6F35}"/>
              </a:ext>
            </a:extLst>
          </p:cNvPr>
          <p:cNvGrpSpPr/>
          <p:nvPr userDrawn="1"/>
        </p:nvGrpSpPr>
        <p:grpSpPr bwMode="black">
          <a:xfrm>
            <a:off x="6233906" y="2435848"/>
            <a:ext cx="2673580" cy="144735"/>
            <a:chOff x="380497" y="1888670"/>
            <a:chExt cx="2674276" cy="144735"/>
          </a:xfrm>
        </p:grpSpPr>
        <p:pic>
          <p:nvPicPr>
            <p:cNvPr id="59" name="Graphic 58">
              <a:extLst>
                <a:ext uri="{FF2B5EF4-FFF2-40B4-BE49-F238E27FC236}">
                  <a16:creationId xmlns:a16="http://schemas.microsoft.com/office/drawing/2014/main" id="{B9B5E209-6B56-5565-20B7-D8F934663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0" name="Straight Connector 59">
              <a:extLst>
                <a:ext uri="{FF2B5EF4-FFF2-40B4-BE49-F238E27FC236}">
                  <a16:creationId xmlns:a16="http://schemas.microsoft.com/office/drawing/2014/main" id="{2B3CD1C1-083F-D611-3FB5-1A160721A2A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1" name="Group 60">
            <a:extLst>
              <a:ext uri="{FF2B5EF4-FFF2-40B4-BE49-F238E27FC236}">
                <a16:creationId xmlns:a16="http://schemas.microsoft.com/office/drawing/2014/main" id="{0582618B-B723-F6C7-78A2-D1728EB094E8}"/>
              </a:ext>
            </a:extLst>
          </p:cNvPr>
          <p:cNvGrpSpPr/>
          <p:nvPr userDrawn="1"/>
        </p:nvGrpSpPr>
        <p:grpSpPr bwMode="black">
          <a:xfrm>
            <a:off x="9143028" y="2435848"/>
            <a:ext cx="2673580" cy="144735"/>
            <a:chOff x="380497" y="1888670"/>
            <a:chExt cx="2674276" cy="144735"/>
          </a:xfrm>
        </p:grpSpPr>
        <p:pic>
          <p:nvPicPr>
            <p:cNvPr id="62" name="Graphic 61">
              <a:extLst>
                <a:ext uri="{FF2B5EF4-FFF2-40B4-BE49-F238E27FC236}">
                  <a16:creationId xmlns:a16="http://schemas.microsoft.com/office/drawing/2014/main" id="{FECCC2B4-F2A4-D719-AE1D-32C0DEBACB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3" name="Straight Connector 62">
              <a:extLst>
                <a:ext uri="{FF2B5EF4-FFF2-40B4-BE49-F238E27FC236}">
                  <a16:creationId xmlns:a16="http://schemas.microsoft.com/office/drawing/2014/main" id="{089AB7E5-DBCA-1E1E-46C2-C293FA1EDB66}"/>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4" name="Group 63">
            <a:extLst>
              <a:ext uri="{FF2B5EF4-FFF2-40B4-BE49-F238E27FC236}">
                <a16:creationId xmlns:a16="http://schemas.microsoft.com/office/drawing/2014/main" id="{94EF4846-342E-1C3E-30DA-E399CCC7D561}"/>
              </a:ext>
            </a:extLst>
          </p:cNvPr>
          <p:cNvGrpSpPr/>
          <p:nvPr userDrawn="1"/>
        </p:nvGrpSpPr>
        <p:grpSpPr bwMode="black">
          <a:xfrm>
            <a:off x="380398" y="4705278"/>
            <a:ext cx="2673580" cy="144735"/>
            <a:chOff x="380497" y="1888670"/>
            <a:chExt cx="2674276" cy="144735"/>
          </a:xfrm>
        </p:grpSpPr>
        <p:pic>
          <p:nvPicPr>
            <p:cNvPr id="65" name="Graphic 64">
              <a:extLst>
                <a:ext uri="{FF2B5EF4-FFF2-40B4-BE49-F238E27FC236}">
                  <a16:creationId xmlns:a16="http://schemas.microsoft.com/office/drawing/2014/main" id="{54F1F011-1E53-C7D7-9434-E2671A6CEA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6" name="Straight Connector 65">
              <a:extLst>
                <a:ext uri="{FF2B5EF4-FFF2-40B4-BE49-F238E27FC236}">
                  <a16:creationId xmlns:a16="http://schemas.microsoft.com/office/drawing/2014/main" id="{503E8096-96D6-9700-CAFD-184AA44D326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7" name="Group 66">
            <a:extLst>
              <a:ext uri="{FF2B5EF4-FFF2-40B4-BE49-F238E27FC236}">
                <a16:creationId xmlns:a16="http://schemas.microsoft.com/office/drawing/2014/main" id="{1BB1DF66-DBF2-9D6C-344A-10112FF76E82}"/>
              </a:ext>
            </a:extLst>
          </p:cNvPr>
          <p:cNvGrpSpPr/>
          <p:nvPr userDrawn="1"/>
        </p:nvGrpSpPr>
        <p:grpSpPr bwMode="black">
          <a:xfrm>
            <a:off x="3304695" y="4705278"/>
            <a:ext cx="2673580" cy="144735"/>
            <a:chOff x="380497" y="1888670"/>
            <a:chExt cx="2674276" cy="144735"/>
          </a:xfrm>
        </p:grpSpPr>
        <p:pic>
          <p:nvPicPr>
            <p:cNvPr id="68" name="Graphic 67">
              <a:extLst>
                <a:ext uri="{FF2B5EF4-FFF2-40B4-BE49-F238E27FC236}">
                  <a16:creationId xmlns:a16="http://schemas.microsoft.com/office/drawing/2014/main" id="{AF239040-B178-6E56-838D-507F53FBF7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9" name="Straight Connector 68">
              <a:extLst>
                <a:ext uri="{FF2B5EF4-FFF2-40B4-BE49-F238E27FC236}">
                  <a16:creationId xmlns:a16="http://schemas.microsoft.com/office/drawing/2014/main" id="{406CB1A1-9384-7F35-6B4B-DBCCC2E13976}"/>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0" name="Group 69">
            <a:extLst>
              <a:ext uri="{FF2B5EF4-FFF2-40B4-BE49-F238E27FC236}">
                <a16:creationId xmlns:a16="http://schemas.microsoft.com/office/drawing/2014/main" id="{D6F065A2-3FCD-DE45-B757-A185B381D368}"/>
              </a:ext>
            </a:extLst>
          </p:cNvPr>
          <p:cNvGrpSpPr/>
          <p:nvPr userDrawn="1"/>
        </p:nvGrpSpPr>
        <p:grpSpPr bwMode="black">
          <a:xfrm>
            <a:off x="6233906" y="4705278"/>
            <a:ext cx="2673580" cy="144735"/>
            <a:chOff x="380497" y="1888670"/>
            <a:chExt cx="2674276" cy="144735"/>
          </a:xfrm>
        </p:grpSpPr>
        <p:pic>
          <p:nvPicPr>
            <p:cNvPr id="71" name="Graphic 70">
              <a:extLst>
                <a:ext uri="{FF2B5EF4-FFF2-40B4-BE49-F238E27FC236}">
                  <a16:creationId xmlns:a16="http://schemas.microsoft.com/office/drawing/2014/main" id="{300DAEB5-8B3D-FF61-5073-C93DDDCCD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72" name="Straight Connector 71">
              <a:extLst>
                <a:ext uri="{FF2B5EF4-FFF2-40B4-BE49-F238E27FC236}">
                  <a16:creationId xmlns:a16="http://schemas.microsoft.com/office/drawing/2014/main" id="{A0664234-E8C6-6F5F-85CF-B8BCF4F7FBD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3" name="Group 72">
            <a:extLst>
              <a:ext uri="{FF2B5EF4-FFF2-40B4-BE49-F238E27FC236}">
                <a16:creationId xmlns:a16="http://schemas.microsoft.com/office/drawing/2014/main" id="{92BB0698-A44C-C602-323D-6C95A90EDD69}"/>
              </a:ext>
            </a:extLst>
          </p:cNvPr>
          <p:cNvGrpSpPr/>
          <p:nvPr userDrawn="1"/>
        </p:nvGrpSpPr>
        <p:grpSpPr bwMode="black">
          <a:xfrm>
            <a:off x="9143028" y="4705278"/>
            <a:ext cx="2673580" cy="144735"/>
            <a:chOff x="380497" y="1888670"/>
            <a:chExt cx="2674276" cy="144735"/>
          </a:xfrm>
        </p:grpSpPr>
        <p:pic>
          <p:nvPicPr>
            <p:cNvPr id="74" name="Graphic 73">
              <a:extLst>
                <a:ext uri="{FF2B5EF4-FFF2-40B4-BE49-F238E27FC236}">
                  <a16:creationId xmlns:a16="http://schemas.microsoft.com/office/drawing/2014/main" id="{7D2EC517-904F-DF96-65D0-1A24AA1630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75" name="Straight Connector 74">
              <a:extLst>
                <a:ext uri="{FF2B5EF4-FFF2-40B4-BE49-F238E27FC236}">
                  <a16:creationId xmlns:a16="http://schemas.microsoft.com/office/drawing/2014/main" id="{5C7A2FC2-EC63-1E39-8BB0-F4663301AF9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76" name="Picture 75">
            <a:extLst>
              <a:ext uri="{FF2B5EF4-FFF2-40B4-BE49-F238E27FC236}">
                <a16:creationId xmlns:a16="http://schemas.microsoft.com/office/drawing/2014/main" id="{4E575BB2-47F3-2427-B973-8479E46AF65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08147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p15:clr>
            <a:srgbClr val="5ACBF0"/>
          </p15:clr>
        </p15:guide>
        <p15:guide id="16" pos="6024">
          <p15:clr>
            <a:srgbClr val="5ACBF0"/>
          </p15:clr>
        </p15:guide>
        <p15:guide id="17" pos="504">
          <p15:clr>
            <a:srgbClr val="5ACBF0"/>
          </p15:clr>
        </p15:guide>
        <p15:guide id="18" pos="2003">
          <p15:clr>
            <a:srgbClr val="FBAE40"/>
          </p15:clr>
        </p15:guide>
        <p15:guide id="19" pos="5760">
          <p15:clr>
            <a:srgbClr val="5ACBF0"/>
          </p15:clr>
        </p15:guide>
        <p15:guide id="20" pos="4200">
          <p15:clr>
            <a:srgbClr val="5ACBF0"/>
          </p15:clr>
        </p15:guide>
        <p15:guide id="21" orient="horz" pos="2616">
          <p15:clr>
            <a:srgbClr val="5ACBF0"/>
          </p15:clr>
        </p15:guide>
        <p15:guide id="22" orient="horz" pos="1200">
          <p15:clr>
            <a:srgbClr val="5ACBF0"/>
          </p15:clr>
        </p15:guide>
        <p15:guide id="23" orient="horz" pos="1464">
          <p15:clr>
            <a:srgbClr val="5ACBF0"/>
          </p15:clr>
        </p15:guide>
        <p15:guide id="24" orient="horz" pos="2904">
          <p15:clr>
            <a:srgbClr val="5ACBF0"/>
          </p15:clr>
        </p15:guide>
        <p15:guide id="25" pos="3936">
          <p15:clr>
            <a:srgbClr val="5ACBF0"/>
          </p15:clr>
        </p15:guide>
        <p15:guide id="26" pos="2352">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6EDA-457D-C123-43C6-A6CFCBF1FE78}"/>
              </a:ext>
            </a:extLst>
          </p:cNvPr>
          <p:cNvSpPr>
            <a:spLocks noGrp="1"/>
          </p:cNvSpPr>
          <p:nvPr>
            <p:ph type="title"/>
          </p:nvPr>
        </p:nvSpPr>
        <p:spPr>
          <a:xfrm>
            <a:off x="2329638" y="1288112"/>
            <a:ext cx="7535361" cy="3242921"/>
          </a:xfrm>
        </p:spPr>
        <p:txBody>
          <a:bodyPr tIns="0" anchor="b" anchorCtr="0">
            <a:normAutofit/>
          </a:bodyPr>
          <a:lstStyle>
            <a:lvl1pPr>
              <a:lnSpc>
                <a:spcPct val="100000"/>
              </a:lnSpc>
              <a:defRPr sz="4999" b="0">
                <a:solidFill>
                  <a:schemeClr val="tx1"/>
                </a:solidFill>
              </a:defRPr>
            </a:lvl1pPr>
          </a:lstStyle>
          <a:p>
            <a:r>
              <a:rPr lang="en-US"/>
              <a:t>Click to edit Master title style</a:t>
            </a:r>
          </a:p>
        </p:txBody>
      </p:sp>
      <p:sp>
        <p:nvSpPr>
          <p:cNvPr id="26" name="Text Placeholder 2">
            <a:extLst>
              <a:ext uri="{FF2B5EF4-FFF2-40B4-BE49-F238E27FC236}">
                <a16:creationId xmlns:a16="http://schemas.microsoft.com/office/drawing/2014/main" id="{111DFCDF-25AA-6341-9EB5-88B9FAE4D15D}"/>
              </a:ext>
            </a:extLst>
          </p:cNvPr>
          <p:cNvSpPr>
            <a:spLocks noGrp="1"/>
          </p:cNvSpPr>
          <p:nvPr>
            <p:ph type="body" idx="1"/>
          </p:nvPr>
        </p:nvSpPr>
        <p:spPr>
          <a:xfrm>
            <a:off x="2329639" y="4735468"/>
            <a:ext cx="7535361" cy="1500187"/>
          </a:xfrm>
        </p:spPr>
        <p:txBody>
          <a:bodyPr>
            <a:normAutofit/>
          </a:bodyPr>
          <a:lstStyle>
            <a:lvl1pPr marL="0" indent="0">
              <a:lnSpc>
                <a:spcPts val="2499"/>
              </a:lnSpc>
              <a:buNone/>
              <a:defRPr sz="1799">
                <a:solidFill>
                  <a:schemeClr val="tx1"/>
                </a:solidFill>
                <a:latin typeface="TWK Everett Ultralight" panose="020B0204000000000000" pitchFamily="34" charset="0"/>
                <a:cs typeface="TWK Everett Ultralight" panose="020B0204000000000000" pitchFamily="34" charset="0"/>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cxnSp>
        <p:nvCxnSpPr>
          <p:cNvPr id="6" name="Straight Connector 5">
            <a:extLst>
              <a:ext uri="{FF2B5EF4-FFF2-40B4-BE49-F238E27FC236}">
                <a16:creationId xmlns:a16="http://schemas.microsoft.com/office/drawing/2014/main" id="{39AAC2D4-2506-1C05-0FA9-1FA2C3C5C239}"/>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343A39F-CAD1-FF12-40EA-1753C4BB31F2}"/>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390460CD-FB3A-60B6-5BC1-8AB7EE19AC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pic>
        <p:nvPicPr>
          <p:cNvPr id="9" name="Picture 8">
            <a:extLst>
              <a:ext uri="{FF2B5EF4-FFF2-40B4-BE49-F238E27FC236}">
                <a16:creationId xmlns:a16="http://schemas.microsoft.com/office/drawing/2014/main" id="{204D1DFD-05B8-20CE-2CC2-0F08AD65429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59984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ver 7">
    <p:bg>
      <p:bgPr>
        <a:solidFill>
          <a:srgbClr val="FF8E65"/>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591" y="5113520"/>
            <a:ext cx="3320185"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a:t>Name</a:t>
            </a:r>
          </a:p>
          <a:p>
            <a:pPr lvl="1"/>
            <a:r>
              <a:rPr lang="en-US"/>
              <a:t>Title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614" y="1790975"/>
            <a:ext cx="8031099" cy="3151037"/>
          </a:xfrm>
        </p:spPr>
        <p:txBody>
          <a:bodyPr anchor="t" anchorCtr="0">
            <a:normAutofit/>
          </a:bodyPr>
          <a:lstStyle>
            <a:lvl1pPr algn="l">
              <a:lnSpc>
                <a:spcPct val="94000"/>
              </a:lnSpc>
              <a:defRPr sz="7098" b="0">
                <a:solidFill>
                  <a:schemeClr val="tx1"/>
                </a:solidFill>
              </a:defRPr>
            </a:lvl1pPr>
          </a:lstStyle>
          <a:p>
            <a:r>
              <a:rPr lang="en-US"/>
              <a:t>Click to edit Master title style 3 lines</a:t>
            </a:r>
          </a:p>
        </p:txBody>
      </p:sp>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591" y="444182"/>
            <a:ext cx="5660973" cy="555846"/>
          </a:xfrm>
        </p:spPr>
        <p:txBody>
          <a:bodyPr>
            <a:noAutofit/>
          </a:bodyPr>
          <a:lstStyle>
            <a:lvl1pPr marL="0" indent="0" algn="l">
              <a:lnSpc>
                <a:spcPct val="100000"/>
              </a:lnSpc>
              <a:spcBef>
                <a:spcPts val="0"/>
              </a:spcBef>
              <a:buNone/>
              <a:defRPr sz="1999" baseline="30000">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5" name="Picture 4" descr="A yellow and black background&#10;&#10;AI-generated content may be incorrect.">
            <a:extLst>
              <a:ext uri="{FF2B5EF4-FFF2-40B4-BE49-F238E27FC236}">
                <a16:creationId xmlns:a16="http://schemas.microsoft.com/office/drawing/2014/main" id="{A0167C0E-BF90-138A-0C4B-52B98A2A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pic>
        <p:nvPicPr>
          <p:cNvPr id="4" name="Picture 3" descr="A yellow and black background&#10;&#10;AI-generated content may be incorrect.">
            <a:extLst>
              <a:ext uri="{FF2B5EF4-FFF2-40B4-BE49-F238E27FC236}">
                <a16:creationId xmlns:a16="http://schemas.microsoft.com/office/drawing/2014/main" id="{6E1091CC-D209-D104-59A7-DD525087D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3585" y="1596711"/>
            <a:ext cx="7214517" cy="5258114"/>
          </a:xfrm>
          <a:prstGeom prst="rect">
            <a:avLst/>
          </a:prstGeom>
        </p:spPr>
      </p:pic>
      <p:pic>
        <p:nvPicPr>
          <p:cNvPr id="6" name="Picture 5" descr="A black background with yellow letters&#10;&#10;AI-generated content may be incorrect.">
            <a:extLst>
              <a:ext uri="{FF2B5EF4-FFF2-40B4-BE49-F238E27FC236}">
                <a16:creationId xmlns:a16="http://schemas.microsoft.com/office/drawing/2014/main" id="{64E61D71-C9FF-64FB-3663-52CE0C586A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8444" y="395849"/>
            <a:ext cx="2665790" cy="760043"/>
          </a:xfrm>
          <a:prstGeom prst="rect">
            <a:avLst/>
          </a:prstGeom>
        </p:spPr>
      </p:pic>
    </p:spTree>
    <p:extLst>
      <p:ext uri="{BB962C8B-B14F-4D97-AF65-F5344CB8AC3E}">
        <p14:creationId xmlns:p14="http://schemas.microsoft.com/office/powerpoint/2010/main" val="34893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Quote op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38DF9B-56F4-DD0F-E199-0590108371CC}"/>
              </a:ext>
            </a:extLst>
          </p:cNvPr>
          <p:cNvSpPr>
            <a:spLocks noGrp="1"/>
          </p:cNvSpPr>
          <p:nvPr>
            <p:ph type="body" sz="quarter" idx="14"/>
          </p:nvPr>
        </p:nvSpPr>
        <p:spPr>
          <a:xfrm>
            <a:off x="2329843" y="329184"/>
            <a:ext cx="7529139" cy="5870448"/>
          </a:xfrm>
        </p:spPr>
        <p:txBody>
          <a:bodyPr anchor="ctr" anchorCtr="0"/>
          <a:lstStyle>
            <a:lvl1pPr>
              <a:lnSpc>
                <a:spcPct val="100000"/>
              </a:lnSpc>
              <a:spcBef>
                <a:spcPts val="0"/>
              </a:spcBef>
              <a:spcAft>
                <a:spcPts val="1300"/>
              </a:spcAft>
              <a:defRPr sz="4999">
                <a:solidFill>
                  <a:schemeClr val="tx1"/>
                </a:solidFill>
              </a:defRPr>
            </a:lvl1pPr>
            <a:lvl2pPr marL="1588" indent="0">
              <a:buNone/>
              <a:defRPr sz="1799">
                <a:solidFill>
                  <a:schemeClr val="tx1"/>
                </a:solidFill>
                <a:latin typeface="TWK Everett Ultralight" panose="020B0204000000000000" pitchFamily="34" charset="0"/>
                <a:cs typeface="TWK Everett Ultralight" panose="020B0204000000000000" pitchFamily="34" charset="0"/>
              </a:defRPr>
            </a:lvl2pPr>
            <a:lvl3pPr marL="0" indent="0">
              <a:buNone/>
              <a:defRPr>
                <a:solidFill>
                  <a:schemeClr val="tx1"/>
                </a:solidFill>
                <a:latin typeface="TWK Everett Ultralight" panose="020B0204000000000000" pitchFamily="34" charset="0"/>
                <a:cs typeface="TWK Everett Ultralight" panose="020B0204000000000000" pitchFamily="34" charset="0"/>
              </a:defRPr>
            </a:lvl3pPr>
            <a:lvl4pPr marL="0" indent="0">
              <a:buNone/>
              <a:defRPr>
                <a:solidFill>
                  <a:schemeClr val="tx1"/>
                </a:solidFill>
                <a:latin typeface="TWK Everett Ultralight" panose="020B0204000000000000" pitchFamily="34" charset="0"/>
                <a:cs typeface="TWK Everett Ultralight" panose="020B0204000000000000" pitchFamily="34" charset="0"/>
              </a:defRPr>
            </a:lvl4pPr>
            <a:lvl5pPr marL="0" indent="0">
              <a:buNone/>
              <a:defRPr>
                <a:solidFill>
                  <a:schemeClr val="tx1"/>
                </a:solidFill>
                <a:latin typeface="TWK Everett Ultralight" panose="020B0204000000000000" pitchFamily="34" charset="0"/>
                <a:cs typeface="TWK Everett Ultralight" panose="020B020400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cxnSp>
        <p:nvCxnSpPr>
          <p:cNvPr id="3" name="Straight Connector 2">
            <a:extLst>
              <a:ext uri="{FF2B5EF4-FFF2-40B4-BE49-F238E27FC236}">
                <a16:creationId xmlns:a16="http://schemas.microsoft.com/office/drawing/2014/main" id="{5A0693C2-B6B3-AEE4-BD82-B52091D1C6E1}"/>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66CCDC-8ED9-32B8-3293-647274E4962B}"/>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90A40373-F7A2-DB33-B3F2-801B44F07B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5110" y="-972878"/>
            <a:ext cx="507432" cy="507564"/>
          </a:xfrm>
          <a:prstGeom prst="rect">
            <a:avLst/>
          </a:prstGeom>
        </p:spPr>
      </p:pic>
      <p:pic>
        <p:nvPicPr>
          <p:cNvPr id="9" name="Picture 8">
            <a:extLst>
              <a:ext uri="{FF2B5EF4-FFF2-40B4-BE49-F238E27FC236}">
                <a16:creationId xmlns:a16="http://schemas.microsoft.com/office/drawing/2014/main" id="{02D7B9BD-EE2A-C6A3-C4C7-2F1B4F05597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5957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Headline, Fu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397" y="339212"/>
            <a:ext cx="11424299" cy="915850"/>
          </a:xfrm>
        </p:spPr>
        <p:txBody>
          <a:bodyPr/>
          <a:lstStyle/>
          <a:p>
            <a:r>
              <a:rPr lang="en-US"/>
              <a:t>Click to edit Master title style</a:t>
            </a:r>
          </a:p>
        </p:txBody>
      </p:sp>
      <p:sp>
        <p:nvSpPr>
          <p:cNvPr id="5" name="Picture Placeholder 24">
            <a:extLst>
              <a:ext uri="{FF2B5EF4-FFF2-40B4-BE49-F238E27FC236}">
                <a16:creationId xmlns:a16="http://schemas.microsoft.com/office/drawing/2014/main" id="{F0E3BB53-3804-EB1C-F5DF-99D21AA22CF8}"/>
              </a:ext>
            </a:extLst>
          </p:cNvPr>
          <p:cNvSpPr>
            <a:spLocks noGrp="1"/>
          </p:cNvSpPr>
          <p:nvPr>
            <p:ph type="pic" sz="quarter" idx="13"/>
          </p:nvPr>
        </p:nvSpPr>
        <p:spPr>
          <a:xfrm>
            <a:off x="380397" y="1255061"/>
            <a:ext cx="11424353" cy="5213774"/>
          </a:xfrm>
          <a:prstGeom prst="rect">
            <a:avLst/>
          </a:prstGeom>
          <a:ln>
            <a:noFill/>
          </a:ln>
        </p:spPr>
        <p:txBody>
          <a:bodyPr wrap="square">
            <a:noAutofit/>
          </a:bodyPr>
          <a:lstStyle/>
          <a:p>
            <a:r>
              <a:rPr lang="en-US"/>
              <a:t>Click icon to add picture</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723F13D9-FDAD-32F1-ABD9-8CACCD69C3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cxnSp>
        <p:nvCxnSpPr>
          <p:cNvPr id="4" name="Straight Connector 3">
            <a:extLst>
              <a:ext uri="{FF2B5EF4-FFF2-40B4-BE49-F238E27FC236}">
                <a16:creationId xmlns:a16="http://schemas.microsoft.com/office/drawing/2014/main" id="{ADA2147E-A7A9-8733-B2E6-31A20EC66874}"/>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6DD3900-386E-BFA2-C813-2F9AC9DA3AF5}"/>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3DDE68B-1C30-7983-5F80-66F4EEB204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11243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11" name="Table Placeholder 10">
            <a:extLst>
              <a:ext uri="{FF2B5EF4-FFF2-40B4-BE49-F238E27FC236}">
                <a16:creationId xmlns:a16="http://schemas.microsoft.com/office/drawing/2014/main" id="{1A4FE872-31EC-AA87-67D6-4650ACB8D608}"/>
              </a:ext>
            </a:extLst>
          </p:cNvPr>
          <p:cNvSpPr>
            <a:spLocks noGrp="1"/>
          </p:cNvSpPr>
          <p:nvPr>
            <p:ph type="tbl" sz="quarter" idx="15"/>
          </p:nvPr>
        </p:nvSpPr>
        <p:spPr>
          <a:xfrm>
            <a:off x="380901" y="1903413"/>
            <a:ext cx="11423849" cy="4323949"/>
          </a:xfrm>
          <a:noFill/>
          <a:ln>
            <a:noFill/>
          </a:ln>
        </p:spPr>
        <p:style>
          <a:lnRef idx="0">
            <a:scrgbClr r="0" g="0" b="0"/>
          </a:lnRef>
          <a:fillRef idx="0">
            <a:scrgbClr r="0" g="0" b="0"/>
          </a:fillRef>
          <a:effectRef idx="0">
            <a:scrgbClr r="0" g="0" b="0"/>
          </a:effectRef>
          <a:fontRef idx="minor">
            <a:schemeClr val="dk1"/>
          </a:fontRef>
        </p:style>
        <p:txBody>
          <a:bodyPr anchor="ctr"/>
          <a:lstStyle/>
          <a:p>
            <a:r>
              <a:rPr lang="en-US"/>
              <a:t>Click icon to add table</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D33A3700-9035-6474-0438-6859A0A37AF3}"/>
              </a:ext>
            </a:extLst>
          </p:cNvPr>
          <p:cNvCxnSpPr>
            <a:cxnSpLocks/>
          </p:cNvCxnSpPr>
          <p:nvPr userDrawn="1"/>
        </p:nvCxnSpPr>
        <p:spPr>
          <a:xfrm>
            <a:off x="380398" y="6476611"/>
            <a:ext cx="1142429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99CBB17-2537-5752-D63E-1920CEB32458}"/>
              </a:ext>
            </a:extLst>
          </p:cNvPr>
          <p:cNvCxnSpPr>
            <a:cxnSpLocks/>
          </p:cNvCxnSpPr>
          <p:nvPr userDrawn="1"/>
        </p:nvCxnSpPr>
        <p:spPr>
          <a:xfrm>
            <a:off x="11550078"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C3378BEB-3F35-BA2C-866E-A72CEF04437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52019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content+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0901" y="2654105"/>
            <a:ext cx="556724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chemeClr val="tx1"/>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B847017A-409B-6B8B-206B-ACBFCE999D27}"/>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2D265DC0-8C2D-AD5B-551E-B4832E9B328A}"/>
              </a:ext>
            </a:extLst>
          </p:cNvPr>
          <p:cNvGrpSpPr/>
          <p:nvPr userDrawn="1"/>
        </p:nvGrpSpPr>
        <p:grpSpPr bwMode="black">
          <a:xfrm>
            <a:off x="380398" y="2361368"/>
            <a:ext cx="5586203" cy="144735"/>
            <a:chOff x="380497" y="1888670"/>
            <a:chExt cx="5587658" cy="144735"/>
          </a:xfrm>
        </p:grpSpPr>
        <p:pic>
          <p:nvPicPr>
            <p:cNvPr id="12" name="Graphic 11">
              <a:extLst>
                <a:ext uri="{FF2B5EF4-FFF2-40B4-BE49-F238E27FC236}">
                  <a16:creationId xmlns:a16="http://schemas.microsoft.com/office/drawing/2014/main" id="{16B1F11E-EBC0-93A4-A277-DBBFD9E13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2" name="Straight Connector 21">
              <a:extLst>
                <a:ext uri="{FF2B5EF4-FFF2-40B4-BE49-F238E27FC236}">
                  <a16:creationId xmlns:a16="http://schemas.microsoft.com/office/drawing/2014/main" id="{F411DDA1-82C4-0137-9C4D-6ADE19D02CD4}"/>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2DE150A0-CE73-D2FB-59E3-1BC96B89E364}"/>
              </a:ext>
            </a:extLst>
          </p:cNvPr>
          <p:cNvGrpSpPr/>
          <p:nvPr userDrawn="1"/>
        </p:nvGrpSpPr>
        <p:grpSpPr bwMode="black">
          <a:xfrm>
            <a:off x="6218493" y="2361368"/>
            <a:ext cx="5586203" cy="144735"/>
            <a:chOff x="380497" y="1888670"/>
            <a:chExt cx="5587658" cy="144735"/>
          </a:xfrm>
        </p:grpSpPr>
        <p:pic>
          <p:nvPicPr>
            <p:cNvPr id="24" name="Graphic 23">
              <a:extLst>
                <a:ext uri="{FF2B5EF4-FFF2-40B4-BE49-F238E27FC236}">
                  <a16:creationId xmlns:a16="http://schemas.microsoft.com/office/drawing/2014/main" id="{03ED3D08-418B-AE0A-5449-5E2107D5E4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89DBE47-30C1-F96D-AA14-98FCDA4AEE6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1BBC9BC1-1F2F-EA87-DDD5-29A2F33007F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7D4FC179-C3D5-7755-AB1D-5C3B0EFB732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F704E58-9CC6-FF38-4F40-E3968167D351}"/>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0" name="Picture 29">
            <a:extLst>
              <a:ext uri="{FF2B5EF4-FFF2-40B4-BE49-F238E27FC236}">
                <a16:creationId xmlns:a16="http://schemas.microsoft.com/office/drawing/2014/main" id="{F96C59EB-8131-A778-2A29-B5B94C205CF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38992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0901" y="338328"/>
            <a:ext cx="1144062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0901"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hart Placeholder 1">
            <a:extLst>
              <a:ext uri="{FF2B5EF4-FFF2-40B4-BE49-F238E27FC236}">
                <a16:creationId xmlns:a16="http://schemas.microsoft.com/office/drawing/2014/main" id="{8E2DCC1D-B19F-BAB8-E4BA-FF1350A67085}"/>
              </a:ext>
            </a:extLst>
          </p:cNvPr>
          <p:cNvSpPr>
            <a:spLocks noGrp="1"/>
          </p:cNvSpPr>
          <p:nvPr>
            <p:ph type="chart" sz="quarter" idx="15"/>
          </p:nvPr>
        </p:nvSpPr>
        <p:spPr>
          <a:xfrm>
            <a:off x="383948"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2755" y="1681163"/>
            <a:ext cx="5567246" cy="679277"/>
          </a:xfrm>
        </p:spPr>
        <p:txBody>
          <a:bodyPr anchor="ctr" anchorCtr="0">
            <a:normAutofit/>
          </a:bodyPr>
          <a:lstStyle>
            <a:lvl1pPr marL="0" indent="0">
              <a:lnSpc>
                <a:spcPct val="100000"/>
              </a:lnSpc>
              <a:spcBef>
                <a:spcPts val="0"/>
              </a:spcBef>
              <a:buNone/>
              <a:defRPr sz="1400"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8205" y="2654301"/>
            <a:ext cx="556750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398" y="2361368"/>
            <a:ext cx="5586203"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18493" y="2361368"/>
            <a:ext cx="5586203"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6E720316-5E8D-F90D-6CC1-BFB150C9714D}"/>
              </a:ext>
            </a:extLst>
          </p:cNvPr>
          <p:cNvGrpSpPr/>
          <p:nvPr/>
        </p:nvGrpSpPr>
        <p:grpSpPr>
          <a:xfrm>
            <a:off x="380398" y="6476612"/>
            <a:ext cx="11424298"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FD15D1D-A266-4E6E-1B70-44E732F5D122}"/>
              </a:ext>
            </a:extLst>
          </p:cNvPr>
          <p:cNvGrpSpPr/>
          <p:nvPr userDrawn="1"/>
        </p:nvGrpSpPr>
        <p:grpSpPr bwMode="black">
          <a:xfrm>
            <a:off x="380398" y="2361368"/>
            <a:ext cx="5586203" cy="144735"/>
            <a:chOff x="380497" y="1888670"/>
            <a:chExt cx="5587658" cy="144735"/>
          </a:xfrm>
        </p:grpSpPr>
        <p:pic>
          <p:nvPicPr>
            <p:cNvPr id="12" name="Graphic 11">
              <a:extLst>
                <a:ext uri="{FF2B5EF4-FFF2-40B4-BE49-F238E27FC236}">
                  <a16:creationId xmlns:a16="http://schemas.microsoft.com/office/drawing/2014/main" id="{F1B04459-A0A0-5E4C-59CD-553F2D0AC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2" name="Straight Connector 21">
              <a:extLst>
                <a:ext uri="{FF2B5EF4-FFF2-40B4-BE49-F238E27FC236}">
                  <a16:creationId xmlns:a16="http://schemas.microsoft.com/office/drawing/2014/main" id="{841FE34D-34D3-E58D-0309-183B1F8CF889}"/>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EF96AA35-2E23-9F94-71EA-625735824346}"/>
              </a:ext>
            </a:extLst>
          </p:cNvPr>
          <p:cNvGrpSpPr/>
          <p:nvPr userDrawn="1"/>
        </p:nvGrpSpPr>
        <p:grpSpPr bwMode="black">
          <a:xfrm>
            <a:off x="6218493" y="2361368"/>
            <a:ext cx="5586203" cy="144735"/>
            <a:chOff x="380497" y="1888670"/>
            <a:chExt cx="5587658" cy="144735"/>
          </a:xfrm>
        </p:grpSpPr>
        <p:pic>
          <p:nvPicPr>
            <p:cNvPr id="24" name="Graphic 23">
              <a:extLst>
                <a:ext uri="{FF2B5EF4-FFF2-40B4-BE49-F238E27FC236}">
                  <a16:creationId xmlns:a16="http://schemas.microsoft.com/office/drawing/2014/main" id="{A4125B58-9FF6-3F9E-D1EF-BC2E03A42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A2243045-4C09-34E2-8E5E-21B879CA180A}"/>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BF3AA059-AECF-2165-FC1E-EBBF2E62B29A}"/>
              </a:ext>
            </a:extLst>
          </p:cNvPr>
          <p:cNvGrpSpPr/>
          <p:nvPr userDrawn="1"/>
        </p:nvGrpSpPr>
        <p:grpSpPr>
          <a:xfrm>
            <a:off x="380398" y="6476612"/>
            <a:ext cx="11424298" cy="271909"/>
            <a:chOff x="380497" y="6476611"/>
            <a:chExt cx="11427274" cy="271909"/>
          </a:xfrm>
        </p:grpSpPr>
        <p:cxnSp>
          <p:nvCxnSpPr>
            <p:cNvPr id="28" name="Straight Connector 27">
              <a:extLst>
                <a:ext uri="{FF2B5EF4-FFF2-40B4-BE49-F238E27FC236}">
                  <a16:creationId xmlns:a16="http://schemas.microsoft.com/office/drawing/2014/main" id="{DC1DDFEC-6341-9A51-4EF5-EE91F076F26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8B7F6C7-C340-5C30-FF39-05579C25558E}"/>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0" name="Picture 29">
            <a:extLst>
              <a:ext uri="{FF2B5EF4-FFF2-40B4-BE49-F238E27FC236}">
                <a16:creationId xmlns:a16="http://schemas.microsoft.com/office/drawing/2014/main" id="{57E00355-62D3-7439-738A-4EBFFDCBF77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358112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3" name="Group 2">
            <a:extLst>
              <a:ext uri="{FF2B5EF4-FFF2-40B4-BE49-F238E27FC236}">
                <a16:creationId xmlns:a16="http://schemas.microsoft.com/office/drawing/2014/main" id="{80E422E5-AF29-F417-E864-B405C91BAA30}"/>
              </a:ext>
            </a:extLst>
          </p:cNvPr>
          <p:cNvGrpSpPr/>
          <p:nvPr/>
        </p:nvGrpSpPr>
        <p:grpSpPr>
          <a:xfrm>
            <a:off x="380398" y="6476612"/>
            <a:ext cx="11424298" cy="271909"/>
            <a:chOff x="380497" y="6476611"/>
            <a:chExt cx="11427274" cy="271909"/>
          </a:xfrm>
        </p:grpSpPr>
        <p:cxnSp>
          <p:nvCxnSpPr>
            <p:cNvPr id="17" name="Straight Connector 16">
              <a:extLst>
                <a:ext uri="{FF2B5EF4-FFF2-40B4-BE49-F238E27FC236}">
                  <a16:creationId xmlns:a16="http://schemas.microsoft.com/office/drawing/2014/main" id="{CB962DD4-1304-1F0B-82DF-2ABAF2D460C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C9FF70A-ABB7-98E4-C98F-D4E3C4AF274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0A89E25-F383-E2E1-7EE6-14D128ED4A3F}"/>
              </a:ext>
            </a:extLst>
          </p:cNvPr>
          <p:cNvSpPr>
            <a:spLocks noGrp="1"/>
          </p:cNvSpPr>
          <p:nvPr>
            <p:ph type="title" hasCustomPrompt="1"/>
          </p:nvPr>
        </p:nvSpPr>
        <p:spPr>
          <a:xfrm>
            <a:off x="462355" y="462546"/>
            <a:ext cx="5632058" cy="1227452"/>
          </a:xfrm>
        </p:spPr>
        <p:txBody>
          <a:bodyPr/>
          <a:lstStyle>
            <a:lvl1pPr>
              <a:defRPr/>
            </a:lvl1pPr>
          </a:lstStyle>
          <a:p>
            <a:r>
              <a:rPr lang="en-US"/>
              <a:t>Click to edit master title style</a:t>
            </a:r>
          </a:p>
        </p:txBody>
      </p:sp>
      <p:sp>
        <p:nvSpPr>
          <p:cNvPr id="7" name="Table Placeholder 6">
            <a:extLst>
              <a:ext uri="{FF2B5EF4-FFF2-40B4-BE49-F238E27FC236}">
                <a16:creationId xmlns:a16="http://schemas.microsoft.com/office/drawing/2014/main" id="{60AB2060-D901-31FB-0FA3-6024D195E56A}"/>
              </a:ext>
            </a:extLst>
          </p:cNvPr>
          <p:cNvSpPr>
            <a:spLocks noGrp="1"/>
          </p:cNvSpPr>
          <p:nvPr>
            <p:ph type="tbl" sz="quarter" idx="13"/>
          </p:nvPr>
        </p:nvSpPr>
        <p:spPr>
          <a:xfrm>
            <a:off x="6218205" y="509589"/>
            <a:ext cx="5586545" cy="5614987"/>
          </a:xfrm>
        </p:spPr>
        <p:txBody>
          <a:bodyPr anchor="ctr"/>
          <a:lstStyle/>
          <a:p>
            <a:r>
              <a:rPr lang="en-US"/>
              <a:t>Click icon to add table</a:t>
            </a:r>
          </a:p>
        </p:txBody>
      </p:sp>
      <p:grpSp>
        <p:nvGrpSpPr>
          <p:cNvPr id="22" name="Group 21">
            <a:extLst>
              <a:ext uri="{FF2B5EF4-FFF2-40B4-BE49-F238E27FC236}">
                <a16:creationId xmlns:a16="http://schemas.microsoft.com/office/drawing/2014/main" id="{506C05A0-E9AB-F7C8-967B-29ED781CE721}"/>
              </a:ext>
            </a:extLst>
          </p:cNvPr>
          <p:cNvGrpSpPr/>
          <p:nvPr/>
        </p:nvGrpSpPr>
        <p:grpSpPr>
          <a:xfrm flipH="1">
            <a:off x="6218493" y="493785"/>
            <a:ext cx="5586203" cy="144735"/>
            <a:chOff x="380497" y="1888670"/>
            <a:chExt cx="5587658" cy="144735"/>
          </a:xfrm>
        </p:grpSpPr>
        <p:pic>
          <p:nvPicPr>
            <p:cNvPr id="23" name="Graphic 22">
              <a:extLst>
                <a:ext uri="{FF2B5EF4-FFF2-40B4-BE49-F238E27FC236}">
                  <a16:creationId xmlns:a16="http://schemas.microsoft.com/office/drawing/2014/main" id="{6B071CD5-58D5-F708-803F-4E6F99C658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F2FE2B1-312D-04AB-E4C9-80C252F81587}"/>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8525CF56-8A54-96C5-C386-37850A6343A3}"/>
              </a:ext>
            </a:extLst>
          </p:cNvPr>
          <p:cNvGrpSpPr/>
          <p:nvPr userDrawn="1"/>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4CF6897B-77E5-56CC-4012-DF62CAAA56F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1399D07-40CA-A654-0540-A617349FF87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4BBE8995-57D0-D19B-A9EB-3EFDBF1D7F1D}"/>
              </a:ext>
            </a:extLst>
          </p:cNvPr>
          <p:cNvGrpSpPr/>
          <p:nvPr userDrawn="1"/>
        </p:nvGrpSpPr>
        <p:grpSpPr bwMode="black">
          <a:xfrm flipH="1">
            <a:off x="6218493" y="493785"/>
            <a:ext cx="5586203" cy="144735"/>
            <a:chOff x="380497" y="1888670"/>
            <a:chExt cx="5587658" cy="144735"/>
          </a:xfrm>
        </p:grpSpPr>
        <p:pic>
          <p:nvPicPr>
            <p:cNvPr id="14" name="Graphic 13">
              <a:extLst>
                <a:ext uri="{FF2B5EF4-FFF2-40B4-BE49-F238E27FC236}">
                  <a16:creationId xmlns:a16="http://schemas.microsoft.com/office/drawing/2014/main" id="{22611003-EEAD-CEE5-2F36-D86E8B491F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D6A0DD2-1D5C-ED05-D449-F85F19F11686}"/>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a:extLst>
              <a:ext uri="{FF2B5EF4-FFF2-40B4-BE49-F238E27FC236}">
                <a16:creationId xmlns:a16="http://schemas.microsoft.com/office/drawing/2014/main" id="{BBC0C49D-1527-55BC-A2B6-0F6ADFA03FD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11148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7" pos="3912">
          <p15:clr>
            <a:srgbClr val="5ACBF0"/>
          </p15:clr>
        </p15:guide>
        <p15:guide id="18" pos="2003">
          <p15:clr>
            <a:srgbClr val="FBAE40"/>
          </p15:clr>
        </p15:guide>
        <p15:guide id="19" pos="3840">
          <p15:clr>
            <a:srgbClr val="FBAE40"/>
          </p15:clr>
        </p15:guide>
        <p15:guide id="20" pos="5676">
          <p15:clr>
            <a:srgbClr val="FBAE40"/>
          </p15:clr>
        </p15:guide>
        <p15:guide id="21" pos="4536">
          <p15:clr>
            <a:srgbClr val="FBAE40"/>
          </p15:clr>
        </p15:guide>
        <p15:guide id="22" orient="horz" pos="1200">
          <p15:clr>
            <a:srgbClr val="5ACBF0"/>
          </p15:clr>
        </p15:guide>
        <p15:guide id="23" orient="horz" pos="2976">
          <p15:clr>
            <a:srgbClr val="5ACBF0"/>
          </p15:clr>
        </p15:guide>
        <p15:guide id="24" orient="horz" pos="312">
          <p15:clr>
            <a:srgbClr val="5ACBF0"/>
          </p15:clr>
        </p15:guide>
        <p15:guide id="25" orient="horz" pos="2160">
          <p15:clr>
            <a:srgbClr val="FBAE40"/>
          </p15:clr>
        </p15:guide>
        <p15:guide id="26" orient="horz" pos="3408">
          <p15:clr>
            <a:srgbClr val="5ACBF0"/>
          </p15:clr>
        </p15:guide>
        <p15:guide id="27" orient="horz" pos="768">
          <p15:clr>
            <a:srgbClr val="5ACBF0"/>
          </p15:clr>
        </p15:guide>
        <p15:guide id="28" orient="horz" pos="1656">
          <p15:clr>
            <a:srgbClr val="5ACBF0"/>
          </p15:clr>
        </p15:guide>
        <p15:guide id="29" orient="horz" pos="2088">
          <p15:clr>
            <a:srgbClr val="5ACBF0"/>
          </p15:clr>
        </p15:guide>
        <p15:guide id="30" orient="horz" pos="2544">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91ECB5BC-658A-C92A-7AB9-4928B3815C4E}"/>
              </a:ext>
            </a:extLst>
          </p:cNvPr>
          <p:cNvGrpSpPr/>
          <p:nvPr userDrawn="1"/>
        </p:nvGrpSpPr>
        <p:grpSpPr>
          <a:xfrm>
            <a:off x="380398" y="6476612"/>
            <a:ext cx="11424298" cy="271909"/>
            <a:chOff x="380497" y="6476611"/>
            <a:chExt cx="11427274" cy="271909"/>
          </a:xfrm>
        </p:grpSpPr>
        <p:cxnSp>
          <p:nvCxnSpPr>
            <p:cNvPr id="7" name="Straight Connector 6">
              <a:extLst>
                <a:ext uri="{FF2B5EF4-FFF2-40B4-BE49-F238E27FC236}">
                  <a16:creationId xmlns:a16="http://schemas.microsoft.com/office/drawing/2014/main" id="{A307AD75-9B60-F45D-A552-A5809867EE9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037DA1-B5E4-BA1A-4633-375C1498B26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2" name="Picture 11">
            <a:extLst>
              <a:ext uri="{FF2B5EF4-FFF2-40B4-BE49-F238E27FC236}">
                <a16:creationId xmlns:a16="http://schemas.microsoft.com/office/drawing/2014/main" id="{2477D8C4-0DBA-7336-8E2E-D0F3428F125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50089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Header,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grpSp>
        <p:nvGrpSpPr>
          <p:cNvPr id="5" name="Group 4">
            <a:extLst>
              <a:ext uri="{FF2B5EF4-FFF2-40B4-BE49-F238E27FC236}">
                <a16:creationId xmlns:a16="http://schemas.microsoft.com/office/drawing/2014/main" id="{56C3CBE6-D8C7-1387-D4C5-F65616CB6034}"/>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B517AD51-1502-3367-5CB8-26BE503C2847}"/>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B4D992-0A62-712E-66C5-652DBA765973}"/>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C386C3EA-2E7E-DB07-ADAB-B590A3E836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403456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Header, Subhea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581192"/>
          </a:xfrm>
        </p:spPr>
        <p:txBody>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920404"/>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89CD1558-53C5-F197-AE29-3F49FAE89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5" name="Group 4">
            <a:extLst>
              <a:ext uri="{FF2B5EF4-FFF2-40B4-BE49-F238E27FC236}">
                <a16:creationId xmlns:a16="http://schemas.microsoft.com/office/drawing/2014/main" id="{E17B85C2-9674-5CA4-C911-D70914F9CA5B}"/>
              </a:ext>
            </a:extLst>
          </p:cNvPr>
          <p:cNvGrpSpPr/>
          <p:nvPr userDrawn="1"/>
        </p:nvGrpSpPr>
        <p:grpSpPr>
          <a:xfrm>
            <a:off x="380398" y="6476612"/>
            <a:ext cx="11424298" cy="271909"/>
            <a:chOff x="380497" y="6476611"/>
            <a:chExt cx="11427274" cy="271909"/>
          </a:xfrm>
        </p:grpSpPr>
        <p:cxnSp>
          <p:nvCxnSpPr>
            <p:cNvPr id="8" name="Straight Connector 7">
              <a:extLst>
                <a:ext uri="{FF2B5EF4-FFF2-40B4-BE49-F238E27FC236}">
                  <a16:creationId xmlns:a16="http://schemas.microsoft.com/office/drawing/2014/main" id="{2720C61A-3957-34D7-6B41-64EC598C4CE1}"/>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CCF7DF3-9B4D-6578-834B-CE0F121B30B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3495C4FA-FE4A-2F9B-6FD3-0151F70246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sp>
        <p:nvSpPr>
          <p:cNvPr id="14" name="Content Placeholder 2">
            <a:extLst>
              <a:ext uri="{FF2B5EF4-FFF2-40B4-BE49-F238E27FC236}">
                <a16:creationId xmlns:a16="http://schemas.microsoft.com/office/drawing/2014/main" id="{21813D27-43EA-15DD-52C8-335467FD941E}"/>
              </a:ext>
            </a:extLst>
          </p:cNvPr>
          <p:cNvSpPr>
            <a:spLocks noGrp="1"/>
          </p:cNvSpPr>
          <p:nvPr>
            <p:ph idx="1"/>
          </p:nvPr>
        </p:nvSpPr>
        <p:spPr>
          <a:xfrm>
            <a:off x="380398" y="1673832"/>
            <a:ext cx="11423794" cy="4636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602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Header 2 lines,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pPr defTabSz="914126"/>
            <a:fld id="{CEECFCA9-F77F-4627-B4FF-32A2978341AA}" type="slidenum">
              <a:rPr lang="en-US" smtClean="0">
                <a:solidFill>
                  <a:srgbClr val="F7EFE2"/>
                </a:solidFill>
              </a:rPr>
              <a:pPr defTabSz="914126"/>
              <a:t>‹#›</a:t>
            </a:fld>
            <a:endParaRPr lang="en-US">
              <a:solidFill>
                <a:srgbClr val="F7EFE2"/>
              </a:solidFill>
            </a:endParaRPr>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398" y="339212"/>
            <a:ext cx="11424298" cy="940945"/>
          </a:xfrm>
        </p:spPr>
        <p:txBody>
          <a:bodyPr>
            <a:normAutofit/>
          </a:bodyPr>
          <a:lstStyle>
            <a:lvl1pPr>
              <a:defRPr/>
            </a:lvl1pPr>
          </a:lstStyle>
          <a:p>
            <a:r>
              <a:rPr lang="en-US"/>
              <a:t>Click to edit Master title style</a:t>
            </a:r>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0901" y="1362457"/>
            <a:ext cx="11423795"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531" indent="0">
              <a:buNone/>
              <a:defRPr/>
            </a:lvl3pPr>
            <a:lvl4pPr marL="458650" indent="0">
              <a:buNone/>
              <a:defRPr/>
            </a:lvl4pPr>
            <a:lvl5pPr marL="685594" indent="0">
              <a:buNone/>
              <a:defRPr/>
            </a:lvl5pPr>
          </a:lstStyle>
          <a:p>
            <a:pPr lvl="0"/>
            <a:r>
              <a:rPr lang="en-US"/>
              <a:t>Click to edit Master text styles</a:t>
            </a:r>
          </a:p>
        </p:txBody>
      </p:sp>
      <p:grpSp>
        <p:nvGrpSpPr>
          <p:cNvPr id="5" name="Group 4">
            <a:extLst>
              <a:ext uri="{FF2B5EF4-FFF2-40B4-BE49-F238E27FC236}">
                <a16:creationId xmlns:a16="http://schemas.microsoft.com/office/drawing/2014/main" id="{FD961937-F97C-597A-E3C7-CA6924D7D485}"/>
              </a:ext>
            </a:extLst>
          </p:cNvPr>
          <p:cNvGrpSpPr/>
          <p:nvPr userDrawn="1"/>
        </p:nvGrpSpPr>
        <p:grpSpPr>
          <a:xfrm>
            <a:off x="380398" y="6476612"/>
            <a:ext cx="11424298" cy="271909"/>
            <a:chOff x="380497" y="6476611"/>
            <a:chExt cx="11427274" cy="271909"/>
          </a:xfrm>
        </p:grpSpPr>
        <p:cxnSp>
          <p:nvCxnSpPr>
            <p:cNvPr id="11" name="Straight Connector 10">
              <a:extLst>
                <a:ext uri="{FF2B5EF4-FFF2-40B4-BE49-F238E27FC236}">
                  <a16:creationId xmlns:a16="http://schemas.microsoft.com/office/drawing/2014/main" id="{DD520B9C-473C-AB79-1633-C3164483999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75DF7A-93F0-5089-13DA-D0D721DFB50D}"/>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068AAF2B-FAFD-4668-7FA3-6E3D13943D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 r="48"/>
          <a:stretch/>
        </p:blipFill>
        <p:spPr bwMode="black">
          <a:xfrm>
            <a:off x="382204" y="6556212"/>
            <a:ext cx="798186" cy="227696"/>
          </a:xfrm>
          <a:prstGeom prst="rect">
            <a:avLst/>
          </a:prstGeom>
        </p:spPr>
      </p:pic>
    </p:spTree>
    <p:extLst>
      <p:ext uri="{BB962C8B-B14F-4D97-AF65-F5344CB8AC3E}">
        <p14:creationId xmlns:p14="http://schemas.microsoft.com/office/powerpoint/2010/main" val="299270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55" Type="http://schemas.openxmlformats.org/officeDocument/2006/relationships/image" Target="../media/image1.png"/><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9" Type="http://schemas.openxmlformats.org/officeDocument/2006/relationships/slideLayout" Target="../slideLayouts/slideLayout81.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3" Type="http://schemas.openxmlformats.org/officeDocument/2006/relationships/slideLayout" Target="../slideLayouts/slideLayout105.xml"/><Relationship Id="rId58" Type="http://schemas.openxmlformats.org/officeDocument/2006/relationships/image" Target="../media/image26.png"/><Relationship Id="rId5" Type="http://schemas.openxmlformats.org/officeDocument/2006/relationships/slideLayout" Target="../slideLayouts/slideLayout57.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56" Type="http://schemas.openxmlformats.org/officeDocument/2006/relationships/image" Target="../media/image2.png"/><Relationship Id="rId8" Type="http://schemas.openxmlformats.org/officeDocument/2006/relationships/slideLayout" Target="../slideLayouts/slideLayout60.xml"/><Relationship Id="rId51" Type="http://schemas.openxmlformats.org/officeDocument/2006/relationships/slideLayout" Target="../slideLayouts/slideLayout103.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0" Type="http://schemas.openxmlformats.org/officeDocument/2006/relationships/slideLayout" Target="../slideLayouts/slideLayout72.xml"/><Relationship Id="rId41" Type="http://schemas.openxmlformats.org/officeDocument/2006/relationships/slideLayout" Target="../slideLayouts/slideLayout93.xml"/><Relationship Id="rId54" Type="http://schemas.openxmlformats.org/officeDocument/2006/relationships/theme" Target="../theme/theme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 Id="rId57" Type="http://schemas.openxmlformats.org/officeDocument/2006/relationships/image" Target="../media/image3.svg"/><Relationship Id="rId10" Type="http://schemas.openxmlformats.org/officeDocument/2006/relationships/slideLayout" Target="../slideLayouts/slideLayout62.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slideLayout" Target="../slideLayouts/slideLayout10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9" Type="http://schemas.openxmlformats.org/officeDocument/2006/relationships/slideLayout" Target="../slideLayouts/slideLayout144.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42" Type="http://schemas.openxmlformats.org/officeDocument/2006/relationships/slideLayout" Target="../slideLayouts/slideLayout147.xml"/><Relationship Id="rId47" Type="http://schemas.openxmlformats.org/officeDocument/2006/relationships/slideLayout" Target="../slideLayouts/slideLayout152.xml"/><Relationship Id="rId50" Type="http://schemas.openxmlformats.org/officeDocument/2006/relationships/slideLayout" Target="../slideLayouts/slideLayout155.xml"/><Relationship Id="rId55" Type="http://schemas.openxmlformats.org/officeDocument/2006/relationships/image" Target="../media/image2.png"/><Relationship Id="rId7" Type="http://schemas.openxmlformats.org/officeDocument/2006/relationships/slideLayout" Target="../slideLayouts/slideLayout11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9" Type="http://schemas.openxmlformats.org/officeDocument/2006/relationships/slideLayout" Target="../slideLayouts/slideLayout134.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40" Type="http://schemas.openxmlformats.org/officeDocument/2006/relationships/slideLayout" Target="../slideLayouts/slideLayout145.xml"/><Relationship Id="rId45" Type="http://schemas.openxmlformats.org/officeDocument/2006/relationships/slideLayout" Target="../slideLayouts/slideLayout150.xml"/><Relationship Id="rId53" Type="http://schemas.openxmlformats.org/officeDocument/2006/relationships/theme" Target="../theme/theme3.xml"/><Relationship Id="rId5" Type="http://schemas.openxmlformats.org/officeDocument/2006/relationships/slideLayout" Target="../slideLayouts/slideLayout110.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43" Type="http://schemas.openxmlformats.org/officeDocument/2006/relationships/slideLayout" Target="../slideLayouts/slideLayout148.xml"/><Relationship Id="rId48" Type="http://schemas.openxmlformats.org/officeDocument/2006/relationships/slideLayout" Target="../slideLayouts/slideLayout153.xml"/><Relationship Id="rId56" Type="http://schemas.openxmlformats.org/officeDocument/2006/relationships/image" Target="../media/image3.svg"/><Relationship Id="rId8" Type="http://schemas.openxmlformats.org/officeDocument/2006/relationships/slideLayout" Target="../slideLayouts/slideLayout113.xml"/><Relationship Id="rId51" Type="http://schemas.openxmlformats.org/officeDocument/2006/relationships/slideLayout" Target="../slideLayouts/slideLayout156.xml"/><Relationship Id="rId3" Type="http://schemas.openxmlformats.org/officeDocument/2006/relationships/slideLayout" Target="../slideLayouts/slideLayout108.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46" Type="http://schemas.openxmlformats.org/officeDocument/2006/relationships/slideLayout" Target="../slideLayouts/slideLayout151.xml"/><Relationship Id="rId20" Type="http://schemas.openxmlformats.org/officeDocument/2006/relationships/slideLayout" Target="../slideLayouts/slideLayout125.xml"/><Relationship Id="rId41" Type="http://schemas.openxmlformats.org/officeDocument/2006/relationships/slideLayout" Target="../slideLayouts/slideLayout146.xml"/><Relationship Id="rId54" Type="http://schemas.openxmlformats.org/officeDocument/2006/relationships/image" Target="../media/image1.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49" Type="http://schemas.openxmlformats.org/officeDocument/2006/relationships/slideLayout" Target="../slideLayouts/slideLayout154.xml"/><Relationship Id="rId57" Type="http://schemas.openxmlformats.org/officeDocument/2006/relationships/image" Target="../media/image26.png"/><Relationship Id="rId10" Type="http://schemas.openxmlformats.org/officeDocument/2006/relationships/slideLayout" Target="../slideLayouts/slideLayout115.xml"/><Relationship Id="rId31" Type="http://schemas.openxmlformats.org/officeDocument/2006/relationships/slideLayout" Target="../slideLayouts/slideLayout136.xml"/><Relationship Id="rId44" Type="http://schemas.openxmlformats.org/officeDocument/2006/relationships/slideLayout" Target="../slideLayouts/slideLayout149.xml"/><Relationship Id="rId52" Type="http://schemas.openxmlformats.org/officeDocument/2006/relationships/slideLayout" Target="../slideLayouts/slideLayout157.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83.xml"/><Relationship Id="rId21" Type="http://schemas.openxmlformats.org/officeDocument/2006/relationships/slideLayout" Target="../slideLayouts/slideLayout178.xml"/><Relationship Id="rId42" Type="http://schemas.openxmlformats.org/officeDocument/2006/relationships/slideLayout" Target="../slideLayouts/slideLayout199.xml"/><Relationship Id="rId47" Type="http://schemas.openxmlformats.org/officeDocument/2006/relationships/slideLayout" Target="../slideLayouts/slideLayout204.xml"/><Relationship Id="rId63" Type="http://schemas.openxmlformats.org/officeDocument/2006/relationships/slideLayout" Target="../slideLayouts/slideLayout220.xml"/><Relationship Id="rId68" Type="http://schemas.openxmlformats.org/officeDocument/2006/relationships/slideLayout" Target="../slideLayouts/slideLayout225.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9" Type="http://schemas.openxmlformats.org/officeDocument/2006/relationships/slideLayout" Target="../slideLayouts/slideLayout186.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slideLayout" Target="../slideLayouts/slideLayout189.xml"/><Relationship Id="rId37" Type="http://schemas.openxmlformats.org/officeDocument/2006/relationships/slideLayout" Target="../slideLayouts/slideLayout194.xml"/><Relationship Id="rId40" Type="http://schemas.openxmlformats.org/officeDocument/2006/relationships/slideLayout" Target="../slideLayouts/slideLayout197.xml"/><Relationship Id="rId45" Type="http://schemas.openxmlformats.org/officeDocument/2006/relationships/slideLayout" Target="../slideLayouts/slideLayout202.xml"/><Relationship Id="rId53" Type="http://schemas.openxmlformats.org/officeDocument/2006/relationships/slideLayout" Target="../slideLayouts/slideLayout210.xml"/><Relationship Id="rId58" Type="http://schemas.openxmlformats.org/officeDocument/2006/relationships/slideLayout" Target="../slideLayouts/slideLayout215.xml"/><Relationship Id="rId66" Type="http://schemas.openxmlformats.org/officeDocument/2006/relationships/slideLayout" Target="../slideLayouts/slideLayout223.xml"/><Relationship Id="rId5" Type="http://schemas.openxmlformats.org/officeDocument/2006/relationships/slideLayout" Target="../slideLayouts/slideLayout162.xml"/><Relationship Id="rId61" Type="http://schemas.openxmlformats.org/officeDocument/2006/relationships/slideLayout" Target="../slideLayouts/slideLayout218.xml"/><Relationship Id="rId19" Type="http://schemas.openxmlformats.org/officeDocument/2006/relationships/slideLayout" Target="../slideLayouts/slideLayout17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 Id="rId35" Type="http://schemas.openxmlformats.org/officeDocument/2006/relationships/slideLayout" Target="../slideLayouts/slideLayout192.xml"/><Relationship Id="rId43" Type="http://schemas.openxmlformats.org/officeDocument/2006/relationships/slideLayout" Target="../slideLayouts/slideLayout200.xml"/><Relationship Id="rId48" Type="http://schemas.openxmlformats.org/officeDocument/2006/relationships/slideLayout" Target="../slideLayouts/slideLayout205.xml"/><Relationship Id="rId56" Type="http://schemas.openxmlformats.org/officeDocument/2006/relationships/slideLayout" Target="../slideLayouts/slideLayout213.xml"/><Relationship Id="rId64" Type="http://schemas.openxmlformats.org/officeDocument/2006/relationships/slideLayout" Target="../slideLayouts/slideLayout221.xml"/><Relationship Id="rId69" Type="http://schemas.openxmlformats.org/officeDocument/2006/relationships/theme" Target="../theme/theme4.xml"/><Relationship Id="rId8" Type="http://schemas.openxmlformats.org/officeDocument/2006/relationships/slideLayout" Target="../slideLayouts/slideLayout165.xml"/><Relationship Id="rId51" Type="http://schemas.openxmlformats.org/officeDocument/2006/relationships/slideLayout" Target="../slideLayouts/slideLayout208.xml"/><Relationship Id="rId72" Type="http://schemas.openxmlformats.org/officeDocument/2006/relationships/image" Target="../media/image3.svg"/><Relationship Id="rId3" Type="http://schemas.openxmlformats.org/officeDocument/2006/relationships/slideLayout" Target="../slideLayouts/slideLayout160.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38" Type="http://schemas.openxmlformats.org/officeDocument/2006/relationships/slideLayout" Target="../slideLayouts/slideLayout195.xml"/><Relationship Id="rId46" Type="http://schemas.openxmlformats.org/officeDocument/2006/relationships/slideLayout" Target="../slideLayouts/slideLayout203.xml"/><Relationship Id="rId59" Type="http://schemas.openxmlformats.org/officeDocument/2006/relationships/slideLayout" Target="../slideLayouts/slideLayout216.xml"/><Relationship Id="rId67" Type="http://schemas.openxmlformats.org/officeDocument/2006/relationships/slideLayout" Target="../slideLayouts/slideLayout224.xml"/><Relationship Id="rId20" Type="http://schemas.openxmlformats.org/officeDocument/2006/relationships/slideLayout" Target="../slideLayouts/slideLayout177.xml"/><Relationship Id="rId41" Type="http://schemas.openxmlformats.org/officeDocument/2006/relationships/slideLayout" Target="../slideLayouts/slideLayout198.xml"/><Relationship Id="rId54" Type="http://schemas.openxmlformats.org/officeDocument/2006/relationships/slideLayout" Target="../slideLayouts/slideLayout211.xml"/><Relationship Id="rId62" Type="http://schemas.openxmlformats.org/officeDocument/2006/relationships/slideLayout" Target="../slideLayouts/slideLayout219.xml"/><Relationship Id="rId70" Type="http://schemas.openxmlformats.org/officeDocument/2006/relationships/image" Target="../media/image1.png"/><Relationship Id="rId1" Type="http://schemas.openxmlformats.org/officeDocument/2006/relationships/slideLayout" Target="../slideLayouts/slideLayout158.xml"/><Relationship Id="rId6" Type="http://schemas.openxmlformats.org/officeDocument/2006/relationships/slideLayout" Target="../slideLayouts/slideLayout163.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36" Type="http://schemas.openxmlformats.org/officeDocument/2006/relationships/slideLayout" Target="../slideLayouts/slideLayout193.xml"/><Relationship Id="rId49" Type="http://schemas.openxmlformats.org/officeDocument/2006/relationships/slideLayout" Target="../slideLayouts/slideLayout206.xml"/><Relationship Id="rId57" Type="http://schemas.openxmlformats.org/officeDocument/2006/relationships/slideLayout" Target="../slideLayouts/slideLayout214.xml"/><Relationship Id="rId10" Type="http://schemas.openxmlformats.org/officeDocument/2006/relationships/slideLayout" Target="../slideLayouts/slideLayout167.xml"/><Relationship Id="rId31" Type="http://schemas.openxmlformats.org/officeDocument/2006/relationships/slideLayout" Target="../slideLayouts/slideLayout188.xml"/><Relationship Id="rId44" Type="http://schemas.openxmlformats.org/officeDocument/2006/relationships/slideLayout" Target="../slideLayouts/slideLayout201.xml"/><Relationship Id="rId52" Type="http://schemas.openxmlformats.org/officeDocument/2006/relationships/slideLayout" Target="../slideLayouts/slideLayout209.xml"/><Relationship Id="rId60" Type="http://schemas.openxmlformats.org/officeDocument/2006/relationships/slideLayout" Target="../slideLayouts/slideLayout217.xml"/><Relationship Id="rId65" Type="http://schemas.openxmlformats.org/officeDocument/2006/relationships/slideLayout" Target="../slideLayouts/slideLayout222.xml"/><Relationship Id="rId73" Type="http://schemas.openxmlformats.org/officeDocument/2006/relationships/image" Target="../media/image30.png"/><Relationship Id="rId4" Type="http://schemas.openxmlformats.org/officeDocument/2006/relationships/slideLayout" Target="../slideLayouts/slideLayout161.xml"/><Relationship Id="rId9" Type="http://schemas.openxmlformats.org/officeDocument/2006/relationships/slideLayout" Target="../slideLayouts/slideLayout166.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39" Type="http://schemas.openxmlformats.org/officeDocument/2006/relationships/slideLayout" Target="../slideLayouts/slideLayout196.xml"/><Relationship Id="rId34" Type="http://schemas.openxmlformats.org/officeDocument/2006/relationships/slideLayout" Target="../slideLayouts/slideLayout191.xml"/><Relationship Id="rId50" Type="http://schemas.openxmlformats.org/officeDocument/2006/relationships/slideLayout" Target="../slideLayouts/slideLayout207.xml"/><Relationship Id="rId55" Type="http://schemas.openxmlformats.org/officeDocument/2006/relationships/slideLayout" Target="../slideLayouts/slideLayout212.xml"/><Relationship Id="rId7" Type="http://schemas.openxmlformats.org/officeDocument/2006/relationships/slideLayout" Target="../slideLayouts/slideLayout164.xml"/><Relationship Id="rId71"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38.xml"/><Relationship Id="rId18" Type="http://schemas.openxmlformats.org/officeDocument/2006/relationships/slideLayout" Target="../slideLayouts/slideLayout243.xml"/><Relationship Id="rId26" Type="http://schemas.openxmlformats.org/officeDocument/2006/relationships/slideLayout" Target="../slideLayouts/slideLayout251.xml"/><Relationship Id="rId39" Type="http://schemas.openxmlformats.org/officeDocument/2006/relationships/slideLayout" Target="../slideLayouts/slideLayout264.xml"/><Relationship Id="rId21" Type="http://schemas.openxmlformats.org/officeDocument/2006/relationships/slideLayout" Target="../slideLayouts/slideLayout246.xml"/><Relationship Id="rId34" Type="http://schemas.openxmlformats.org/officeDocument/2006/relationships/slideLayout" Target="../slideLayouts/slideLayout259.xml"/><Relationship Id="rId42" Type="http://schemas.openxmlformats.org/officeDocument/2006/relationships/slideLayout" Target="../slideLayouts/slideLayout267.xml"/><Relationship Id="rId47" Type="http://schemas.openxmlformats.org/officeDocument/2006/relationships/slideLayout" Target="../slideLayouts/slideLayout272.xml"/><Relationship Id="rId50" Type="http://schemas.openxmlformats.org/officeDocument/2006/relationships/slideLayout" Target="../slideLayouts/slideLayout275.xml"/><Relationship Id="rId55" Type="http://schemas.openxmlformats.org/officeDocument/2006/relationships/theme" Target="../theme/theme5.xml"/><Relationship Id="rId7" Type="http://schemas.openxmlformats.org/officeDocument/2006/relationships/slideLayout" Target="../slideLayouts/slideLayout232.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29" Type="http://schemas.openxmlformats.org/officeDocument/2006/relationships/slideLayout" Target="../slideLayouts/slideLayout254.xml"/><Relationship Id="rId11" Type="http://schemas.openxmlformats.org/officeDocument/2006/relationships/slideLayout" Target="../slideLayouts/slideLayout236.xml"/><Relationship Id="rId24" Type="http://schemas.openxmlformats.org/officeDocument/2006/relationships/slideLayout" Target="../slideLayouts/slideLayout249.xml"/><Relationship Id="rId32" Type="http://schemas.openxmlformats.org/officeDocument/2006/relationships/slideLayout" Target="../slideLayouts/slideLayout257.xml"/><Relationship Id="rId37" Type="http://schemas.openxmlformats.org/officeDocument/2006/relationships/slideLayout" Target="../slideLayouts/slideLayout262.xml"/><Relationship Id="rId40" Type="http://schemas.openxmlformats.org/officeDocument/2006/relationships/slideLayout" Target="../slideLayouts/slideLayout265.xml"/><Relationship Id="rId45" Type="http://schemas.openxmlformats.org/officeDocument/2006/relationships/slideLayout" Target="../slideLayouts/slideLayout270.xml"/><Relationship Id="rId53" Type="http://schemas.openxmlformats.org/officeDocument/2006/relationships/slideLayout" Target="../slideLayouts/slideLayout278.xml"/><Relationship Id="rId58" Type="http://schemas.openxmlformats.org/officeDocument/2006/relationships/image" Target="../media/image3.svg"/><Relationship Id="rId5" Type="http://schemas.openxmlformats.org/officeDocument/2006/relationships/slideLayout" Target="../slideLayouts/slideLayout230.xml"/><Relationship Id="rId19" Type="http://schemas.openxmlformats.org/officeDocument/2006/relationships/slideLayout" Target="../slideLayouts/slideLayout244.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 Id="rId22" Type="http://schemas.openxmlformats.org/officeDocument/2006/relationships/slideLayout" Target="../slideLayouts/slideLayout247.xml"/><Relationship Id="rId27" Type="http://schemas.openxmlformats.org/officeDocument/2006/relationships/slideLayout" Target="../slideLayouts/slideLayout252.xml"/><Relationship Id="rId30" Type="http://schemas.openxmlformats.org/officeDocument/2006/relationships/slideLayout" Target="../slideLayouts/slideLayout255.xml"/><Relationship Id="rId35" Type="http://schemas.openxmlformats.org/officeDocument/2006/relationships/slideLayout" Target="../slideLayouts/slideLayout260.xml"/><Relationship Id="rId43" Type="http://schemas.openxmlformats.org/officeDocument/2006/relationships/slideLayout" Target="../slideLayouts/slideLayout268.xml"/><Relationship Id="rId48" Type="http://schemas.openxmlformats.org/officeDocument/2006/relationships/slideLayout" Target="../slideLayouts/slideLayout273.xml"/><Relationship Id="rId56" Type="http://schemas.openxmlformats.org/officeDocument/2006/relationships/image" Target="../media/image1.png"/><Relationship Id="rId8" Type="http://schemas.openxmlformats.org/officeDocument/2006/relationships/slideLayout" Target="../slideLayouts/slideLayout233.xml"/><Relationship Id="rId51" Type="http://schemas.openxmlformats.org/officeDocument/2006/relationships/slideLayout" Target="../slideLayouts/slideLayout276.xml"/><Relationship Id="rId3" Type="http://schemas.openxmlformats.org/officeDocument/2006/relationships/slideLayout" Target="../slideLayouts/slideLayout228.xml"/><Relationship Id="rId12" Type="http://schemas.openxmlformats.org/officeDocument/2006/relationships/slideLayout" Target="../slideLayouts/slideLayout237.xml"/><Relationship Id="rId17" Type="http://schemas.openxmlformats.org/officeDocument/2006/relationships/slideLayout" Target="../slideLayouts/slideLayout242.xml"/><Relationship Id="rId25" Type="http://schemas.openxmlformats.org/officeDocument/2006/relationships/slideLayout" Target="../slideLayouts/slideLayout250.xml"/><Relationship Id="rId33" Type="http://schemas.openxmlformats.org/officeDocument/2006/relationships/slideLayout" Target="../slideLayouts/slideLayout258.xml"/><Relationship Id="rId38" Type="http://schemas.openxmlformats.org/officeDocument/2006/relationships/slideLayout" Target="../slideLayouts/slideLayout263.xml"/><Relationship Id="rId46" Type="http://schemas.openxmlformats.org/officeDocument/2006/relationships/slideLayout" Target="../slideLayouts/slideLayout271.xml"/><Relationship Id="rId20" Type="http://schemas.openxmlformats.org/officeDocument/2006/relationships/slideLayout" Target="../slideLayouts/slideLayout245.xml"/><Relationship Id="rId41" Type="http://schemas.openxmlformats.org/officeDocument/2006/relationships/slideLayout" Target="../slideLayouts/slideLayout266.xml"/><Relationship Id="rId54" Type="http://schemas.openxmlformats.org/officeDocument/2006/relationships/slideLayout" Target="../slideLayouts/slideLayout279.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5" Type="http://schemas.openxmlformats.org/officeDocument/2006/relationships/slideLayout" Target="../slideLayouts/slideLayout240.xml"/><Relationship Id="rId23" Type="http://schemas.openxmlformats.org/officeDocument/2006/relationships/slideLayout" Target="../slideLayouts/slideLayout248.xml"/><Relationship Id="rId28" Type="http://schemas.openxmlformats.org/officeDocument/2006/relationships/slideLayout" Target="../slideLayouts/slideLayout253.xml"/><Relationship Id="rId36" Type="http://schemas.openxmlformats.org/officeDocument/2006/relationships/slideLayout" Target="../slideLayouts/slideLayout261.xml"/><Relationship Id="rId49" Type="http://schemas.openxmlformats.org/officeDocument/2006/relationships/slideLayout" Target="../slideLayouts/slideLayout274.xml"/><Relationship Id="rId57" Type="http://schemas.openxmlformats.org/officeDocument/2006/relationships/image" Target="../media/image2.png"/><Relationship Id="rId10" Type="http://schemas.openxmlformats.org/officeDocument/2006/relationships/slideLayout" Target="../slideLayouts/slideLayout235.xml"/><Relationship Id="rId31" Type="http://schemas.openxmlformats.org/officeDocument/2006/relationships/slideLayout" Target="../slideLayouts/slideLayout256.xml"/><Relationship Id="rId44" Type="http://schemas.openxmlformats.org/officeDocument/2006/relationships/slideLayout" Target="../slideLayouts/slideLayout269.xml"/><Relationship Id="rId52" Type="http://schemas.openxmlformats.org/officeDocument/2006/relationships/slideLayout" Target="../slideLayouts/slideLayout27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92.xml"/><Relationship Id="rId18" Type="http://schemas.openxmlformats.org/officeDocument/2006/relationships/slideLayout" Target="../slideLayouts/slideLayout297.xml"/><Relationship Id="rId26" Type="http://schemas.openxmlformats.org/officeDocument/2006/relationships/slideLayout" Target="../slideLayouts/slideLayout305.xml"/><Relationship Id="rId39" Type="http://schemas.openxmlformats.org/officeDocument/2006/relationships/slideLayout" Target="../slideLayouts/slideLayout318.xml"/><Relationship Id="rId21" Type="http://schemas.openxmlformats.org/officeDocument/2006/relationships/slideLayout" Target="../slideLayouts/slideLayout300.xml"/><Relationship Id="rId34" Type="http://schemas.openxmlformats.org/officeDocument/2006/relationships/slideLayout" Target="../slideLayouts/slideLayout313.xml"/><Relationship Id="rId42" Type="http://schemas.openxmlformats.org/officeDocument/2006/relationships/slideLayout" Target="../slideLayouts/slideLayout321.xml"/><Relationship Id="rId47" Type="http://schemas.openxmlformats.org/officeDocument/2006/relationships/slideLayout" Target="../slideLayouts/slideLayout326.xml"/><Relationship Id="rId50" Type="http://schemas.openxmlformats.org/officeDocument/2006/relationships/slideLayout" Target="../slideLayouts/slideLayout329.xml"/><Relationship Id="rId55" Type="http://schemas.openxmlformats.org/officeDocument/2006/relationships/image" Target="../media/image1.png"/><Relationship Id="rId7" Type="http://schemas.openxmlformats.org/officeDocument/2006/relationships/slideLayout" Target="../slideLayouts/slideLayout286.xml"/><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9" Type="http://schemas.openxmlformats.org/officeDocument/2006/relationships/slideLayout" Target="../slideLayouts/slideLayout308.xml"/><Relationship Id="rId11" Type="http://schemas.openxmlformats.org/officeDocument/2006/relationships/slideLayout" Target="../slideLayouts/slideLayout290.xml"/><Relationship Id="rId24" Type="http://schemas.openxmlformats.org/officeDocument/2006/relationships/slideLayout" Target="../slideLayouts/slideLayout303.xml"/><Relationship Id="rId32" Type="http://schemas.openxmlformats.org/officeDocument/2006/relationships/slideLayout" Target="../slideLayouts/slideLayout311.xml"/><Relationship Id="rId37" Type="http://schemas.openxmlformats.org/officeDocument/2006/relationships/slideLayout" Target="../slideLayouts/slideLayout316.xml"/><Relationship Id="rId40" Type="http://schemas.openxmlformats.org/officeDocument/2006/relationships/slideLayout" Target="../slideLayouts/slideLayout319.xml"/><Relationship Id="rId45" Type="http://schemas.openxmlformats.org/officeDocument/2006/relationships/slideLayout" Target="../slideLayouts/slideLayout324.xml"/><Relationship Id="rId53" Type="http://schemas.openxmlformats.org/officeDocument/2006/relationships/slideLayout" Target="../slideLayouts/slideLayout332.xml"/><Relationship Id="rId58" Type="http://schemas.openxmlformats.org/officeDocument/2006/relationships/image" Target="../media/image26.png"/><Relationship Id="rId5" Type="http://schemas.openxmlformats.org/officeDocument/2006/relationships/slideLayout" Target="../slideLayouts/slideLayout284.xml"/><Relationship Id="rId19" Type="http://schemas.openxmlformats.org/officeDocument/2006/relationships/slideLayout" Target="../slideLayouts/slideLayout298.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slideLayout" Target="../slideLayouts/slideLayout301.xml"/><Relationship Id="rId27" Type="http://schemas.openxmlformats.org/officeDocument/2006/relationships/slideLayout" Target="../slideLayouts/slideLayout306.xml"/><Relationship Id="rId30" Type="http://schemas.openxmlformats.org/officeDocument/2006/relationships/slideLayout" Target="../slideLayouts/slideLayout309.xml"/><Relationship Id="rId35" Type="http://schemas.openxmlformats.org/officeDocument/2006/relationships/slideLayout" Target="../slideLayouts/slideLayout314.xml"/><Relationship Id="rId43" Type="http://schemas.openxmlformats.org/officeDocument/2006/relationships/slideLayout" Target="../slideLayouts/slideLayout322.xml"/><Relationship Id="rId48" Type="http://schemas.openxmlformats.org/officeDocument/2006/relationships/slideLayout" Target="../slideLayouts/slideLayout327.xml"/><Relationship Id="rId56" Type="http://schemas.openxmlformats.org/officeDocument/2006/relationships/image" Target="../media/image2.png"/><Relationship Id="rId8" Type="http://schemas.openxmlformats.org/officeDocument/2006/relationships/slideLayout" Target="../slideLayouts/slideLayout287.xml"/><Relationship Id="rId51" Type="http://schemas.openxmlformats.org/officeDocument/2006/relationships/slideLayout" Target="../slideLayouts/slideLayout330.xml"/><Relationship Id="rId3" Type="http://schemas.openxmlformats.org/officeDocument/2006/relationships/slideLayout" Target="../slideLayouts/slideLayout282.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5" Type="http://schemas.openxmlformats.org/officeDocument/2006/relationships/slideLayout" Target="../slideLayouts/slideLayout304.xml"/><Relationship Id="rId33" Type="http://schemas.openxmlformats.org/officeDocument/2006/relationships/slideLayout" Target="../slideLayouts/slideLayout312.xml"/><Relationship Id="rId38" Type="http://schemas.openxmlformats.org/officeDocument/2006/relationships/slideLayout" Target="../slideLayouts/slideLayout317.xml"/><Relationship Id="rId46" Type="http://schemas.openxmlformats.org/officeDocument/2006/relationships/slideLayout" Target="../slideLayouts/slideLayout325.xml"/><Relationship Id="rId20" Type="http://schemas.openxmlformats.org/officeDocument/2006/relationships/slideLayout" Target="../slideLayouts/slideLayout299.xml"/><Relationship Id="rId41" Type="http://schemas.openxmlformats.org/officeDocument/2006/relationships/slideLayout" Target="../slideLayouts/slideLayout320.xml"/><Relationship Id="rId54" Type="http://schemas.openxmlformats.org/officeDocument/2006/relationships/theme" Target="../theme/theme6.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5" Type="http://schemas.openxmlformats.org/officeDocument/2006/relationships/slideLayout" Target="../slideLayouts/slideLayout294.xml"/><Relationship Id="rId23" Type="http://schemas.openxmlformats.org/officeDocument/2006/relationships/slideLayout" Target="../slideLayouts/slideLayout302.xml"/><Relationship Id="rId28" Type="http://schemas.openxmlformats.org/officeDocument/2006/relationships/slideLayout" Target="../slideLayouts/slideLayout307.xml"/><Relationship Id="rId36" Type="http://schemas.openxmlformats.org/officeDocument/2006/relationships/slideLayout" Target="../slideLayouts/slideLayout315.xml"/><Relationship Id="rId49" Type="http://schemas.openxmlformats.org/officeDocument/2006/relationships/slideLayout" Target="../slideLayouts/slideLayout328.xml"/><Relationship Id="rId57" Type="http://schemas.openxmlformats.org/officeDocument/2006/relationships/image" Target="../media/image3.svg"/><Relationship Id="rId10" Type="http://schemas.openxmlformats.org/officeDocument/2006/relationships/slideLayout" Target="../slideLayouts/slideLayout289.xml"/><Relationship Id="rId31" Type="http://schemas.openxmlformats.org/officeDocument/2006/relationships/slideLayout" Target="../slideLayouts/slideLayout310.xml"/><Relationship Id="rId44" Type="http://schemas.openxmlformats.org/officeDocument/2006/relationships/slideLayout" Target="../slideLayouts/slideLayout323.xml"/><Relationship Id="rId52" Type="http://schemas.openxmlformats.org/officeDocument/2006/relationships/slideLayout" Target="../slideLayouts/slideLayout331.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45.xml"/><Relationship Id="rId18" Type="http://schemas.openxmlformats.org/officeDocument/2006/relationships/slideLayout" Target="../slideLayouts/slideLayout350.xml"/><Relationship Id="rId26" Type="http://schemas.openxmlformats.org/officeDocument/2006/relationships/slideLayout" Target="../slideLayouts/slideLayout358.xml"/><Relationship Id="rId39" Type="http://schemas.openxmlformats.org/officeDocument/2006/relationships/slideLayout" Target="../slideLayouts/slideLayout371.xml"/><Relationship Id="rId21" Type="http://schemas.openxmlformats.org/officeDocument/2006/relationships/slideLayout" Target="../slideLayouts/slideLayout353.xml"/><Relationship Id="rId34" Type="http://schemas.openxmlformats.org/officeDocument/2006/relationships/slideLayout" Target="../slideLayouts/slideLayout366.xml"/><Relationship Id="rId42" Type="http://schemas.openxmlformats.org/officeDocument/2006/relationships/slideLayout" Target="../slideLayouts/slideLayout374.xml"/><Relationship Id="rId47" Type="http://schemas.openxmlformats.org/officeDocument/2006/relationships/slideLayout" Target="../slideLayouts/slideLayout379.xml"/><Relationship Id="rId50" Type="http://schemas.openxmlformats.org/officeDocument/2006/relationships/slideLayout" Target="../slideLayouts/slideLayout382.xml"/><Relationship Id="rId55" Type="http://schemas.openxmlformats.org/officeDocument/2006/relationships/image" Target="../media/image5.png"/><Relationship Id="rId7" Type="http://schemas.openxmlformats.org/officeDocument/2006/relationships/slideLayout" Target="../slideLayouts/slideLayout339.xml"/><Relationship Id="rId2" Type="http://schemas.openxmlformats.org/officeDocument/2006/relationships/slideLayout" Target="../slideLayouts/slideLayout334.xml"/><Relationship Id="rId16" Type="http://schemas.openxmlformats.org/officeDocument/2006/relationships/slideLayout" Target="../slideLayouts/slideLayout348.xml"/><Relationship Id="rId29" Type="http://schemas.openxmlformats.org/officeDocument/2006/relationships/slideLayout" Target="../slideLayouts/slideLayout361.xml"/><Relationship Id="rId11" Type="http://schemas.openxmlformats.org/officeDocument/2006/relationships/slideLayout" Target="../slideLayouts/slideLayout343.xml"/><Relationship Id="rId24" Type="http://schemas.openxmlformats.org/officeDocument/2006/relationships/slideLayout" Target="../slideLayouts/slideLayout356.xml"/><Relationship Id="rId32" Type="http://schemas.openxmlformats.org/officeDocument/2006/relationships/slideLayout" Target="../slideLayouts/slideLayout364.xml"/><Relationship Id="rId37" Type="http://schemas.openxmlformats.org/officeDocument/2006/relationships/slideLayout" Target="../slideLayouts/slideLayout369.xml"/><Relationship Id="rId40" Type="http://schemas.openxmlformats.org/officeDocument/2006/relationships/slideLayout" Target="../slideLayouts/slideLayout372.xml"/><Relationship Id="rId45" Type="http://schemas.openxmlformats.org/officeDocument/2006/relationships/slideLayout" Target="../slideLayouts/slideLayout377.xml"/><Relationship Id="rId53" Type="http://schemas.openxmlformats.org/officeDocument/2006/relationships/slideLayout" Target="../slideLayouts/slideLayout385.xml"/><Relationship Id="rId5" Type="http://schemas.openxmlformats.org/officeDocument/2006/relationships/slideLayout" Target="../slideLayouts/slideLayout337.xml"/><Relationship Id="rId19" Type="http://schemas.openxmlformats.org/officeDocument/2006/relationships/slideLayout" Target="../slideLayouts/slideLayout351.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slideLayout" Target="../slideLayouts/slideLayout346.xml"/><Relationship Id="rId22" Type="http://schemas.openxmlformats.org/officeDocument/2006/relationships/slideLayout" Target="../slideLayouts/slideLayout354.xml"/><Relationship Id="rId27" Type="http://schemas.openxmlformats.org/officeDocument/2006/relationships/slideLayout" Target="../slideLayouts/slideLayout359.xml"/><Relationship Id="rId30" Type="http://schemas.openxmlformats.org/officeDocument/2006/relationships/slideLayout" Target="../slideLayouts/slideLayout362.xml"/><Relationship Id="rId35" Type="http://schemas.openxmlformats.org/officeDocument/2006/relationships/slideLayout" Target="../slideLayouts/slideLayout367.xml"/><Relationship Id="rId43" Type="http://schemas.openxmlformats.org/officeDocument/2006/relationships/slideLayout" Target="../slideLayouts/slideLayout375.xml"/><Relationship Id="rId48" Type="http://schemas.openxmlformats.org/officeDocument/2006/relationships/slideLayout" Target="../slideLayouts/slideLayout380.xml"/><Relationship Id="rId56" Type="http://schemas.openxmlformats.org/officeDocument/2006/relationships/image" Target="../media/image2.png"/><Relationship Id="rId8" Type="http://schemas.openxmlformats.org/officeDocument/2006/relationships/slideLayout" Target="../slideLayouts/slideLayout340.xml"/><Relationship Id="rId51" Type="http://schemas.openxmlformats.org/officeDocument/2006/relationships/slideLayout" Target="../slideLayouts/slideLayout383.xml"/><Relationship Id="rId3" Type="http://schemas.openxmlformats.org/officeDocument/2006/relationships/slideLayout" Target="../slideLayouts/slideLayout335.xml"/><Relationship Id="rId12" Type="http://schemas.openxmlformats.org/officeDocument/2006/relationships/slideLayout" Target="../slideLayouts/slideLayout344.xml"/><Relationship Id="rId17" Type="http://schemas.openxmlformats.org/officeDocument/2006/relationships/slideLayout" Target="../slideLayouts/slideLayout349.xml"/><Relationship Id="rId25" Type="http://schemas.openxmlformats.org/officeDocument/2006/relationships/slideLayout" Target="../slideLayouts/slideLayout357.xml"/><Relationship Id="rId33" Type="http://schemas.openxmlformats.org/officeDocument/2006/relationships/slideLayout" Target="../slideLayouts/slideLayout365.xml"/><Relationship Id="rId38" Type="http://schemas.openxmlformats.org/officeDocument/2006/relationships/slideLayout" Target="../slideLayouts/slideLayout370.xml"/><Relationship Id="rId46" Type="http://schemas.openxmlformats.org/officeDocument/2006/relationships/slideLayout" Target="../slideLayouts/slideLayout378.xml"/><Relationship Id="rId20" Type="http://schemas.openxmlformats.org/officeDocument/2006/relationships/slideLayout" Target="../slideLayouts/slideLayout352.xml"/><Relationship Id="rId41" Type="http://schemas.openxmlformats.org/officeDocument/2006/relationships/slideLayout" Target="../slideLayouts/slideLayout373.xml"/><Relationship Id="rId54" Type="http://schemas.openxmlformats.org/officeDocument/2006/relationships/theme" Target="../theme/theme7.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5" Type="http://schemas.openxmlformats.org/officeDocument/2006/relationships/slideLayout" Target="../slideLayouts/slideLayout347.xml"/><Relationship Id="rId23" Type="http://schemas.openxmlformats.org/officeDocument/2006/relationships/slideLayout" Target="../slideLayouts/slideLayout355.xml"/><Relationship Id="rId28" Type="http://schemas.openxmlformats.org/officeDocument/2006/relationships/slideLayout" Target="../slideLayouts/slideLayout360.xml"/><Relationship Id="rId36" Type="http://schemas.openxmlformats.org/officeDocument/2006/relationships/slideLayout" Target="../slideLayouts/slideLayout368.xml"/><Relationship Id="rId49" Type="http://schemas.openxmlformats.org/officeDocument/2006/relationships/slideLayout" Target="../slideLayouts/slideLayout381.xml"/><Relationship Id="rId57" Type="http://schemas.openxmlformats.org/officeDocument/2006/relationships/image" Target="../media/image3.svg"/><Relationship Id="rId10" Type="http://schemas.openxmlformats.org/officeDocument/2006/relationships/slideLayout" Target="../slideLayouts/slideLayout342.xml"/><Relationship Id="rId31" Type="http://schemas.openxmlformats.org/officeDocument/2006/relationships/slideLayout" Target="../slideLayouts/slideLayout363.xml"/><Relationship Id="rId44" Type="http://schemas.openxmlformats.org/officeDocument/2006/relationships/slideLayout" Target="../slideLayouts/slideLayout376.xml"/><Relationship Id="rId52" Type="http://schemas.openxmlformats.org/officeDocument/2006/relationships/slideLayout" Target="../slideLayouts/slideLayout3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B0867EC-3FD8-34D2-D463-E676B8ED2D31}"/>
              </a:ext>
            </a:extLst>
          </p:cNvPr>
          <p:cNvSpPr>
            <a:spLocks noGrp="1"/>
          </p:cNvSpPr>
          <p:nvPr>
            <p:ph type="ftr" sz="quarter" idx="3"/>
          </p:nvPr>
        </p:nvSpPr>
        <p:spPr>
          <a:xfrm>
            <a:off x="9473255" y="6485669"/>
            <a:ext cx="1928334" cy="227696"/>
          </a:xfrm>
          <a:prstGeom prst="rect">
            <a:avLst/>
          </a:prstGeom>
        </p:spPr>
        <p:txBody>
          <a:bodyPr vert="horz" lIns="0" tIns="0" rIns="0" bIns="0" rtlCol="0" anchor="b" anchorCtr="0"/>
          <a:lstStyle>
            <a:lvl1pPr algn="r">
              <a:defRPr sz="700" spc="0" baseline="0">
                <a:solidFill>
                  <a:schemeClr val="tx1"/>
                </a:solidFill>
                <a:latin typeface="IBM Plex Mono" panose="020B0509050203000203" pitchFamily="49" charset="0"/>
              </a:defRPr>
            </a:lvl1pPr>
          </a:lstStyle>
          <a:p>
            <a:pPr defTabSz="914126"/>
            <a:r>
              <a:rPr lang="en-US">
                <a:solidFill>
                  <a:srgbClr val="1E1405"/>
                </a:solidFill>
              </a:rPr>
              <a:t>© 2025 CoreLogic, Inc.</a:t>
            </a:r>
          </a:p>
        </p:txBody>
      </p:sp>
      <p:sp>
        <p:nvSpPr>
          <p:cNvPr id="6" name="Slide Number Placeholder 5">
            <a:extLst>
              <a:ext uri="{FF2B5EF4-FFF2-40B4-BE49-F238E27FC236}">
                <a16:creationId xmlns:a16="http://schemas.microsoft.com/office/drawing/2014/main" id="{0C32821B-9097-08EC-2CA9-956FD815F166}"/>
              </a:ext>
            </a:extLst>
          </p:cNvPr>
          <p:cNvSpPr>
            <a:spLocks noGrp="1"/>
          </p:cNvSpPr>
          <p:nvPr>
            <p:ph type="sldNum" sz="quarter" idx="4"/>
          </p:nvPr>
        </p:nvSpPr>
        <p:spPr>
          <a:xfrm>
            <a:off x="11539234" y="6485669"/>
            <a:ext cx="282289" cy="227696"/>
          </a:xfrm>
          <a:prstGeom prst="rect">
            <a:avLst/>
          </a:prstGeom>
        </p:spPr>
        <p:txBody>
          <a:bodyPr vert="horz" lIns="0" tIns="0" rIns="0" bIns="0" rtlCol="0" anchor="b" anchorCtr="0"/>
          <a:lstStyle>
            <a:lvl1pPr algn="r">
              <a:defRPr sz="700">
                <a:solidFill>
                  <a:schemeClr val="tx1"/>
                </a:solidFill>
                <a:latin typeface="IBM Plex Mono" panose="020B0509050203000203" pitchFamily="49" charset="0"/>
              </a:defRPr>
            </a:lvl1pPr>
          </a:lstStyle>
          <a:p>
            <a:pPr defTabSz="914126"/>
            <a:fld id="{CEECFCA9-F77F-4627-B4FF-32A2978341AA}" type="slidenum">
              <a:rPr lang="en-US" smtClean="0">
                <a:solidFill>
                  <a:srgbClr val="1E1405"/>
                </a:solidFill>
              </a:rPr>
              <a:pPr defTabSz="914126"/>
              <a:t>‹#›</a:t>
            </a:fld>
            <a:endParaRPr lang="en-US">
              <a:solidFill>
                <a:srgbClr val="1E1405"/>
              </a:solidFill>
            </a:endParaRPr>
          </a:p>
        </p:txBody>
      </p:sp>
      <p:pic>
        <p:nvPicPr>
          <p:cNvPr id="10" name="Picture 9" descr="A black background with yellow letters&#10;&#10;AI-generated content may be incorrect.">
            <a:extLst>
              <a:ext uri="{FF2B5EF4-FFF2-40B4-BE49-F238E27FC236}">
                <a16:creationId xmlns:a16="http://schemas.microsoft.com/office/drawing/2014/main" id="{24E19A75-003B-D6A8-9598-CA1F259AEB27}"/>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9BFD9A1C-E647-A2E3-B6C9-C19F44855FC1}"/>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45DF6E1A-E822-A918-0402-E20C0123D945}"/>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E1D154-A01F-E8B2-50D3-F024A1D483CF}"/>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160C8C9A-F94D-AE9F-289F-1BD2350CC760}"/>
              </a:ext>
            </a:extLst>
          </p:cNvPr>
          <p:cNvGrpSpPr/>
          <p:nvPr/>
        </p:nvGrpSpPr>
        <p:grpSpPr>
          <a:xfrm>
            <a:off x="380398" y="1888671"/>
            <a:ext cx="11424298" cy="144735"/>
            <a:chOff x="380497" y="1888670"/>
            <a:chExt cx="11427274" cy="144735"/>
          </a:xfrm>
        </p:grpSpPr>
        <p:pic>
          <p:nvPicPr>
            <p:cNvPr id="23" name="Graphic 22">
              <a:extLst>
                <a:ext uri="{FF2B5EF4-FFF2-40B4-BE49-F238E27FC236}">
                  <a16:creationId xmlns:a16="http://schemas.microsoft.com/office/drawing/2014/main" id="{5CEB2F47-C5BF-446D-95D4-55241E6E9A33}"/>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9CD6FCA6-1FDE-B53A-FDCF-7F8B0F352051}"/>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 Placeholder 2">
            <a:extLst>
              <a:ext uri="{FF2B5EF4-FFF2-40B4-BE49-F238E27FC236}">
                <a16:creationId xmlns:a16="http://schemas.microsoft.com/office/drawing/2014/main" id="{F99BEB25-D017-BC05-9EF2-46DE72F62A54}"/>
              </a:ext>
            </a:extLst>
          </p:cNvPr>
          <p:cNvSpPr>
            <a:spLocks noGrp="1"/>
          </p:cNvSpPr>
          <p:nvPr>
            <p:ph type="body" idx="1"/>
          </p:nvPr>
        </p:nvSpPr>
        <p:spPr>
          <a:xfrm>
            <a:off x="380398" y="2185631"/>
            <a:ext cx="11424298" cy="398794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0EF572E-9F5B-07EE-16DC-27A0B6FBB33C}"/>
              </a:ext>
            </a:extLst>
          </p:cNvPr>
          <p:cNvSpPr>
            <a:spLocks noGrp="1"/>
          </p:cNvSpPr>
          <p:nvPr>
            <p:ph type="title"/>
          </p:nvPr>
        </p:nvSpPr>
        <p:spPr>
          <a:xfrm>
            <a:off x="380398" y="339212"/>
            <a:ext cx="11424298" cy="1325563"/>
          </a:xfrm>
          <a:prstGeom prst="rect">
            <a:avLst/>
          </a:prstGeom>
        </p:spPr>
        <p:txBody>
          <a:bodyPr vert="horz" lIns="0" tIns="45720" rIns="0" bIns="0" rtlCol="0" anchor="t" anchorCtr="0">
            <a:noAutofit/>
          </a:bodyPr>
          <a:lstStyle/>
          <a:p>
            <a:r>
              <a:rPr lang="en-US"/>
              <a:t>Click to edit Master title style</a:t>
            </a:r>
          </a:p>
        </p:txBody>
      </p:sp>
      <p:pic>
        <p:nvPicPr>
          <p:cNvPr id="7" name="Picture 6" descr="A black background with yellow letters&#10;&#10;AI-generated content may be incorrect.">
            <a:extLst>
              <a:ext uri="{FF2B5EF4-FFF2-40B4-BE49-F238E27FC236}">
                <a16:creationId xmlns:a16="http://schemas.microsoft.com/office/drawing/2014/main" id="{610E3D17-0CBC-2C8D-3A44-1F0781567559}"/>
              </a:ext>
            </a:extLst>
          </p:cNvPr>
          <p:cNvPicPr>
            <a:picLocks noChangeAspect="1"/>
          </p:cNvPicPr>
          <p:nvPr userDrawn="1"/>
        </p:nvPicPr>
        <p:blipFill>
          <a:blip r:embed="rId5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8" name="Group 7">
            <a:extLst>
              <a:ext uri="{FF2B5EF4-FFF2-40B4-BE49-F238E27FC236}">
                <a16:creationId xmlns:a16="http://schemas.microsoft.com/office/drawing/2014/main" id="{F882CB3D-64E8-DF23-FDEF-8DD036D540E1}"/>
              </a:ext>
            </a:extLst>
          </p:cNvPr>
          <p:cNvGrpSpPr/>
          <p:nvPr userDrawn="1"/>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8B4BC394-58C3-20FE-4BEB-E7F230F0B75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9187CC-669A-775C-1A24-BA41CC9C4CF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062E6183-FADB-AAEF-9F00-A78013FA2729}"/>
              </a:ext>
            </a:extLst>
          </p:cNvPr>
          <p:cNvGrpSpPr/>
          <p:nvPr userDrawn="1"/>
        </p:nvGrpSpPr>
        <p:grpSpPr>
          <a:xfrm>
            <a:off x="380398" y="1888671"/>
            <a:ext cx="11424298" cy="144735"/>
            <a:chOff x="380497" y="1888670"/>
            <a:chExt cx="11427274" cy="144735"/>
          </a:xfrm>
        </p:grpSpPr>
        <p:pic>
          <p:nvPicPr>
            <p:cNvPr id="14" name="Graphic 13">
              <a:extLst>
                <a:ext uri="{FF2B5EF4-FFF2-40B4-BE49-F238E27FC236}">
                  <a16:creationId xmlns:a16="http://schemas.microsoft.com/office/drawing/2014/main" id="{C6DE998F-194D-664C-6562-E21DCAB0E1C6}"/>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E3243BC3-C220-D112-5566-03E67E54DD9B}"/>
                </a:ext>
              </a:extLst>
            </p:cNvPr>
            <p:cNvCxnSpPr>
              <a:cxnSpLocks/>
            </p:cNvCxnSpPr>
            <p:nvPr userDrawn="1"/>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0035411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19" r:id="rId38"/>
    <p:sldLayoutId id="2147483820" r:id="rId39"/>
    <p:sldLayoutId id="2147483821" r:id="rId40"/>
    <p:sldLayoutId id="2147483822" r:id="rId41"/>
    <p:sldLayoutId id="2147483823" r:id="rId42"/>
    <p:sldLayoutId id="2147483824" r:id="rId43"/>
    <p:sldLayoutId id="2147483825" r:id="rId44"/>
    <p:sldLayoutId id="2147483826" r:id="rId45"/>
    <p:sldLayoutId id="2147483827" r:id="rId46"/>
    <p:sldLayoutId id="2147483828" r:id="rId47"/>
    <p:sldLayoutId id="2147483829" r:id="rId48"/>
    <p:sldLayoutId id="2147483830" r:id="rId49"/>
    <p:sldLayoutId id="2147483831" r:id="rId50"/>
    <p:sldLayoutId id="2147483832" r:id="rId51"/>
    <p:sldLayoutId id="2147483833" r:id="rId5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95000"/>
        </a:lnSpc>
        <a:spcBef>
          <a:spcPct val="0"/>
        </a:spcBef>
        <a:buNone/>
        <a:defRPr sz="2999" b="1" kern="1200">
          <a:solidFill>
            <a:schemeClr val="tx1"/>
          </a:solidFill>
          <a:latin typeface="+mj-lt"/>
          <a:ea typeface="+mj-ea"/>
          <a:cs typeface="+mj-cs"/>
        </a:defRPr>
      </a:lvl1pPr>
    </p:titleStyle>
    <p:body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9">
          <p15:clr>
            <a:srgbClr val="F26B43"/>
          </p15:clr>
        </p15:guide>
        <p15:guide id="10" pos="7680">
          <p15:clr>
            <a:srgbClr val="F26B43"/>
          </p15:clr>
        </p15:guide>
        <p15:guide id="11" pos="240">
          <p15:clr>
            <a:srgbClr val="F26B43"/>
          </p15:clr>
        </p15:guide>
        <p15:guide id="12" pos="3840">
          <p15:clr>
            <a:srgbClr val="F26B43"/>
          </p15:clr>
        </p15:guide>
        <p15:guide id="13" pos="7440">
          <p15:clr>
            <a:srgbClr val="F26B43"/>
          </p15:clr>
        </p15:guide>
        <p15:guide id="14" orient="horz" pos="216">
          <p15:clr>
            <a:srgbClr val="F26B43"/>
          </p15:clr>
        </p15:guide>
        <p15:guide id="15" orient="horz" pos="2160">
          <p15:clr>
            <a:srgbClr val="F26B43"/>
          </p15:clr>
        </p15:guide>
        <p15:guide id="16" orient="horz" pos="3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B0867EC-3FD8-34D2-D463-E676B8ED2D31}"/>
              </a:ext>
            </a:extLst>
          </p:cNvPr>
          <p:cNvSpPr>
            <a:spLocks noGrp="1"/>
          </p:cNvSpPr>
          <p:nvPr>
            <p:ph type="ftr" sz="quarter" idx="3"/>
          </p:nvPr>
        </p:nvSpPr>
        <p:spPr>
          <a:xfrm>
            <a:off x="9473255" y="6485669"/>
            <a:ext cx="1928334" cy="227696"/>
          </a:xfrm>
          <a:prstGeom prst="rect">
            <a:avLst/>
          </a:prstGeom>
        </p:spPr>
        <p:txBody>
          <a:bodyPr vert="horz" lIns="0" tIns="0" rIns="0" bIns="0" rtlCol="0" anchor="b" anchorCtr="0"/>
          <a:lstStyle>
            <a:lvl1pPr algn="r">
              <a:defRPr sz="700" spc="0" baseline="0">
                <a:solidFill>
                  <a:schemeClr val="tx1"/>
                </a:solidFill>
                <a:latin typeface="IBM Plex Mono" panose="020B0509050203000203" pitchFamily="49" charset="0"/>
              </a:defRPr>
            </a:lvl1pPr>
          </a:lstStyle>
          <a:p>
            <a:pPr defTabSz="914126"/>
            <a:r>
              <a:rPr lang="en-US">
                <a:solidFill>
                  <a:srgbClr val="F7EFE2"/>
                </a:solidFill>
              </a:rPr>
              <a:t>© 2025 CoreLogic, Inc.</a:t>
            </a:r>
          </a:p>
        </p:txBody>
      </p:sp>
      <p:sp>
        <p:nvSpPr>
          <p:cNvPr id="6" name="Slide Number Placeholder 5">
            <a:extLst>
              <a:ext uri="{FF2B5EF4-FFF2-40B4-BE49-F238E27FC236}">
                <a16:creationId xmlns:a16="http://schemas.microsoft.com/office/drawing/2014/main" id="{0C32821B-9097-08EC-2CA9-956FD815F166}"/>
              </a:ext>
            </a:extLst>
          </p:cNvPr>
          <p:cNvSpPr>
            <a:spLocks noGrp="1"/>
          </p:cNvSpPr>
          <p:nvPr>
            <p:ph type="sldNum" sz="quarter" idx="4"/>
          </p:nvPr>
        </p:nvSpPr>
        <p:spPr>
          <a:xfrm>
            <a:off x="11539234" y="6485669"/>
            <a:ext cx="282289" cy="227696"/>
          </a:xfrm>
          <a:prstGeom prst="rect">
            <a:avLst/>
          </a:prstGeom>
        </p:spPr>
        <p:txBody>
          <a:bodyPr vert="horz" lIns="0" tIns="0" rIns="0" bIns="0" rtlCol="0" anchor="b" anchorCtr="0"/>
          <a:lstStyle>
            <a:lvl1pPr algn="r">
              <a:defRPr sz="700">
                <a:solidFill>
                  <a:schemeClr val="tx1"/>
                </a:solidFill>
                <a:latin typeface="IBM Plex Mono" panose="020B0509050203000203" pitchFamily="49" charset="0"/>
              </a:defRPr>
            </a:lvl1pPr>
          </a:lstStyle>
          <a:p>
            <a:pPr defTabSz="914126"/>
            <a:fld id="{CEECFCA9-F77F-4627-B4FF-32A2978341AA}" type="slidenum">
              <a:rPr lang="en-US" smtClean="0">
                <a:solidFill>
                  <a:srgbClr val="F7EFE2"/>
                </a:solidFill>
              </a:rPr>
              <a:pPr defTabSz="914126"/>
              <a:t>‹#›</a:t>
            </a:fld>
            <a:endParaRPr lang="en-US">
              <a:solidFill>
                <a:srgbClr val="F7EFE2"/>
              </a:solidFill>
            </a:endParaRPr>
          </a:p>
        </p:txBody>
      </p:sp>
      <p:pic>
        <p:nvPicPr>
          <p:cNvPr id="10" name="Picture 9" descr="A black background with yellow letters&#10;&#10;AI-generated content may be incorrect.">
            <a:extLst>
              <a:ext uri="{FF2B5EF4-FFF2-40B4-BE49-F238E27FC236}">
                <a16:creationId xmlns:a16="http://schemas.microsoft.com/office/drawing/2014/main" id="{24E19A75-003B-D6A8-9598-CA1F259AEB27}"/>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9BFD9A1C-E647-A2E3-B6C9-C19F44855FC1}"/>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45DF6E1A-E822-A918-0402-E20C0123D945}"/>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E1D154-A01F-E8B2-50D3-F024A1D483CF}"/>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160C8C9A-F94D-AE9F-289F-1BD2350CC760}"/>
              </a:ext>
            </a:extLst>
          </p:cNvPr>
          <p:cNvGrpSpPr/>
          <p:nvPr/>
        </p:nvGrpSpPr>
        <p:grpSpPr>
          <a:xfrm>
            <a:off x="380398" y="1888671"/>
            <a:ext cx="11424298" cy="144735"/>
            <a:chOff x="380497" y="1888670"/>
            <a:chExt cx="11427274" cy="144735"/>
          </a:xfrm>
        </p:grpSpPr>
        <p:pic>
          <p:nvPicPr>
            <p:cNvPr id="23" name="Graphic 22">
              <a:extLst>
                <a:ext uri="{FF2B5EF4-FFF2-40B4-BE49-F238E27FC236}">
                  <a16:creationId xmlns:a16="http://schemas.microsoft.com/office/drawing/2014/main" id="{5CEB2F47-C5BF-446D-95D4-55241E6E9A33}"/>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9CD6FCA6-1FDE-B53A-FDCF-7F8B0F352051}"/>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 Placeholder 2">
            <a:extLst>
              <a:ext uri="{FF2B5EF4-FFF2-40B4-BE49-F238E27FC236}">
                <a16:creationId xmlns:a16="http://schemas.microsoft.com/office/drawing/2014/main" id="{F99BEB25-D017-BC05-9EF2-46DE72F62A54}"/>
              </a:ext>
            </a:extLst>
          </p:cNvPr>
          <p:cNvSpPr>
            <a:spLocks noGrp="1"/>
          </p:cNvSpPr>
          <p:nvPr>
            <p:ph type="body" idx="1"/>
          </p:nvPr>
        </p:nvSpPr>
        <p:spPr>
          <a:xfrm>
            <a:off x="380398" y="2185631"/>
            <a:ext cx="11424298" cy="398794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0EF572E-9F5B-07EE-16DC-27A0B6FBB33C}"/>
              </a:ext>
            </a:extLst>
          </p:cNvPr>
          <p:cNvSpPr>
            <a:spLocks noGrp="1"/>
          </p:cNvSpPr>
          <p:nvPr>
            <p:ph type="title"/>
          </p:nvPr>
        </p:nvSpPr>
        <p:spPr>
          <a:xfrm>
            <a:off x="380398" y="339212"/>
            <a:ext cx="11424298" cy="1325563"/>
          </a:xfrm>
          <a:prstGeom prst="rect">
            <a:avLst/>
          </a:prstGeom>
        </p:spPr>
        <p:txBody>
          <a:bodyPr vert="horz" lIns="0" tIns="45720" rIns="0" bIns="0" rtlCol="0" anchor="t" anchorCtr="0">
            <a:noAutofit/>
          </a:bodyPr>
          <a:lstStyle/>
          <a:p>
            <a:r>
              <a:rPr lang="en-US"/>
              <a:t>Click to edit Master title style</a:t>
            </a:r>
          </a:p>
        </p:txBody>
      </p:sp>
      <p:pic>
        <p:nvPicPr>
          <p:cNvPr id="7" name="Picture 6">
            <a:extLst>
              <a:ext uri="{FF2B5EF4-FFF2-40B4-BE49-F238E27FC236}">
                <a16:creationId xmlns:a16="http://schemas.microsoft.com/office/drawing/2014/main" id="{610E3D17-0CBC-2C8D-3A44-1F0781567559}"/>
              </a:ext>
            </a:extLst>
          </p:cNvPr>
          <p:cNvPicPr>
            <a:picLocks noChangeAspect="1"/>
          </p:cNvPicPr>
          <p:nvPr userDrawn="1"/>
        </p:nvPicPr>
        <p:blipFill>
          <a:blip r:embed="rId58" cstate="print">
            <a:extLst>
              <a:ext uri="{28A0092B-C50C-407E-A947-70E740481C1C}">
                <a14:useLocalDpi xmlns:a14="http://schemas.microsoft.com/office/drawing/2010/main" val="0"/>
              </a:ext>
            </a:extLst>
          </a:blip>
          <a:srcRect l="37" r="37"/>
          <a:stretch/>
        </p:blipFill>
        <p:spPr bwMode="black">
          <a:xfrm>
            <a:off x="382204" y="6556212"/>
            <a:ext cx="798372" cy="227696"/>
          </a:xfrm>
          <a:prstGeom prst="rect">
            <a:avLst/>
          </a:prstGeom>
        </p:spPr>
      </p:pic>
      <p:grpSp>
        <p:nvGrpSpPr>
          <p:cNvPr id="8" name="Group 7">
            <a:extLst>
              <a:ext uri="{FF2B5EF4-FFF2-40B4-BE49-F238E27FC236}">
                <a16:creationId xmlns:a16="http://schemas.microsoft.com/office/drawing/2014/main" id="{F882CB3D-64E8-DF23-FDEF-8DD036D540E1}"/>
              </a:ext>
            </a:extLst>
          </p:cNvPr>
          <p:cNvGrpSpPr/>
          <p:nvPr userDrawn="1"/>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8B4BC394-58C3-20FE-4BEB-E7F230F0B75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9187CC-669A-775C-1A24-BA41CC9C4CF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062E6183-FADB-AAEF-9F00-A78013FA2729}"/>
              </a:ext>
            </a:extLst>
          </p:cNvPr>
          <p:cNvGrpSpPr/>
          <p:nvPr userDrawn="1"/>
        </p:nvGrpSpPr>
        <p:grpSpPr bwMode="black">
          <a:xfrm>
            <a:off x="380398" y="1888671"/>
            <a:ext cx="11424298" cy="144735"/>
            <a:chOff x="380497" y="1888670"/>
            <a:chExt cx="11427274" cy="144735"/>
          </a:xfrm>
        </p:grpSpPr>
        <p:pic>
          <p:nvPicPr>
            <p:cNvPr id="14" name="Graphic 13">
              <a:extLst>
                <a:ext uri="{FF2B5EF4-FFF2-40B4-BE49-F238E27FC236}">
                  <a16:creationId xmlns:a16="http://schemas.microsoft.com/office/drawing/2014/main" id="{C6DE998F-194D-664C-6562-E21DCAB0E1C6}"/>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E3243BC3-C220-D112-5566-03E67E54DD9B}"/>
                </a:ext>
              </a:extLst>
            </p:cNvPr>
            <p:cNvCxnSpPr>
              <a:cxnSpLocks/>
            </p:cNvCxnSpPr>
            <p:nvPr userDrawn="1"/>
          </p:nvCxnSpPr>
          <p:spPr bwMode="black">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5536259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27"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95000"/>
        </a:lnSpc>
        <a:spcBef>
          <a:spcPct val="0"/>
        </a:spcBef>
        <a:buNone/>
        <a:defRPr sz="2999" b="1" kern="1200">
          <a:solidFill>
            <a:schemeClr val="tx1"/>
          </a:solidFill>
          <a:latin typeface="+mj-lt"/>
          <a:ea typeface="+mj-ea"/>
          <a:cs typeface="+mj-cs"/>
        </a:defRPr>
      </a:lvl1pPr>
    </p:titleStyle>
    <p:body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9">
          <p15:clr>
            <a:srgbClr val="F26B43"/>
          </p15:clr>
        </p15:guide>
        <p15:guide id="10" pos="7680">
          <p15:clr>
            <a:srgbClr val="F26B43"/>
          </p15:clr>
        </p15:guide>
        <p15:guide id="11" pos="240">
          <p15:clr>
            <a:srgbClr val="F26B43"/>
          </p15:clr>
        </p15:guide>
        <p15:guide id="12" pos="3840">
          <p15:clr>
            <a:srgbClr val="F26B43"/>
          </p15:clr>
        </p15:guide>
        <p15:guide id="13" pos="7440">
          <p15:clr>
            <a:srgbClr val="F26B43"/>
          </p15:clr>
        </p15:guide>
        <p15:guide id="14" orient="horz" pos="216">
          <p15:clr>
            <a:srgbClr val="F26B43"/>
          </p15:clr>
        </p15:guide>
        <p15:guide id="15" orient="horz" pos="2160">
          <p15:clr>
            <a:srgbClr val="F26B43"/>
          </p15:clr>
        </p15:guide>
        <p15:guide id="16" orient="horz" pos="3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B0867EC-3FD8-34D2-D463-E676B8ED2D31}"/>
              </a:ext>
            </a:extLst>
          </p:cNvPr>
          <p:cNvSpPr>
            <a:spLocks noGrp="1"/>
          </p:cNvSpPr>
          <p:nvPr>
            <p:ph type="ftr" sz="quarter" idx="3"/>
          </p:nvPr>
        </p:nvSpPr>
        <p:spPr>
          <a:xfrm>
            <a:off x="9473255" y="6485669"/>
            <a:ext cx="1928334" cy="227696"/>
          </a:xfrm>
          <a:prstGeom prst="rect">
            <a:avLst/>
          </a:prstGeom>
        </p:spPr>
        <p:txBody>
          <a:bodyPr vert="horz" lIns="0" tIns="0" rIns="0" bIns="0" rtlCol="0" anchor="b" anchorCtr="0"/>
          <a:lstStyle>
            <a:lvl1pPr algn="r">
              <a:defRPr sz="700" spc="0" baseline="0">
                <a:solidFill>
                  <a:schemeClr val="tx1"/>
                </a:solidFill>
                <a:latin typeface="IBM Plex Mono" panose="020B0509050203000203" pitchFamily="49" charset="0"/>
              </a:defRPr>
            </a:lvl1pPr>
          </a:lstStyle>
          <a:p>
            <a:r>
              <a:rPr lang="en-US"/>
              <a:t>© 2025 CoreLogic, Inc.</a:t>
            </a:r>
          </a:p>
        </p:txBody>
      </p:sp>
      <p:sp>
        <p:nvSpPr>
          <p:cNvPr id="6" name="Slide Number Placeholder 5">
            <a:extLst>
              <a:ext uri="{FF2B5EF4-FFF2-40B4-BE49-F238E27FC236}">
                <a16:creationId xmlns:a16="http://schemas.microsoft.com/office/drawing/2014/main" id="{0C32821B-9097-08EC-2CA9-956FD815F166}"/>
              </a:ext>
            </a:extLst>
          </p:cNvPr>
          <p:cNvSpPr>
            <a:spLocks noGrp="1"/>
          </p:cNvSpPr>
          <p:nvPr>
            <p:ph type="sldNum" sz="quarter" idx="4"/>
          </p:nvPr>
        </p:nvSpPr>
        <p:spPr>
          <a:xfrm>
            <a:off x="11539234" y="6485669"/>
            <a:ext cx="282289" cy="227696"/>
          </a:xfrm>
          <a:prstGeom prst="rect">
            <a:avLst/>
          </a:prstGeom>
        </p:spPr>
        <p:txBody>
          <a:bodyPr vert="horz" lIns="0" tIns="0" rIns="0" bIns="0" rtlCol="0" anchor="b" anchorCtr="0"/>
          <a:lstStyle>
            <a:lvl1pPr algn="r">
              <a:defRPr sz="700">
                <a:solidFill>
                  <a:schemeClr val="tx1"/>
                </a:solidFill>
                <a:latin typeface="IBM Plex Mono" panose="020B0509050203000203" pitchFamily="49" charset="0"/>
              </a:defRPr>
            </a:lvl1pPr>
          </a:lstStyle>
          <a:p>
            <a:fld id="{CEECFCA9-F77F-4627-B4FF-32A2978341AA}" type="slidenum">
              <a:rPr lang="en-US" smtClean="0"/>
              <a:pPr/>
              <a:t>‹#›</a:t>
            </a:fld>
            <a:endParaRPr lang="en-US"/>
          </a:p>
        </p:txBody>
      </p:sp>
      <p:pic>
        <p:nvPicPr>
          <p:cNvPr id="10" name="Picture 9" descr="A black background with yellow letters&#10;&#10;AI-generated content may be incorrect.">
            <a:extLst>
              <a:ext uri="{FF2B5EF4-FFF2-40B4-BE49-F238E27FC236}">
                <a16:creationId xmlns:a16="http://schemas.microsoft.com/office/drawing/2014/main" id="{24E19A75-003B-D6A8-9598-CA1F259AEB27}"/>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9BFD9A1C-E647-A2E3-B6C9-C19F44855FC1}"/>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45DF6E1A-E822-A918-0402-E20C0123D945}"/>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E1D154-A01F-E8B2-50D3-F024A1D483CF}"/>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160C8C9A-F94D-AE9F-289F-1BD2350CC760}"/>
              </a:ext>
            </a:extLst>
          </p:cNvPr>
          <p:cNvGrpSpPr/>
          <p:nvPr/>
        </p:nvGrpSpPr>
        <p:grpSpPr>
          <a:xfrm>
            <a:off x="380398" y="1888671"/>
            <a:ext cx="11424298" cy="144735"/>
            <a:chOff x="380497" y="1888670"/>
            <a:chExt cx="11427274" cy="144735"/>
          </a:xfrm>
        </p:grpSpPr>
        <p:pic>
          <p:nvPicPr>
            <p:cNvPr id="23" name="Graphic 22">
              <a:extLst>
                <a:ext uri="{FF2B5EF4-FFF2-40B4-BE49-F238E27FC236}">
                  <a16:creationId xmlns:a16="http://schemas.microsoft.com/office/drawing/2014/main" id="{5CEB2F47-C5BF-446D-95D4-55241E6E9A33}"/>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9CD6FCA6-1FDE-B53A-FDCF-7F8B0F352051}"/>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 Placeholder 2">
            <a:extLst>
              <a:ext uri="{FF2B5EF4-FFF2-40B4-BE49-F238E27FC236}">
                <a16:creationId xmlns:a16="http://schemas.microsoft.com/office/drawing/2014/main" id="{F99BEB25-D017-BC05-9EF2-46DE72F62A54}"/>
              </a:ext>
            </a:extLst>
          </p:cNvPr>
          <p:cNvSpPr>
            <a:spLocks noGrp="1"/>
          </p:cNvSpPr>
          <p:nvPr>
            <p:ph type="body" idx="1"/>
          </p:nvPr>
        </p:nvSpPr>
        <p:spPr>
          <a:xfrm>
            <a:off x="380398" y="2185631"/>
            <a:ext cx="11424298" cy="398794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0EF572E-9F5B-07EE-16DC-27A0B6FBB33C}"/>
              </a:ext>
            </a:extLst>
          </p:cNvPr>
          <p:cNvSpPr>
            <a:spLocks noGrp="1"/>
          </p:cNvSpPr>
          <p:nvPr>
            <p:ph type="title"/>
          </p:nvPr>
        </p:nvSpPr>
        <p:spPr>
          <a:xfrm>
            <a:off x="380398" y="339212"/>
            <a:ext cx="11424298" cy="1325563"/>
          </a:xfrm>
          <a:prstGeom prst="rect">
            <a:avLst/>
          </a:prstGeom>
        </p:spPr>
        <p:txBody>
          <a:bodyPr vert="horz" lIns="0" tIns="45720" rIns="0" bIns="0" rtlCol="0" anchor="t" anchorCtr="0">
            <a:noAutofit/>
          </a:bodyPr>
          <a:lstStyle/>
          <a:p>
            <a:r>
              <a:rPr lang="en-US"/>
              <a:t>Click to edit Master title style</a:t>
            </a:r>
          </a:p>
        </p:txBody>
      </p:sp>
      <p:pic>
        <p:nvPicPr>
          <p:cNvPr id="7" name="Picture 6">
            <a:extLst>
              <a:ext uri="{FF2B5EF4-FFF2-40B4-BE49-F238E27FC236}">
                <a16:creationId xmlns:a16="http://schemas.microsoft.com/office/drawing/2014/main" id="{610E3D17-0CBC-2C8D-3A44-1F0781567559}"/>
              </a:ext>
            </a:extLst>
          </p:cNvPr>
          <p:cNvPicPr>
            <a:picLocks noChangeAspect="1"/>
          </p:cNvPicPr>
          <p:nvPr userDrawn="1"/>
        </p:nvPicPr>
        <p:blipFill>
          <a:blip r:embed="rId57" cstate="print">
            <a:extLst>
              <a:ext uri="{28A0092B-C50C-407E-A947-70E740481C1C}">
                <a14:useLocalDpi xmlns:a14="http://schemas.microsoft.com/office/drawing/2010/main" val="0"/>
              </a:ext>
            </a:extLst>
          </a:blip>
          <a:srcRect l="37" r="37"/>
          <a:stretch/>
        </p:blipFill>
        <p:spPr bwMode="black">
          <a:xfrm>
            <a:off x="382204" y="6556212"/>
            <a:ext cx="798372" cy="227696"/>
          </a:xfrm>
          <a:prstGeom prst="rect">
            <a:avLst/>
          </a:prstGeom>
        </p:spPr>
      </p:pic>
      <p:grpSp>
        <p:nvGrpSpPr>
          <p:cNvPr id="8" name="Group 7">
            <a:extLst>
              <a:ext uri="{FF2B5EF4-FFF2-40B4-BE49-F238E27FC236}">
                <a16:creationId xmlns:a16="http://schemas.microsoft.com/office/drawing/2014/main" id="{F882CB3D-64E8-DF23-FDEF-8DD036D540E1}"/>
              </a:ext>
            </a:extLst>
          </p:cNvPr>
          <p:cNvGrpSpPr/>
          <p:nvPr userDrawn="1"/>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8B4BC394-58C3-20FE-4BEB-E7F230F0B75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9187CC-669A-775C-1A24-BA41CC9C4CF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062E6183-FADB-AAEF-9F00-A78013FA2729}"/>
              </a:ext>
            </a:extLst>
          </p:cNvPr>
          <p:cNvGrpSpPr/>
          <p:nvPr userDrawn="1"/>
        </p:nvGrpSpPr>
        <p:grpSpPr bwMode="black">
          <a:xfrm>
            <a:off x="380398" y="1888671"/>
            <a:ext cx="11424298" cy="144735"/>
            <a:chOff x="380497" y="1888670"/>
            <a:chExt cx="11427274" cy="144735"/>
          </a:xfrm>
        </p:grpSpPr>
        <p:pic>
          <p:nvPicPr>
            <p:cNvPr id="14" name="Graphic 13">
              <a:extLst>
                <a:ext uri="{FF2B5EF4-FFF2-40B4-BE49-F238E27FC236}">
                  <a16:creationId xmlns:a16="http://schemas.microsoft.com/office/drawing/2014/main" id="{C6DE998F-194D-664C-6562-E21DCAB0E1C6}"/>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E3243BC3-C220-D112-5566-03E67E54DD9B}"/>
                </a:ext>
              </a:extLst>
            </p:cNvPr>
            <p:cNvCxnSpPr>
              <a:cxnSpLocks/>
            </p:cNvCxnSpPr>
            <p:nvPr userDrawn="1"/>
          </p:nvCxnSpPr>
          <p:spPr bwMode="black">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53308182"/>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79" r:id="rId51"/>
    <p:sldLayoutId id="2147483780" r:id="rId5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95000"/>
        </a:lnSpc>
        <a:spcBef>
          <a:spcPct val="0"/>
        </a:spcBef>
        <a:buNone/>
        <a:defRPr sz="2999" b="1" kern="1200">
          <a:solidFill>
            <a:schemeClr val="tx1"/>
          </a:solidFill>
          <a:latin typeface="+mj-lt"/>
          <a:ea typeface="+mj-ea"/>
          <a:cs typeface="+mj-cs"/>
        </a:defRPr>
      </a:lvl1pPr>
    </p:titleStyle>
    <p:body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9">
          <p15:clr>
            <a:srgbClr val="F26B43"/>
          </p15:clr>
        </p15:guide>
        <p15:guide id="10" pos="7680">
          <p15:clr>
            <a:srgbClr val="F26B43"/>
          </p15:clr>
        </p15:guide>
        <p15:guide id="11" pos="240">
          <p15:clr>
            <a:srgbClr val="F26B43"/>
          </p15:clr>
        </p15:guide>
        <p15:guide id="12" pos="3840">
          <p15:clr>
            <a:srgbClr val="F26B43"/>
          </p15:clr>
        </p15:guide>
        <p15:guide id="13" pos="7440">
          <p15:clr>
            <a:srgbClr val="F26B43"/>
          </p15:clr>
        </p15:guide>
        <p15:guide id="14" orient="horz" pos="216">
          <p15:clr>
            <a:srgbClr val="F26B43"/>
          </p15:clr>
        </p15:guide>
        <p15:guide id="15" orient="horz" pos="2160">
          <p15:clr>
            <a:srgbClr val="F26B43"/>
          </p15:clr>
        </p15:guide>
        <p15:guide id="16" orient="horz" pos="391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B0867EC-3FD8-34D2-D463-E676B8ED2D31}"/>
              </a:ext>
            </a:extLst>
          </p:cNvPr>
          <p:cNvSpPr>
            <a:spLocks noGrp="1"/>
          </p:cNvSpPr>
          <p:nvPr>
            <p:ph type="ftr" sz="quarter" idx="3"/>
          </p:nvPr>
        </p:nvSpPr>
        <p:spPr>
          <a:xfrm>
            <a:off x="9473255" y="6485669"/>
            <a:ext cx="1928334" cy="227696"/>
          </a:xfrm>
          <a:prstGeom prst="rect">
            <a:avLst/>
          </a:prstGeom>
        </p:spPr>
        <p:txBody>
          <a:bodyPr vert="horz" lIns="0" tIns="0" rIns="0" bIns="0" rtlCol="0" anchor="b" anchorCtr="0"/>
          <a:lstStyle>
            <a:lvl1pPr algn="r">
              <a:defRPr sz="700" spc="0" baseline="0">
                <a:solidFill>
                  <a:schemeClr val="tx1"/>
                </a:solidFill>
                <a:latin typeface="IBM Plex Mono" panose="020B0509050203000203" pitchFamily="49" charset="0"/>
              </a:defRPr>
            </a:lvl1pPr>
          </a:lstStyle>
          <a:p>
            <a:endParaRPr lang="en-US"/>
          </a:p>
        </p:txBody>
      </p:sp>
      <p:sp>
        <p:nvSpPr>
          <p:cNvPr id="6" name="Slide Number Placeholder 5">
            <a:extLst>
              <a:ext uri="{FF2B5EF4-FFF2-40B4-BE49-F238E27FC236}">
                <a16:creationId xmlns:a16="http://schemas.microsoft.com/office/drawing/2014/main" id="{0C32821B-9097-08EC-2CA9-956FD815F166}"/>
              </a:ext>
            </a:extLst>
          </p:cNvPr>
          <p:cNvSpPr>
            <a:spLocks noGrp="1"/>
          </p:cNvSpPr>
          <p:nvPr>
            <p:ph type="sldNum" sz="quarter" idx="4"/>
          </p:nvPr>
        </p:nvSpPr>
        <p:spPr>
          <a:xfrm>
            <a:off x="11539234" y="6485669"/>
            <a:ext cx="282289" cy="227696"/>
          </a:xfrm>
          <a:prstGeom prst="rect">
            <a:avLst/>
          </a:prstGeom>
        </p:spPr>
        <p:txBody>
          <a:bodyPr vert="horz" lIns="0" tIns="0" rIns="0" bIns="0" rtlCol="0" anchor="b" anchorCtr="0"/>
          <a:lstStyle>
            <a:lvl1pPr algn="r">
              <a:defRPr sz="700">
                <a:solidFill>
                  <a:schemeClr val="tx1"/>
                </a:solidFill>
                <a:latin typeface="IBM Plex Mono" panose="020B0509050203000203" pitchFamily="49" charset="0"/>
              </a:defRPr>
            </a:lvl1pPr>
          </a:lstStyle>
          <a:p>
            <a:fld id="{26731706-F76B-49F5-8613-541372E21A2C}" type="slidenum">
              <a:rPr lang="en-US" smtClean="0"/>
              <a:pPr/>
              <a:t>‹#›</a:t>
            </a:fld>
            <a:endParaRPr lang="en-US"/>
          </a:p>
        </p:txBody>
      </p:sp>
      <p:pic>
        <p:nvPicPr>
          <p:cNvPr id="10" name="Picture 9" descr="A black background with yellow letters&#10;&#10;AI-generated content may be incorrect.">
            <a:extLst>
              <a:ext uri="{FF2B5EF4-FFF2-40B4-BE49-F238E27FC236}">
                <a16:creationId xmlns:a16="http://schemas.microsoft.com/office/drawing/2014/main" id="{24E19A75-003B-D6A8-9598-CA1F259AEB27}"/>
              </a:ext>
            </a:extLst>
          </p:cNvPr>
          <p:cNvPicPr>
            <a:picLocks noChangeAspect="1"/>
          </p:cNvPicPr>
          <p:nvPr/>
        </p:nvPicPr>
        <p:blipFill>
          <a:blip r:embed="rId70"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9BFD9A1C-E647-A2E3-B6C9-C19F44855FC1}"/>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45DF6E1A-E822-A918-0402-E20C0123D945}"/>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E1D154-A01F-E8B2-50D3-F024A1D483CF}"/>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160C8C9A-F94D-AE9F-289F-1BD2350CC760}"/>
              </a:ext>
            </a:extLst>
          </p:cNvPr>
          <p:cNvGrpSpPr/>
          <p:nvPr/>
        </p:nvGrpSpPr>
        <p:grpSpPr>
          <a:xfrm>
            <a:off x="380398" y="1888671"/>
            <a:ext cx="11424298" cy="144735"/>
            <a:chOff x="380497" y="1888670"/>
            <a:chExt cx="11427274" cy="144735"/>
          </a:xfrm>
        </p:grpSpPr>
        <p:pic>
          <p:nvPicPr>
            <p:cNvPr id="23" name="Graphic 22">
              <a:extLst>
                <a:ext uri="{FF2B5EF4-FFF2-40B4-BE49-F238E27FC236}">
                  <a16:creationId xmlns:a16="http://schemas.microsoft.com/office/drawing/2014/main" id="{5CEB2F47-C5BF-446D-95D4-55241E6E9A33}"/>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9CD6FCA6-1FDE-B53A-FDCF-7F8B0F352051}"/>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 Placeholder 2">
            <a:extLst>
              <a:ext uri="{FF2B5EF4-FFF2-40B4-BE49-F238E27FC236}">
                <a16:creationId xmlns:a16="http://schemas.microsoft.com/office/drawing/2014/main" id="{F99BEB25-D017-BC05-9EF2-46DE72F62A54}"/>
              </a:ext>
            </a:extLst>
          </p:cNvPr>
          <p:cNvSpPr>
            <a:spLocks noGrp="1"/>
          </p:cNvSpPr>
          <p:nvPr>
            <p:ph type="body" idx="1"/>
          </p:nvPr>
        </p:nvSpPr>
        <p:spPr>
          <a:xfrm>
            <a:off x="380398" y="2185631"/>
            <a:ext cx="11424298" cy="398794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0EF572E-9F5B-07EE-16DC-27A0B6FBB33C}"/>
              </a:ext>
            </a:extLst>
          </p:cNvPr>
          <p:cNvSpPr>
            <a:spLocks noGrp="1"/>
          </p:cNvSpPr>
          <p:nvPr>
            <p:ph type="title"/>
          </p:nvPr>
        </p:nvSpPr>
        <p:spPr>
          <a:xfrm>
            <a:off x="380398" y="339212"/>
            <a:ext cx="11424298" cy="1325563"/>
          </a:xfrm>
          <a:prstGeom prst="rect">
            <a:avLst/>
          </a:prstGeom>
        </p:spPr>
        <p:txBody>
          <a:bodyPr vert="horz" lIns="0" tIns="45720" rIns="0" bIns="0" rtlCol="0" anchor="t" anchorCtr="0">
            <a:noAutofit/>
          </a:bodyPr>
          <a:lstStyle/>
          <a:p>
            <a:r>
              <a:rPr lang="en-US"/>
              <a:t>Click to edit Master title style</a:t>
            </a:r>
          </a:p>
        </p:txBody>
      </p:sp>
      <p:pic>
        <p:nvPicPr>
          <p:cNvPr id="7" name="Picture 6" descr="A black background with yellow letters&#10;&#10;AI-generated content may be incorrect.">
            <a:extLst>
              <a:ext uri="{FF2B5EF4-FFF2-40B4-BE49-F238E27FC236}">
                <a16:creationId xmlns:a16="http://schemas.microsoft.com/office/drawing/2014/main" id="{610E3D17-0CBC-2C8D-3A44-1F0781567559}"/>
              </a:ext>
            </a:extLst>
          </p:cNvPr>
          <p:cNvPicPr>
            <a:picLocks noChangeAspect="1"/>
          </p:cNvPicPr>
          <p:nvPr/>
        </p:nvPicPr>
        <p:blipFill>
          <a:blip r:embed="rId70"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8" name="Group 7">
            <a:extLst>
              <a:ext uri="{FF2B5EF4-FFF2-40B4-BE49-F238E27FC236}">
                <a16:creationId xmlns:a16="http://schemas.microsoft.com/office/drawing/2014/main" id="{F882CB3D-64E8-DF23-FDEF-8DD036D540E1}"/>
              </a:ext>
            </a:extLst>
          </p:cNvPr>
          <p:cNvGrpSpPr/>
          <p:nvPr/>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8B4BC394-58C3-20FE-4BEB-E7F230F0B75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9187CC-669A-775C-1A24-BA41CC9C4CF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062E6183-FADB-AAEF-9F00-A78013FA2729}"/>
              </a:ext>
            </a:extLst>
          </p:cNvPr>
          <p:cNvGrpSpPr/>
          <p:nvPr/>
        </p:nvGrpSpPr>
        <p:grpSpPr>
          <a:xfrm>
            <a:off x="380398" y="1888671"/>
            <a:ext cx="11424298" cy="144735"/>
            <a:chOff x="380497" y="1888670"/>
            <a:chExt cx="11427274" cy="144735"/>
          </a:xfrm>
        </p:grpSpPr>
        <p:pic>
          <p:nvPicPr>
            <p:cNvPr id="14" name="Graphic 13">
              <a:extLst>
                <a:ext uri="{FF2B5EF4-FFF2-40B4-BE49-F238E27FC236}">
                  <a16:creationId xmlns:a16="http://schemas.microsoft.com/office/drawing/2014/main" id="{C6DE998F-194D-664C-6562-E21DCAB0E1C6}"/>
                </a:ext>
              </a:extLst>
            </p:cNvPr>
            <p:cNvPicPr>
              <a:picLocks noChangeAspect="1"/>
            </p:cNvPicPr>
            <p:nvPr userDrawn="1"/>
          </p:nvPicPr>
          <p:blipFill>
            <a:blip r:embed="rId71">
              <a:extLst>
                <a:ext uri="{96DAC541-7B7A-43D3-8B79-37D633B846F1}">
                  <asvg:svgBlip xmlns:asvg="http://schemas.microsoft.com/office/drawing/2016/SVG/main" r:embed="rId72"/>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E3243BC3-C220-D112-5566-03E67E54DD9B}"/>
                </a:ext>
              </a:extLst>
            </p:cNvPr>
            <p:cNvCxnSpPr>
              <a:cxnSpLocks/>
            </p:cNvCxnSpPr>
            <p:nvPr userDrawn="1"/>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Picture 15" descr="Logo&#10;&#10;Description automatically generated">
            <a:extLst>
              <a:ext uri="{FF2B5EF4-FFF2-40B4-BE49-F238E27FC236}">
                <a16:creationId xmlns:a16="http://schemas.microsoft.com/office/drawing/2014/main" id="{F9F3C753-274D-7C52-AA5A-E747C9E0AF10}"/>
              </a:ext>
            </a:extLst>
          </p:cNvPr>
          <p:cNvPicPr>
            <a:picLocks noChangeAspect="1"/>
          </p:cNvPicPr>
          <p:nvPr userDrawn="1"/>
        </p:nvPicPr>
        <p:blipFill>
          <a:blip r:embed="rId73"/>
          <a:stretch>
            <a:fillRect/>
          </a:stretch>
        </p:blipFill>
        <p:spPr>
          <a:xfrm>
            <a:off x="139176" y="6426678"/>
            <a:ext cx="1221003" cy="384048"/>
          </a:xfrm>
          <a:prstGeom prst="rect">
            <a:avLst/>
          </a:prstGeom>
        </p:spPr>
      </p:pic>
    </p:spTree>
    <p:extLst>
      <p:ext uri="{BB962C8B-B14F-4D97-AF65-F5344CB8AC3E}">
        <p14:creationId xmlns:p14="http://schemas.microsoft.com/office/powerpoint/2010/main" val="262087530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 id="2147483872" r:id="rId37"/>
    <p:sldLayoutId id="2147483873" r:id="rId38"/>
    <p:sldLayoutId id="2147483874" r:id="rId39"/>
    <p:sldLayoutId id="2147483875" r:id="rId40"/>
    <p:sldLayoutId id="2147483876" r:id="rId41"/>
    <p:sldLayoutId id="2147483877" r:id="rId42"/>
    <p:sldLayoutId id="2147483878" r:id="rId43"/>
    <p:sldLayoutId id="2147483879" r:id="rId44"/>
    <p:sldLayoutId id="2147483880" r:id="rId45"/>
    <p:sldLayoutId id="2147483881" r:id="rId46"/>
    <p:sldLayoutId id="2147483882" r:id="rId47"/>
    <p:sldLayoutId id="2147483883" r:id="rId48"/>
    <p:sldLayoutId id="2147483884" r:id="rId49"/>
    <p:sldLayoutId id="2147483885" r:id="rId50"/>
    <p:sldLayoutId id="2147483886" r:id="rId51"/>
    <p:sldLayoutId id="2147483887" r:id="rId52"/>
    <p:sldLayoutId id="2147483888" r:id="rId53"/>
    <p:sldLayoutId id="2147483889" r:id="rId54"/>
    <p:sldLayoutId id="2147483890" r:id="rId55"/>
    <p:sldLayoutId id="2147483891" r:id="rId56"/>
    <p:sldLayoutId id="2147483892" r:id="rId57"/>
    <p:sldLayoutId id="2147483893" r:id="rId58"/>
    <p:sldLayoutId id="2147483894" r:id="rId59"/>
    <p:sldLayoutId id="2147483895" r:id="rId60"/>
    <p:sldLayoutId id="2147483896" r:id="rId61"/>
    <p:sldLayoutId id="2147483897" r:id="rId62"/>
    <p:sldLayoutId id="2147483898" r:id="rId63"/>
    <p:sldLayoutId id="2147483899" r:id="rId64"/>
    <p:sldLayoutId id="2147483900" r:id="rId65"/>
    <p:sldLayoutId id="2147483901" r:id="rId66"/>
    <p:sldLayoutId id="2147483902" r:id="rId67"/>
    <p:sldLayoutId id="2147483903" r:id="rId6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5000"/>
        </a:lnSpc>
        <a:spcBef>
          <a:spcPct val="0"/>
        </a:spcBef>
        <a:buNone/>
        <a:defRPr sz="2999" b="1" kern="1200">
          <a:solidFill>
            <a:schemeClr val="tx1"/>
          </a:solidFill>
          <a:latin typeface="+mj-lt"/>
          <a:ea typeface="+mj-ea"/>
          <a:cs typeface="+mj-cs"/>
        </a:defRPr>
      </a:lvl1pPr>
    </p:titleStyle>
    <p:body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9">
          <p15:clr>
            <a:srgbClr val="F26B43"/>
          </p15:clr>
        </p15:guide>
        <p15:guide id="10" pos="7680">
          <p15:clr>
            <a:srgbClr val="F26B43"/>
          </p15:clr>
        </p15:guide>
        <p15:guide id="11" pos="240">
          <p15:clr>
            <a:srgbClr val="F26B43"/>
          </p15:clr>
        </p15:guide>
        <p15:guide id="12" pos="3840">
          <p15:clr>
            <a:srgbClr val="F26B43"/>
          </p15:clr>
        </p15:guide>
        <p15:guide id="13" pos="7440">
          <p15:clr>
            <a:srgbClr val="F26B43"/>
          </p15:clr>
        </p15:guide>
        <p15:guide id="14" orient="horz" pos="216">
          <p15:clr>
            <a:srgbClr val="F26B43"/>
          </p15:clr>
        </p15:guide>
        <p15:guide id="15" orient="horz" pos="2160">
          <p15:clr>
            <a:srgbClr val="F26B43"/>
          </p15:clr>
        </p15:guide>
        <p15:guide id="16" orient="horz" pos="391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B0867EC-3FD8-34D2-D463-E676B8ED2D31}"/>
              </a:ext>
            </a:extLst>
          </p:cNvPr>
          <p:cNvSpPr>
            <a:spLocks noGrp="1"/>
          </p:cNvSpPr>
          <p:nvPr>
            <p:ph type="ftr" sz="quarter" idx="3"/>
          </p:nvPr>
        </p:nvSpPr>
        <p:spPr>
          <a:xfrm>
            <a:off x="9473255" y="6485669"/>
            <a:ext cx="1928334" cy="227696"/>
          </a:xfrm>
          <a:prstGeom prst="rect">
            <a:avLst/>
          </a:prstGeom>
        </p:spPr>
        <p:txBody>
          <a:bodyPr vert="horz" lIns="0" tIns="0" rIns="0" bIns="0" rtlCol="0" anchor="b" anchorCtr="0"/>
          <a:lstStyle>
            <a:lvl1pPr algn="r">
              <a:defRPr sz="700" spc="0" baseline="0">
                <a:solidFill>
                  <a:schemeClr val="tx1"/>
                </a:solidFill>
                <a:latin typeface="IBM Plex Mono" panose="020B0509050203000203" pitchFamily="49" charset="0"/>
              </a:defRPr>
            </a:lvl1pPr>
          </a:lstStyle>
          <a:p>
            <a:r>
              <a:rPr lang="en-US"/>
              <a:t>© 2025 CoreLogic, Inc.</a:t>
            </a:r>
          </a:p>
        </p:txBody>
      </p:sp>
      <p:sp>
        <p:nvSpPr>
          <p:cNvPr id="6" name="Slide Number Placeholder 5">
            <a:extLst>
              <a:ext uri="{FF2B5EF4-FFF2-40B4-BE49-F238E27FC236}">
                <a16:creationId xmlns:a16="http://schemas.microsoft.com/office/drawing/2014/main" id="{0C32821B-9097-08EC-2CA9-956FD815F166}"/>
              </a:ext>
            </a:extLst>
          </p:cNvPr>
          <p:cNvSpPr>
            <a:spLocks noGrp="1"/>
          </p:cNvSpPr>
          <p:nvPr>
            <p:ph type="sldNum" sz="quarter" idx="4"/>
          </p:nvPr>
        </p:nvSpPr>
        <p:spPr>
          <a:xfrm>
            <a:off x="11539234" y="6485669"/>
            <a:ext cx="282289" cy="227696"/>
          </a:xfrm>
          <a:prstGeom prst="rect">
            <a:avLst/>
          </a:prstGeom>
        </p:spPr>
        <p:txBody>
          <a:bodyPr vert="horz" lIns="0" tIns="0" rIns="0" bIns="0" rtlCol="0" anchor="b" anchorCtr="0"/>
          <a:lstStyle>
            <a:lvl1pPr algn="r">
              <a:defRPr sz="700">
                <a:solidFill>
                  <a:schemeClr val="tx1"/>
                </a:solidFill>
                <a:latin typeface="IBM Plex Mono" panose="020B0509050203000203" pitchFamily="49" charset="0"/>
              </a:defRPr>
            </a:lvl1pPr>
          </a:lstStyle>
          <a:p>
            <a:fld id="{CEECFCA9-F77F-4627-B4FF-32A2978341AA}" type="slidenum">
              <a:rPr lang="en-US" smtClean="0"/>
              <a:pPr/>
              <a:t>‹#›</a:t>
            </a:fld>
            <a:endParaRPr lang="en-US"/>
          </a:p>
        </p:txBody>
      </p:sp>
      <p:pic>
        <p:nvPicPr>
          <p:cNvPr id="10" name="Picture 9" descr="A black background with yellow letters&#10;&#10;AI-generated content may be incorrect.">
            <a:extLst>
              <a:ext uri="{FF2B5EF4-FFF2-40B4-BE49-F238E27FC236}">
                <a16:creationId xmlns:a16="http://schemas.microsoft.com/office/drawing/2014/main" id="{24E19A75-003B-D6A8-9598-CA1F259AEB27}"/>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9BFD9A1C-E647-A2E3-B6C9-C19F44855FC1}"/>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45DF6E1A-E822-A918-0402-E20C0123D945}"/>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E1D154-A01F-E8B2-50D3-F024A1D483CF}"/>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160C8C9A-F94D-AE9F-289F-1BD2350CC760}"/>
              </a:ext>
            </a:extLst>
          </p:cNvPr>
          <p:cNvGrpSpPr/>
          <p:nvPr/>
        </p:nvGrpSpPr>
        <p:grpSpPr>
          <a:xfrm>
            <a:off x="380398" y="1888671"/>
            <a:ext cx="11424298" cy="144735"/>
            <a:chOff x="380497" y="1888670"/>
            <a:chExt cx="11427274" cy="144735"/>
          </a:xfrm>
        </p:grpSpPr>
        <p:pic>
          <p:nvPicPr>
            <p:cNvPr id="23" name="Graphic 22">
              <a:extLst>
                <a:ext uri="{FF2B5EF4-FFF2-40B4-BE49-F238E27FC236}">
                  <a16:creationId xmlns:a16="http://schemas.microsoft.com/office/drawing/2014/main" id="{5CEB2F47-C5BF-446D-95D4-55241E6E9A33}"/>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9CD6FCA6-1FDE-B53A-FDCF-7F8B0F352051}"/>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 Placeholder 2">
            <a:extLst>
              <a:ext uri="{FF2B5EF4-FFF2-40B4-BE49-F238E27FC236}">
                <a16:creationId xmlns:a16="http://schemas.microsoft.com/office/drawing/2014/main" id="{F99BEB25-D017-BC05-9EF2-46DE72F62A54}"/>
              </a:ext>
            </a:extLst>
          </p:cNvPr>
          <p:cNvSpPr>
            <a:spLocks noGrp="1"/>
          </p:cNvSpPr>
          <p:nvPr>
            <p:ph type="body" idx="1"/>
          </p:nvPr>
        </p:nvSpPr>
        <p:spPr>
          <a:xfrm>
            <a:off x="380398" y="2185631"/>
            <a:ext cx="11424298" cy="398794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0EF572E-9F5B-07EE-16DC-27A0B6FBB33C}"/>
              </a:ext>
            </a:extLst>
          </p:cNvPr>
          <p:cNvSpPr>
            <a:spLocks noGrp="1"/>
          </p:cNvSpPr>
          <p:nvPr>
            <p:ph type="title"/>
          </p:nvPr>
        </p:nvSpPr>
        <p:spPr>
          <a:xfrm>
            <a:off x="380398" y="339212"/>
            <a:ext cx="11424298" cy="1325563"/>
          </a:xfrm>
          <a:prstGeom prst="rect">
            <a:avLst/>
          </a:prstGeom>
        </p:spPr>
        <p:txBody>
          <a:bodyPr vert="horz" lIns="0" tIns="45720" rIns="0" bIns="0" rtlCol="0" anchor="t" anchorCtr="0">
            <a:noAutofit/>
          </a:bodyPr>
          <a:lstStyle/>
          <a:p>
            <a:r>
              <a:rPr lang="en-US"/>
              <a:t>Click to edit Master title style</a:t>
            </a:r>
          </a:p>
        </p:txBody>
      </p:sp>
      <p:pic>
        <p:nvPicPr>
          <p:cNvPr id="7" name="Picture 6" descr="A black background with yellow letters&#10;&#10;AI-generated content may be incorrect.">
            <a:extLst>
              <a:ext uri="{FF2B5EF4-FFF2-40B4-BE49-F238E27FC236}">
                <a16:creationId xmlns:a16="http://schemas.microsoft.com/office/drawing/2014/main" id="{610E3D17-0CBC-2C8D-3A44-1F0781567559}"/>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8" name="Group 7">
            <a:extLst>
              <a:ext uri="{FF2B5EF4-FFF2-40B4-BE49-F238E27FC236}">
                <a16:creationId xmlns:a16="http://schemas.microsoft.com/office/drawing/2014/main" id="{F882CB3D-64E8-DF23-FDEF-8DD036D540E1}"/>
              </a:ext>
            </a:extLst>
          </p:cNvPr>
          <p:cNvGrpSpPr/>
          <p:nvPr userDrawn="1"/>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8B4BC394-58C3-20FE-4BEB-E7F230F0B75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9187CC-669A-775C-1A24-BA41CC9C4CF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062E6183-FADB-AAEF-9F00-A78013FA2729}"/>
              </a:ext>
            </a:extLst>
          </p:cNvPr>
          <p:cNvGrpSpPr/>
          <p:nvPr userDrawn="1"/>
        </p:nvGrpSpPr>
        <p:grpSpPr>
          <a:xfrm>
            <a:off x="380398" y="1888671"/>
            <a:ext cx="11424298" cy="144735"/>
            <a:chOff x="380497" y="1888670"/>
            <a:chExt cx="11427274" cy="144735"/>
          </a:xfrm>
        </p:grpSpPr>
        <p:pic>
          <p:nvPicPr>
            <p:cNvPr id="14" name="Graphic 13">
              <a:extLst>
                <a:ext uri="{FF2B5EF4-FFF2-40B4-BE49-F238E27FC236}">
                  <a16:creationId xmlns:a16="http://schemas.microsoft.com/office/drawing/2014/main" id="{C6DE998F-194D-664C-6562-E21DCAB0E1C6}"/>
                </a:ext>
              </a:extLst>
            </p:cNvPr>
            <p:cNvPicPr>
              <a:picLocks noChangeAspect="1"/>
            </p:cNvPicPr>
            <p:nvPr userDrawn="1"/>
          </p:nvPicPr>
          <p:blipFill>
            <a:blip r:embed="rId57">
              <a:extLst>
                <a:ext uri="{96DAC541-7B7A-43D3-8B79-37D633B846F1}">
                  <asvg:svgBlip xmlns:asvg="http://schemas.microsoft.com/office/drawing/2016/SVG/main" r:embed="rId58"/>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E3243BC3-C220-D112-5566-03E67E54DD9B}"/>
                </a:ext>
              </a:extLst>
            </p:cNvPr>
            <p:cNvCxnSpPr>
              <a:cxnSpLocks/>
            </p:cNvCxnSpPr>
            <p:nvPr userDrawn="1"/>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4203570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27" r:id="rId23"/>
    <p:sldLayoutId id="2147483928" r:id="rId24"/>
    <p:sldLayoutId id="2147483929" r:id="rId25"/>
    <p:sldLayoutId id="2147483930" r:id="rId26"/>
    <p:sldLayoutId id="2147483931" r:id="rId27"/>
    <p:sldLayoutId id="2147483932" r:id="rId28"/>
    <p:sldLayoutId id="2147483933" r:id="rId29"/>
    <p:sldLayoutId id="2147483934" r:id="rId30"/>
    <p:sldLayoutId id="2147483935" r:id="rId31"/>
    <p:sldLayoutId id="2147483936" r:id="rId32"/>
    <p:sldLayoutId id="2147483937" r:id="rId33"/>
    <p:sldLayoutId id="2147483938" r:id="rId34"/>
    <p:sldLayoutId id="2147483939" r:id="rId35"/>
    <p:sldLayoutId id="2147483940" r:id="rId36"/>
    <p:sldLayoutId id="2147483941" r:id="rId37"/>
    <p:sldLayoutId id="2147483942" r:id="rId38"/>
    <p:sldLayoutId id="2147483943" r:id="rId39"/>
    <p:sldLayoutId id="2147483944" r:id="rId40"/>
    <p:sldLayoutId id="2147483945" r:id="rId41"/>
    <p:sldLayoutId id="2147483946" r:id="rId42"/>
    <p:sldLayoutId id="2147483947" r:id="rId43"/>
    <p:sldLayoutId id="2147483948" r:id="rId44"/>
    <p:sldLayoutId id="2147483949" r:id="rId45"/>
    <p:sldLayoutId id="2147483950" r:id="rId46"/>
    <p:sldLayoutId id="2147483951" r:id="rId47"/>
    <p:sldLayoutId id="2147483952" r:id="rId48"/>
    <p:sldLayoutId id="2147483953" r:id="rId49"/>
    <p:sldLayoutId id="2147483954" r:id="rId50"/>
    <p:sldLayoutId id="2147483955" r:id="rId51"/>
    <p:sldLayoutId id="2147483956" r:id="rId52"/>
    <p:sldLayoutId id="2147483957" r:id="rId53"/>
    <p:sldLayoutId id="2147483958"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95000"/>
        </a:lnSpc>
        <a:spcBef>
          <a:spcPct val="0"/>
        </a:spcBef>
        <a:buNone/>
        <a:defRPr sz="2999" b="1" kern="1200">
          <a:solidFill>
            <a:schemeClr val="tx1"/>
          </a:solidFill>
          <a:latin typeface="+mj-lt"/>
          <a:ea typeface="+mj-ea"/>
          <a:cs typeface="+mj-cs"/>
        </a:defRPr>
      </a:lvl1pPr>
    </p:titleStyle>
    <p:body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9">
          <p15:clr>
            <a:srgbClr val="F26B43"/>
          </p15:clr>
        </p15:guide>
        <p15:guide id="10" pos="7680">
          <p15:clr>
            <a:srgbClr val="F26B43"/>
          </p15:clr>
        </p15:guide>
        <p15:guide id="11" pos="240">
          <p15:clr>
            <a:srgbClr val="F26B43"/>
          </p15:clr>
        </p15:guide>
        <p15:guide id="12" pos="3840">
          <p15:clr>
            <a:srgbClr val="F26B43"/>
          </p15:clr>
        </p15:guide>
        <p15:guide id="13" pos="7440">
          <p15:clr>
            <a:srgbClr val="F26B43"/>
          </p15:clr>
        </p15:guide>
        <p15:guide id="14" orient="horz" pos="216">
          <p15:clr>
            <a:srgbClr val="F26B43"/>
          </p15:clr>
        </p15:guide>
        <p15:guide id="15" orient="horz" pos="2160">
          <p15:clr>
            <a:srgbClr val="F26B43"/>
          </p15:clr>
        </p15:guide>
        <p15:guide id="16" orient="horz" pos="391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B0867EC-3FD8-34D2-D463-E676B8ED2D31}"/>
              </a:ext>
            </a:extLst>
          </p:cNvPr>
          <p:cNvSpPr>
            <a:spLocks noGrp="1"/>
          </p:cNvSpPr>
          <p:nvPr>
            <p:ph type="ftr" sz="quarter" idx="3"/>
          </p:nvPr>
        </p:nvSpPr>
        <p:spPr>
          <a:xfrm>
            <a:off x="9473255" y="6485669"/>
            <a:ext cx="1928334" cy="227696"/>
          </a:xfrm>
          <a:prstGeom prst="rect">
            <a:avLst/>
          </a:prstGeom>
        </p:spPr>
        <p:txBody>
          <a:bodyPr vert="horz" lIns="0" tIns="0" rIns="0" bIns="0" rtlCol="0" anchor="b" anchorCtr="0"/>
          <a:lstStyle>
            <a:lvl1pPr algn="r">
              <a:defRPr sz="700" spc="0" baseline="0">
                <a:solidFill>
                  <a:schemeClr val="tx1"/>
                </a:solidFill>
                <a:latin typeface="IBM Plex Mono" panose="020B0509050203000203" pitchFamily="49" charset="0"/>
              </a:defRPr>
            </a:lvl1pPr>
          </a:lstStyle>
          <a:p>
            <a:r>
              <a:rPr lang="en-US"/>
              <a:t>© 2025 CoreLogic, Inc.</a:t>
            </a:r>
          </a:p>
        </p:txBody>
      </p:sp>
      <p:sp>
        <p:nvSpPr>
          <p:cNvPr id="6" name="Slide Number Placeholder 5">
            <a:extLst>
              <a:ext uri="{FF2B5EF4-FFF2-40B4-BE49-F238E27FC236}">
                <a16:creationId xmlns:a16="http://schemas.microsoft.com/office/drawing/2014/main" id="{0C32821B-9097-08EC-2CA9-956FD815F166}"/>
              </a:ext>
            </a:extLst>
          </p:cNvPr>
          <p:cNvSpPr>
            <a:spLocks noGrp="1"/>
          </p:cNvSpPr>
          <p:nvPr>
            <p:ph type="sldNum" sz="quarter" idx="4"/>
          </p:nvPr>
        </p:nvSpPr>
        <p:spPr>
          <a:xfrm>
            <a:off x="11539234" y="6485669"/>
            <a:ext cx="282289" cy="227696"/>
          </a:xfrm>
          <a:prstGeom prst="rect">
            <a:avLst/>
          </a:prstGeom>
        </p:spPr>
        <p:txBody>
          <a:bodyPr vert="horz" lIns="0" tIns="0" rIns="0" bIns="0" rtlCol="0" anchor="b" anchorCtr="0"/>
          <a:lstStyle>
            <a:lvl1pPr algn="r">
              <a:defRPr sz="700">
                <a:solidFill>
                  <a:schemeClr val="tx1"/>
                </a:solidFill>
                <a:latin typeface="IBM Plex Mono" panose="020B0509050203000203" pitchFamily="49" charset="0"/>
              </a:defRPr>
            </a:lvl1pPr>
          </a:lstStyle>
          <a:p>
            <a:fld id="{CEECFCA9-F77F-4627-B4FF-32A2978341AA}" type="slidenum">
              <a:rPr lang="en-US" smtClean="0"/>
              <a:pPr/>
              <a:t>‹#›</a:t>
            </a:fld>
            <a:endParaRPr lang="en-US"/>
          </a:p>
        </p:txBody>
      </p:sp>
      <p:pic>
        <p:nvPicPr>
          <p:cNvPr id="10" name="Picture 9" descr="A black background with yellow letters&#10;&#10;AI-generated content may be incorrect.">
            <a:extLst>
              <a:ext uri="{FF2B5EF4-FFF2-40B4-BE49-F238E27FC236}">
                <a16:creationId xmlns:a16="http://schemas.microsoft.com/office/drawing/2014/main" id="{24E19A75-003B-D6A8-9598-CA1F259AEB27}"/>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9BFD9A1C-E647-A2E3-B6C9-C19F44855FC1}"/>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45DF6E1A-E822-A918-0402-E20C0123D945}"/>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E1D154-A01F-E8B2-50D3-F024A1D483CF}"/>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160C8C9A-F94D-AE9F-289F-1BD2350CC760}"/>
              </a:ext>
            </a:extLst>
          </p:cNvPr>
          <p:cNvGrpSpPr/>
          <p:nvPr/>
        </p:nvGrpSpPr>
        <p:grpSpPr>
          <a:xfrm>
            <a:off x="380398" y="1888671"/>
            <a:ext cx="11424298" cy="144735"/>
            <a:chOff x="380497" y="1888670"/>
            <a:chExt cx="11427274" cy="144735"/>
          </a:xfrm>
        </p:grpSpPr>
        <p:pic>
          <p:nvPicPr>
            <p:cNvPr id="23" name="Graphic 22">
              <a:extLst>
                <a:ext uri="{FF2B5EF4-FFF2-40B4-BE49-F238E27FC236}">
                  <a16:creationId xmlns:a16="http://schemas.microsoft.com/office/drawing/2014/main" id="{5CEB2F47-C5BF-446D-95D4-55241E6E9A33}"/>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9CD6FCA6-1FDE-B53A-FDCF-7F8B0F352051}"/>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 Placeholder 2">
            <a:extLst>
              <a:ext uri="{FF2B5EF4-FFF2-40B4-BE49-F238E27FC236}">
                <a16:creationId xmlns:a16="http://schemas.microsoft.com/office/drawing/2014/main" id="{F99BEB25-D017-BC05-9EF2-46DE72F62A54}"/>
              </a:ext>
            </a:extLst>
          </p:cNvPr>
          <p:cNvSpPr>
            <a:spLocks noGrp="1"/>
          </p:cNvSpPr>
          <p:nvPr>
            <p:ph type="body" idx="1"/>
          </p:nvPr>
        </p:nvSpPr>
        <p:spPr>
          <a:xfrm>
            <a:off x="380398" y="2185631"/>
            <a:ext cx="11424298" cy="398794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0EF572E-9F5B-07EE-16DC-27A0B6FBB33C}"/>
              </a:ext>
            </a:extLst>
          </p:cNvPr>
          <p:cNvSpPr>
            <a:spLocks noGrp="1"/>
          </p:cNvSpPr>
          <p:nvPr>
            <p:ph type="title"/>
          </p:nvPr>
        </p:nvSpPr>
        <p:spPr>
          <a:xfrm>
            <a:off x="380398" y="339212"/>
            <a:ext cx="11424298" cy="1325563"/>
          </a:xfrm>
          <a:prstGeom prst="rect">
            <a:avLst/>
          </a:prstGeom>
        </p:spPr>
        <p:txBody>
          <a:bodyPr vert="horz" lIns="0" tIns="45720" rIns="0" bIns="0" rtlCol="0" anchor="t" anchorCtr="0">
            <a:noAutofit/>
          </a:bodyPr>
          <a:lstStyle/>
          <a:p>
            <a:r>
              <a:rPr lang="en-US"/>
              <a:t>Click to edit Master title style</a:t>
            </a:r>
          </a:p>
        </p:txBody>
      </p:sp>
      <p:pic>
        <p:nvPicPr>
          <p:cNvPr id="7" name="Picture 6">
            <a:extLst>
              <a:ext uri="{FF2B5EF4-FFF2-40B4-BE49-F238E27FC236}">
                <a16:creationId xmlns:a16="http://schemas.microsoft.com/office/drawing/2014/main" id="{610E3D17-0CBC-2C8D-3A44-1F0781567559}"/>
              </a:ext>
            </a:extLst>
          </p:cNvPr>
          <p:cNvPicPr>
            <a:picLocks noChangeAspect="1"/>
          </p:cNvPicPr>
          <p:nvPr userDrawn="1"/>
        </p:nvPicPr>
        <p:blipFill>
          <a:blip r:embed="rId58" cstate="print">
            <a:extLst>
              <a:ext uri="{28A0092B-C50C-407E-A947-70E740481C1C}">
                <a14:useLocalDpi xmlns:a14="http://schemas.microsoft.com/office/drawing/2010/main" val="0"/>
              </a:ext>
            </a:extLst>
          </a:blip>
          <a:srcRect l="37" r="37"/>
          <a:stretch/>
        </p:blipFill>
        <p:spPr bwMode="black">
          <a:xfrm>
            <a:off x="382204" y="6556212"/>
            <a:ext cx="798372" cy="227696"/>
          </a:xfrm>
          <a:prstGeom prst="rect">
            <a:avLst/>
          </a:prstGeom>
        </p:spPr>
      </p:pic>
      <p:grpSp>
        <p:nvGrpSpPr>
          <p:cNvPr id="8" name="Group 7">
            <a:extLst>
              <a:ext uri="{FF2B5EF4-FFF2-40B4-BE49-F238E27FC236}">
                <a16:creationId xmlns:a16="http://schemas.microsoft.com/office/drawing/2014/main" id="{F882CB3D-64E8-DF23-FDEF-8DD036D540E1}"/>
              </a:ext>
            </a:extLst>
          </p:cNvPr>
          <p:cNvGrpSpPr/>
          <p:nvPr userDrawn="1"/>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8B4BC394-58C3-20FE-4BEB-E7F230F0B75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9187CC-669A-775C-1A24-BA41CC9C4CF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062E6183-FADB-AAEF-9F00-A78013FA2729}"/>
              </a:ext>
            </a:extLst>
          </p:cNvPr>
          <p:cNvGrpSpPr/>
          <p:nvPr userDrawn="1"/>
        </p:nvGrpSpPr>
        <p:grpSpPr bwMode="black">
          <a:xfrm>
            <a:off x="380398" y="1888671"/>
            <a:ext cx="11424298" cy="144735"/>
            <a:chOff x="380497" y="1888670"/>
            <a:chExt cx="11427274" cy="144735"/>
          </a:xfrm>
        </p:grpSpPr>
        <p:pic>
          <p:nvPicPr>
            <p:cNvPr id="14" name="Graphic 13">
              <a:extLst>
                <a:ext uri="{FF2B5EF4-FFF2-40B4-BE49-F238E27FC236}">
                  <a16:creationId xmlns:a16="http://schemas.microsoft.com/office/drawing/2014/main" id="{C6DE998F-194D-664C-6562-E21DCAB0E1C6}"/>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E3243BC3-C220-D112-5566-03E67E54DD9B}"/>
                </a:ext>
              </a:extLst>
            </p:cNvPr>
            <p:cNvCxnSpPr>
              <a:cxnSpLocks/>
            </p:cNvCxnSpPr>
            <p:nvPr userDrawn="1"/>
          </p:nvCxnSpPr>
          <p:spPr bwMode="black">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7803362"/>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 id="2147483981" r:id="rId22"/>
    <p:sldLayoutId id="2147483982" r:id="rId23"/>
    <p:sldLayoutId id="2147483983" r:id="rId24"/>
    <p:sldLayoutId id="2147483984" r:id="rId25"/>
    <p:sldLayoutId id="2147483985" r:id="rId26"/>
    <p:sldLayoutId id="2147483986" r:id="rId27"/>
    <p:sldLayoutId id="2147483987" r:id="rId28"/>
    <p:sldLayoutId id="2147483988" r:id="rId29"/>
    <p:sldLayoutId id="2147483989" r:id="rId30"/>
    <p:sldLayoutId id="2147483990" r:id="rId31"/>
    <p:sldLayoutId id="2147483991" r:id="rId32"/>
    <p:sldLayoutId id="2147483992" r:id="rId33"/>
    <p:sldLayoutId id="2147483993" r:id="rId34"/>
    <p:sldLayoutId id="2147483994" r:id="rId35"/>
    <p:sldLayoutId id="2147483995" r:id="rId36"/>
    <p:sldLayoutId id="2147483996" r:id="rId37"/>
    <p:sldLayoutId id="2147483997" r:id="rId38"/>
    <p:sldLayoutId id="2147483998" r:id="rId39"/>
    <p:sldLayoutId id="2147483999" r:id="rId40"/>
    <p:sldLayoutId id="2147484000" r:id="rId41"/>
    <p:sldLayoutId id="2147484001" r:id="rId42"/>
    <p:sldLayoutId id="2147484002" r:id="rId43"/>
    <p:sldLayoutId id="2147484003" r:id="rId44"/>
    <p:sldLayoutId id="2147484004" r:id="rId45"/>
    <p:sldLayoutId id="2147484005" r:id="rId46"/>
    <p:sldLayoutId id="2147484006" r:id="rId47"/>
    <p:sldLayoutId id="2147484007" r:id="rId48"/>
    <p:sldLayoutId id="2147484008" r:id="rId49"/>
    <p:sldLayoutId id="2147484009" r:id="rId50"/>
    <p:sldLayoutId id="2147484010" r:id="rId51"/>
    <p:sldLayoutId id="2147484011" r:id="rId52"/>
    <p:sldLayoutId id="2147484012"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95000"/>
        </a:lnSpc>
        <a:spcBef>
          <a:spcPct val="0"/>
        </a:spcBef>
        <a:buNone/>
        <a:defRPr sz="2999" b="1" kern="1200">
          <a:solidFill>
            <a:schemeClr val="tx1"/>
          </a:solidFill>
          <a:latin typeface="+mj-lt"/>
          <a:ea typeface="+mj-ea"/>
          <a:cs typeface="+mj-cs"/>
        </a:defRPr>
      </a:lvl1pPr>
    </p:titleStyle>
    <p:body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9">
          <p15:clr>
            <a:srgbClr val="F26B43"/>
          </p15:clr>
        </p15:guide>
        <p15:guide id="10" pos="7680">
          <p15:clr>
            <a:srgbClr val="F26B43"/>
          </p15:clr>
        </p15:guide>
        <p15:guide id="11" pos="240">
          <p15:clr>
            <a:srgbClr val="F26B43"/>
          </p15:clr>
        </p15:guide>
        <p15:guide id="12" pos="3840">
          <p15:clr>
            <a:srgbClr val="F26B43"/>
          </p15:clr>
        </p15:guide>
        <p15:guide id="13" pos="7440">
          <p15:clr>
            <a:srgbClr val="F26B43"/>
          </p15:clr>
        </p15:guide>
        <p15:guide id="14" orient="horz" pos="216">
          <p15:clr>
            <a:srgbClr val="F26B43"/>
          </p15:clr>
        </p15:guide>
        <p15:guide id="15" orient="horz" pos="2160">
          <p15:clr>
            <a:srgbClr val="F26B43"/>
          </p15:clr>
        </p15:guide>
        <p15:guide id="16" orient="horz" pos="391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B0867EC-3FD8-34D2-D463-E676B8ED2D31}"/>
              </a:ext>
            </a:extLst>
          </p:cNvPr>
          <p:cNvSpPr>
            <a:spLocks noGrp="1"/>
          </p:cNvSpPr>
          <p:nvPr>
            <p:ph type="ftr" sz="quarter" idx="3"/>
          </p:nvPr>
        </p:nvSpPr>
        <p:spPr>
          <a:xfrm>
            <a:off x="9473255" y="6485669"/>
            <a:ext cx="1928334" cy="227696"/>
          </a:xfrm>
          <a:prstGeom prst="rect">
            <a:avLst/>
          </a:prstGeom>
        </p:spPr>
        <p:txBody>
          <a:bodyPr vert="horz" lIns="0" tIns="0" rIns="0" bIns="0" rtlCol="0" anchor="b" anchorCtr="0"/>
          <a:lstStyle>
            <a:lvl1pPr algn="r">
              <a:defRPr sz="700" spc="0" baseline="0">
                <a:solidFill>
                  <a:schemeClr val="tx1"/>
                </a:solidFill>
                <a:latin typeface="IBM Plex Mono" panose="020B0509050203000203" pitchFamily="49" charset="0"/>
              </a:defRPr>
            </a:lvl1pPr>
          </a:lstStyle>
          <a:p>
            <a:r>
              <a:rPr lang="en-US"/>
              <a:t>© 2025 CoreLogic, Inc.</a:t>
            </a:r>
          </a:p>
        </p:txBody>
      </p:sp>
      <p:sp>
        <p:nvSpPr>
          <p:cNvPr id="6" name="Slide Number Placeholder 5">
            <a:extLst>
              <a:ext uri="{FF2B5EF4-FFF2-40B4-BE49-F238E27FC236}">
                <a16:creationId xmlns:a16="http://schemas.microsoft.com/office/drawing/2014/main" id="{0C32821B-9097-08EC-2CA9-956FD815F166}"/>
              </a:ext>
            </a:extLst>
          </p:cNvPr>
          <p:cNvSpPr>
            <a:spLocks noGrp="1"/>
          </p:cNvSpPr>
          <p:nvPr>
            <p:ph type="sldNum" sz="quarter" idx="4"/>
          </p:nvPr>
        </p:nvSpPr>
        <p:spPr>
          <a:xfrm>
            <a:off x="11539234" y="6485669"/>
            <a:ext cx="282289" cy="227696"/>
          </a:xfrm>
          <a:prstGeom prst="rect">
            <a:avLst/>
          </a:prstGeom>
        </p:spPr>
        <p:txBody>
          <a:bodyPr vert="horz" lIns="0" tIns="0" rIns="0" bIns="0" rtlCol="0" anchor="b" anchorCtr="0"/>
          <a:lstStyle>
            <a:lvl1pPr algn="r">
              <a:defRPr sz="700">
                <a:solidFill>
                  <a:schemeClr val="tx1"/>
                </a:solidFill>
                <a:latin typeface="IBM Plex Mono" panose="020B0509050203000203" pitchFamily="49" charset="0"/>
              </a:defRPr>
            </a:lvl1pPr>
          </a:lstStyle>
          <a:p>
            <a:fld id="{CEECFCA9-F77F-4627-B4FF-32A2978341AA}" type="slidenum">
              <a:rPr lang="en-US" smtClean="0"/>
              <a:pPr/>
              <a:t>‹#›</a:t>
            </a:fld>
            <a:endParaRPr lang="en-US"/>
          </a:p>
        </p:txBody>
      </p:sp>
      <p:pic>
        <p:nvPicPr>
          <p:cNvPr id="10" name="Picture 9" descr="A black background with yellow letters&#10;&#10;AI-generated content may be incorrect.">
            <a:extLst>
              <a:ext uri="{FF2B5EF4-FFF2-40B4-BE49-F238E27FC236}">
                <a16:creationId xmlns:a16="http://schemas.microsoft.com/office/drawing/2014/main" id="{24E19A75-003B-D6A8-9598-CA1F259AEB27}"/>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4" name="Group 3">
            <a:extLst>
              <a:ext uri="{FF2B5EF4-FFF2-40B4-BE49-F238E27FC236}">
                <a16:creationId xmlns:a16="http://schemas.microsoft.com/office/drawing/2014/main" id="{9BFD9A1C-E647-A2E3-B6C9-C19F44855FC1}"/>
              </a:ext>
            </a:extLst>
          </p:cNvPr>
          <p:cNvGrpSpPr/>
          <p:nvPr/>
        </p:nvGrpSpPr>
        <p:grpSpPr>
          <a:xfrm>
            <a:off x="380398" y="6476612"/>
            <a:ext cx="11424298" cy="271909"/>
            <a:chOff x="380497" y="6476611"/>
            <a:chExt cx="11427274" cy="271909"/>
          </a:xfrm>
        </p:grpSpPr>
        <p:cxnSp>
          <p:nvCxnSpPr>
            <p:cNvPr id="12" name="Straight Connector 11">
              <a:extLst>
                <a:ext uri="{FF2B5EF4-FFF2-40B4-BE49-F238E27FC236}">
                  <a16:creationId xmlns:a16="http://schemas.microsoft.com/office/drawing/2014/main" id="{45DF6E1A-E822-A918-0402-E20C0123D945}"/>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E1D154-A01F-E8B2-50D3-F024A1D483CF}"/>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160C8C9A-F94D-AE9F-289F-1BD2350CC760}"/>
              </a:ext>
            </a:extLst>
          </p:cNvPr>
          <p:cNvGrpSpPr/>
          <p:nvPr/>
        </p:nvGrpSpPr>
        <p:grpSpPr>
          <a:xfrm>
            <a:off x="380398" y="1888671"/>
            <a:ext cx="11424298" cy="144735"/>
            <a:chOff x="380497" y="1888670"/>
            <a:chExt cx="11427274" cy="144735"/>
          </a:xfrm>
        </p:grpSpPr>
        <p:pic>
          <p:nvPicPr>
            <p:cNvPr id="23" name="Graphic 22">
              <a:extLst>
                <a:ext uri="{FF2B5EF4-FFF2-40B4-BE49-F238E27FC236}">
                  <a16:creationId xmlns:a16="http://schemas.microsoft.com/office/drawing/2014/main" id="{5CEB2F47-C5BF-446D-95D4-55241E6E9A33}"/>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9CD6FCA6-1FDE-B53A-FDCF-7F8B0F352051}"/>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 Placeholder 2">
            <a:extLst>
              <a:ext uri="{FF2B5EF4-FFF2-40B4-BE49-F238E27FC236}">
                <a16:creationId xmlns:a16="http://schemas.microsoft.com/office/drawing/2014/main" id="{F99BEB25-D017-BC05-9EF2-46DE72F62A54}"/>
              </a:ext>
            </a:extLst>
          </p:cNvPr>
          <p:cNvSpPr>
            <a:spLocks noGrp="1"/>
          </p:cNvSpPr>
          <p:nvPr>
            <p:ph type="body" idx="1"/>
          </p:nvPr>
        </p:nvSpPr>
        <p:spPr>
          <a:xfrm>
            <a:off x="380398" y="2185631"/>
            <a:ext cx="11424298" cy="398794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0EF572E-9F5B-07EE-16DC-27A0B6FBB33C}"/>
              </a:ext>
            </a:extLst>
          </p:cNvPr>
          <p:cNvSpPr>
            <a:spLocks noGrp="1"/>
          </p:cNvSpPr>
          <p:nvPr>
            <p:ph type="title"/>
          </p:nvPr>
        </p:nvSpPr>
        <p:spPr>
          <a:xfrm>
            <a:off x="380398" y="339212"/>
            <a:ext cx="11424298" cy="1325563"/>
          </a:xfrm>
          <a:prstGeom prst="rect">
            <a:avLst/>
          </a:prstGeom>
        </p:spPr>
        <p:txBody>
          <a:bodyPr vert="horz" lIns="0" tIns="45720" rIns="0" bIns="0" rtlCol="0" anchor="t" anchorCtr="0">
            <a:noAutofit/>
          </a:bodyPr>
          <a:lstStyle/>
          <a:p>
            <a:r>
              <a:rPr lang="en-US"/>
              <a:t>Click to edit Master title style</a:t>
            </a:r>
          </a:p>
        </p:txBody>
      </p:sp>
      <p:pic>
        <p:nvPicPr>
          <p:cNvPr id="7" name="Picture 6" descr="A black background with yellow letters&#10;&#10;AI-generated content may be incorrect.">
            <a:extLst>
              <a:ext uri="{FF2B5EF4-FFF2-40B4-BE49-F238E27FC236}">
                <a16:creationId xmlns:a16="http://schemas.microsoft.com/office/drawing/2014/main" id="{610E3D17-0CBC-2C8D-3A44-1F0781567559}"/>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382204" y="6556212"/>
            <a:ext cx="798624" cy="227696"/>
          </a:xfrm>
          <a:prstGeom prst="rect">
            <a:avLst/>
          </a:prstGeom>
        </p:spPr>
      </p:pic>
      <p:grpSp>
        <p:nvGrpSpPr>
          <p:cNvPr id="8" name="Group 7">
            <a:extLst>
              <a:ext uri="{FF2B5EF4-FFF2-40B4-BE49-F238E27FC236}">
                <a16:creationId xmlns:a16="http://schemas.microsoft.com/office/drawing/2014/main" id="{F882CB3D-64E8-DF23-FDEF-8DD036D540E1}"/>
              </a:ext>
            </a:extLst>
          </p:cNvPr>
          <p:cNvGrpSpPr/>
          <p:nvPr userDrawn="1"/>
        </p:nvGrpSpPr>
        <p:grpSpPr>
          <a:xfrm>
            <a:off x="380398" y="6476612"/>
            <a:ext cx="11424298" cy="271909"/>
            <a:chOff x="380497" y="6476611"/>
            <a:chExt cx="11427274" cy="271909"/>
          </a:xfrm>
        </p:grpSpPr>
        <p:cxnSp>
          <p:nvCxnSpPr>
            <p:cNvPr id="9" name="Straight Connector 8">
              <a:extLst>
                <a:ext uri="{FF2B5EF4-FFF2-40B4-BE49-F238E27FC236}">
                  <a16:creationId xmlns:a16="http://schemas.microsoft.com/office/drawing/2014/main" id="{8B4BC394-58C3-20FE-4BEB-E7F230F0B75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9187CC-669A-775C-1A24-BA41CC9C4CF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062E6183-FADB-AAEF-9F00-A78013FA2729}"/>
              </a:ext>
            </a:extLst>
          </p:cNvPr>
          <p:cNvGrpSpPr/>
          <p:nvPr userDrawn="1"/>
        </p:nvGrpSpPr>
        <p:grpSpPr>
          <a:xfrm>
            <a:off x="380398" y="1888671"/>
            <a:ext cx="11424298" cy="144735"/>
            <a:chOff x="380497" y="1888670"/>
            <a:chExt cx="11427274" cy="144735"/>
          </a:xfrm>
        </p:grpSpPr>
        <p:pic>
          <p:nvPicPr>
            <p:cNvPr id="14" name="Graphic 13">
              <a:extLst>
                <a:ext uri="{FF2B5EF4-FFF2-40B4-BE49-F238E27FC236}">
                  <a16:creationId xmlns:a16="http://schemas.microsoft.com/office/drawing/2014/main" id="{C6DE998F-194D-664C-6562-E21DCAB0E1C6}"/>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E3243BC3-C220-D112-5566-03E67E54DD9B}"/>
                </a:ext>
              </a:extLst>
            </p:cNvPr>
            <p:cNvCxnSpPr>
              <a:cxnSpLocks/>
            </p:cNvCxnSpPr>
            <p:nvPr userDrawn="1"/>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32068564"/>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 id="2147484031" r:id="rId18"/>
    <p:sldLayoutId id="2147484032" r:id="rId19"/>
    <p:sldLayoutId id="2147484033" r:id="rId20"/>
    <p:sldLayoutId id="2147484034" r:id="rId21"/>
    <p:sldLayoutId id="2147484035" r:id="rId22"/>
    <p:sldLayoutId id="2147484036" r:id="rId23"/>
    <p:sldLayoutId id="2147484037" r:id="rId24"/>
    <p:sldLayoutId id="2147484038" r:id="rId25"/>
    <p:sldLayoutId id="2147484039" r:id="rId26"/>
    <p:sldLayoutId id="2147484040" r:id="rId27"/>
    <p:sldLayoutId id="2147484041" r:id="rId28"/>
    <p:sldLayoutId id="2147484042" r:id="rId29"/>
    <p:sldLayoutId id="2147484043" r:id="rId30"/>
    <p:sldLayoutId id="2147484044" r:id="rId31"/>
    <p:sldLayoutId id="2147484045" r:id="rId32"/>
    <p:sldLayoutId id="2147484046" r:id="rId33"/>
    <p:sldLayoutId id="2147484047" r:id="rId34"/>
    <p:sldLayoutId id="2147484048" r:id="rId35"/>
    <p:sldLayoutId id="2147484049" r:id="rId36"/>
    <p:sldLayoutId id="2147484050" r:id="rId37"/>
    <p:sldLayoutId id="2147484051" r:id="rId38"/>
    <p:sldLayoutId id="2147484052" r:id="rId39"/>
    <p:sldLayoutId id="2147484053" r:id="rId40"/>
    <p:sldLayoutId id="2147484054" r:id="rId41"/>
    <p:sldLayoutId id="2147484055" r:id="rId42"/>
    <p:sldLayoutId id="2147484056" r:id="rId43"/>
    <p:sldLayoutId id="2147484057" r:id="rId44"/>
    <p:sldLayoutId id="2147484058" r:id="rId45"/>
    <p:sldLayoutId id="2147484059" r:id="rId46"/>
    <p:sldLayoutId id="2147484060" r:id="rId47"/>
    <p:sldLayoutId id="2147484061" r:id="rId48"/>
    <p:sldLayoutId id="2147484062" r:id="rId49"/>
    <p:sldLayoutId id="2147484063" r:id="rId50"/>
    <p:sldLayoutId id="2147484064" r:id="rId51"/>
    <p:sldLayoutId id="2147484065" r:id="rId52"/>
    <p:sldLayoutId id="2147484066"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95000"/>
        </a:lnSpc>
        <a:spcBef>
          <a:spcPct val="0"/>
        </a:spcBef>
        <a:buNone/>
        <a:defRPr sz="2999" b="1" kern="1200">
          <a:solidFill>
            <a:schemeClr val="tx1"/>
          </a:solidFill>
          <a:latin typeface="+mj-lt"/>
          <a:ea typeface="+mj-ea"/>
          <a:cs typeface="+mj-cs"/>
        </a:defRPr>
      </a:lvl1pPr>
    </p:titleStyle>
    <p:body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9">
          <p15:clr>
            <a:srgbClr val="F26B43"/>
          </p15:clr>
        </p15:guide>
        <p15:guide id="10" pos="7680">
          <p15:clr>
            <a:srgbClr val="F26B43"/>
          </p15:clr>
        </p15:guide>
        <p15:guide id="11" pos="240">
          <p15:clr>
            <a:srgbClr val="F26B43"/>
          </p15:clr>
        </p15:guide>
        <p15:guide id="12" pos="3840">
          <p15:clr>
            <a:srgbClr val="F26B43"/>
          </p15:clr>
        </p15:guide>
        <p15:guide id="13" pos="7440">
          <p15:clr>
            <a:srgbClr val="F26B43"/>
          </p15:clr>
        </p15:guide>
        <p15:guide id="14" orient="horz" pos="216">
          <p15:clr>
            <a:srgbClr val="F26B43"/>
          </p15:clr>
        </p15:guide>
        <p15:guide id="15" orient="horz" pos="2160">
          <p15:clr>
            <a:srgbClr val="F26B43"/>
          </p15:clr>
        </p15:guide>
        <p15:guide id="16" orient="horz" pos="3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1.xml"/><Relationship Id="rId1" Type="http://schemas.openxmlformats.org/officeDocument/2006/relationships/tags" Target="../tags/tag2.xml"/><Relationship Id="rId5" Type="http://schemas.openxmlformats.org/officeDocument/2006/relationships/image" Target="../media/image29.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6.xml"/><Relationship Id="rId1" Type="http://schemas.openxmlformats.org/officeDocument/2006/relationships/tags" Target="../tags/tag11.xml"/><Relationship Id="rId5" Type="http://schemas.openxmlformats.org/officeDocument/2006/relationships/image" Target="../media/image63.svg"/><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8.xml"/><Relationship Id="rId1" Type="http://schemas.openxmlformats.org/officeDocument/2006/relationships/tags" Target="../tags/tag13.xml"/><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8.xml"/><Relationship Id="rId1" Type="http://schemas.openxmlformats.org/officeDocument/2006/relationships/tags" Target="../tags/tag14.xml"/><Relationship Id="rId6" Type="http://schemas.openxmlformats.org/officeDocument/2006/relationships/image" Target="../media/image66.png"/><Relationship Id="rId5" Type="http://schemas.openxmlformats.org/officeDocument/2006/relationships/image" Target="../media/image63.sv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8.xml"/><Relationship Id="rId1" Type="http://schemas.openxmlformats.org/officeDocument/2006/relationships/tags" Target="../tags/tag15.xml"/><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8.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8.xml"/><Relationship Id="rId1" Type="http://schemas.openxmlformats.org/officeDocument/2006/relationships/tags" Target="../tags/tag17.xml"/><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8.xml"/><Relationship Id="rId1" Type="http://schemas.openxmlformats.org/officeDocument/2006/relationships/tags" Target="../tags/tag18.xml"/><Relationship Id="rId6" Type="http://schemas.openxmlformats.org/officeDocument/2006/relationships/image" Target="../media/image71.jpeg"/><Relationship Id="rId5" Type="http://schemas.openxmlformats.org/officeDocument/2006/relationships/image" Target="../media/image70.sv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8.xml"/><Relationship Id="rId1" Type="http://schemas.openxmlformats.org/officeDocument/2006/relationships/tags" Target="../tags/tag19.xml"/><Relationship Id="rId6" Type="http://schemas.openxmlformats.org/officeDocument/2006/relationships/image" Target="../media/image71.jpeg"/><Relationship Id="rId5" Type="http://schemas.openxmlformats.org/officeDocument/2006/relationships/image" Target="../media/image70.sv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8.xml"/><Relationship Id="rId1" Type="http://schemas.openxmlformats.org/officeDocument/2006/relationships/tags" Target="../tags/tag20.xml"/><Relationship Id="rId5" Type="http://schemas.openxmlformats.org/officeDocument/2006/relationships/image" Target="../media/image73.sv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0.xml"/><Relationship Id="rId1" Type="http://schemas.openxmlformats.org/officeDocument/2006/relationships/tags" Target="../tags/tag3.xml"/><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8.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8.xml"/><Relationship Id="rId1" Type="http://schemas.openxmlformats.org/officeDocument/2006/relationships/tags" Target="../tags/tag22.xml"/><Relationship Id="rId5" Type="http://schemas.openxmlformats.org/officeDocument/2006/relationships/image" Target="../media/image75.sv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1.xml"/><Relationship Id="rId1" Type="http://schemas.openxmlformats.org/officeDocument/2006/relationships/tags" Target="../tags/tag23.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8.xml"/><Relationship Id="rId1" Type="http://schemas.openxmlformats.org/officeDocument/2006/relationships/tags" Target="../tags/tag24.xml"/><Relationship Id="rId4" Type="http://schemas.openxmlformats.org/officeDocument/2006/relationships/image" Target="../media/image7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76.xml"/><Relationship Id="rId1" Type="http://schemas.openxmlformats.org/officeDocument/2006/relationships/tags" Target="../tags/tag25.xml"/><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8.xml"/><Relationship Id="rId1" Type="http://schemas.openxmlformats.org/officeDocument/2006/relationships/tags" Target="../tags/tag26.xml"/><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3.xml"/><Relationship Id="rId7" Type="http://schemas.openxmlformats.org/officeDocument/2006/relationships/image" Target="../media/image39.svg"/><Relationship Id="rId2" Type="http://schemas.openxmlformats.org/officeDocument/2006/relationships/slideLayout" Target="../slideLayouts/slideLayout271.xml"/><Relationship Id="rId1" Type="http://schemas.openxmlformats.org/officeDocument/2006/relationships/tags" Target="../tags/tag4.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3.xml"/><Relationship Id="rId1" Type="http://schemas.openxmlformats.org/officeDocument/2006/relationships/tags" Target="../tags/tag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8.jpeg"/><Relationship Id="rId2" Type="http://schemas.openxmlformats.org/officeDocument/2006/relationships/slideLayout" Target="../slideLayouts/slideLayout30.xml"/><Relationship Id="rId1" Type="http://schemas.openxmlformats.org/officeDocument/2006/relationships/tags" Target="../tags/tag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notesSlide" Target="../notesSlides/notesSlide6.xml"/><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slideLayout" Target="../slideLayouts/slideLayout377.xml"/><Relationship Id="rId16" Type="http://schemas.openxmlformats.org/officeDocument/2006/relationships/image" Target="../media/image59.png"/><Relationship Id="rId1" Type="http://schemas.openxmlformats.org/officeDocument/2006/relationships/tags" Target="../tags/tag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3.svg"/><Relationship Id="rId15" Type="http://schemas.openxmlformats.org/officeDocument/2006/relationships/image" Target="../media/image58.svg"/><Relationship Id="rId10"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52.svg"/><Relationship Id="rId1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8.xml"/><Relationship Id="rId1" Type="http://schemas.openxmlformats.org/officeDocument/2006/relationships/tags" Target="../tags/tag8.xml"/><Relationship Id="rId4" Type="http://schemas.openxmlformats.org/officeDocument/2006/relationships/image" Target="../media/image6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8.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6.xml"/><Relationship Id="rId1" Type="http://schemas.openxmlformats.org/officeDocument/2006/relationships/tags" Target="../tags/tag10.xml"/><Relationship Id="rId6" Type="http://schemas.openxmlformats.org/officeDocument/2006/relationships/image" Target="../media/image64.jpeg"/><Relationship Id="rId5" Type="http://schemas.openxmlformats.org/officeDocument/2006/relationships/image" Target="../media/image63.svg"/><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7B1CDC9-7F99-9272-065F-31B5C4FD9E11}"/>
            </a:ext>
          </a:extLst>
        </p:cNvPr>
        <p:cNvGrpSpPr/>
        <p:nvPr/>
      </p:nvGrpSpPr>
      <p:grpSpPr>
        <a:xfrm>
          <a:off x="0" y="0"/>
          <a:ext cx="0" cy="0"/>
          <a:chOff x="0" y="0"/>
          <a:chExt cx="0" cy="0"/>
        </a:xfrm>
      </p:grpSpPr>
      <p:sp>
        <p:nvSpPr>
          <p:cNvPr id="47" name="Slide Number Placeholder 46">
            <a:extLst>
              <a:ext uri="{FF2B5EF4-FFF2-40B4-BE49-F238E27FC236}">
                <a16:creationId xmlns:a16="http://schemas.microsoft.com/office/drawing/2014/main" id="{B76559BF-6634-2CA9-9BAF-1D2A02FAF17B}"/>
              </a:ext>
            </a:extLst>
          </p:cNvPr>
          <p:cNvSpPr>
            <a:spLocks noGrp="1"/>
          </p:cNvSpPr>
          <p:nvPr>
            <p:ph type="sldNum" sz="quarter" idx="12"/>
          </p:nvPr>
        </p:nvSpPr>
        <p:spPr/>
        <p:txBody>
          <a:bodyPr/>
          <a:lstStyle/>
          <a:p>
            <a:pPr defTabSz="914126"/>
            <a:fld id="{CEECFCA9-F77F-4627-B4FF-32A2978341AA}" type="slidenum">
              <a:rPr lang="en-US">
                <a:solidFill>
                  <a:srgbClr val="1E1405"/>
                </a:solidFill>
              </a:rPr>
              <a:pPr defTabSz="914126"/>
              <a:t>1</a:t>
            </a:fld>
            <a:endParaRPr lang="en-US">
              <a:solidFill>
                <a:srgbClr val="1E1405"/>
              </a:solidFill>
            </a:endParaRPr>
          </a:p>
        </p:txBody>
      </p:sp>
      <p:sp>
        <p:nvSpPr>
          <p:cNvPr id="3" name="Title 2">
            <a:extLst>
              <a:ext uri="{FF2B5EF4-FFF2-40B4-BE49-F238E27FC236}">
                <a16:creationId xmlns:a16="http://schemas.microsoft.com/office/drawing/2014/main" id="{C3EFF281-DD82-AC4D-5430-CC3268B1FB3C}"/>
              </a:ext>
            </a:extLst>
          </p:cNvPr>
          <p:cNvSpPr>
            <a:spLocks noGrp="1"/>
          </p:cNvSpPr>
          <p:nvPr>
            <p:ph type="title"/>
          </p:nvPr>
        </p:nvSpPr>
        <p:spPr/>
        <p:txBody>
          <a:bodyPr/>
          <a:lstStyle/>
          <a:p>
            <a:r>
              <a:rPr lang="en-US"/>
              <a:t>Objective &amp; Agenda</a:t>
            </a:r>
            <a:br>
              <a:rPr lang="en-US"/>
            </a:br>
            <a:endParaRPr lang="en-US"/>
          </a:p>
        </p:txBody>
      </p:sp>
      <p:sp>
        <p:nvSpPr>
          <p:cNvPr id="5" name="Text Placeholder 4" hidden="1">
            <a:extLst>
              <a:ext uri="{FF2B5EF4-FFF2-40B4-BE49-F238E27FC236}">
                <a16:creationId xmlns:a16="http://schemas.microsoft.com/office/drawing/2014/main" id="{47DEE7D2-2F57-FBCC-B6A2-A0C01160B66F}"/>
              </a:ext>
            </a:extLst>
          </p:cNvPr>
          <p:cNvSpPr>
            <a:spLocks noGrp="1"/>
          </p:cNvSpPr>
          <p:nvPr>
            <p:ph type="body" sz="quarter" idx="13"/>
          </p:nvPr>
        </p:nvSpPr>
        <p:spPr/>
        <p:txBody>
          <a:bodyPr/>
          <a:lstStyle/>
          <a:p>
            <a:endParaRPr lang="en-US"/>
          </a:p>
        </p:txBody>
      </p:sp>
      <p:graphicFrame>
        <p:nvGraphicFramePr>
          <p:cNvPr id="6" name="Table of Contents">
            <a:extLst>
              <a:ext uri="{FF2B5EF4-FFF2-40B4-BE49-F238E27FC236}">
                <a16:creationId xmlns:a16="http://schemas.microsoft.com/office/drawing/2014/main" id="{9DB9EE12-9FDB-E4E9-A0EF-7E1AA08B046E}"/>
              </a:ext>
            </a:extLst>
          </p:cNvPr>
          <p:cNvGraphicFramePr>
            <a:graphicFrameLocks noGrp="1"/>
          </p:cNvGraphicFramePr>
          <p:nvPr>
            <p:extLst>
              <p:ext uri="{D42A27DB-BD31-4B8C-83A1-F6EECF244321}">
                <p14:modId xmlns:p14="http://schemas.microsoft.com/office/powerpoint/2010/main" val="1604138520"/>
              </p:ext>
            </p:extLst>
          </p:nvPr>
        </p:nvGraphicFramePr>
        <p:xfrm>
          <a:off x="6212088" y="512166"/>
          <a:ext cx="5592607" cy="2815620"/>
        </p:xfrm>
        <a:graphic>
          <a:graphicData uri="http://schemas.openxmlformats.org/drawingml/2006/table">
            <a:tbl>
              <a:tblPr>
                <a:tableStyleId>{5C22544A-7EE6-4342-B048-85BDC9FD1C3A}</a:tableStyleId>
              </a:tblPr>
              <a:tblGrid>
                <a:gridCol w="993284">
                  <a:extLst>
                    <a:ext uri="{9D8B030D-6E8A-4147-A177-3AD203B41FA5}">
                      <a16:colId xmlns:a16="http://schemas.microsoft.com/office/drawing/2014/main" val="2870902857"/>
                    </a:ext>
                  </a:extLst>
                </a:gridCol>
                <a:gridCol w="4599323">
                  <a:extLst>
                    <a:ext uri="{9D8B030D-6E8A-4147-A177-3AD203B41FA5}">
                      <a16:colId xmlns:a16="http://schemas.microsoft.com/office/drawing/2014/main" val="900574079"/>
                    </a:ext>
                  </a:extLst>
                </a:gridCol>
              </a:tblGrid>
              <a:tr h="703905">
                <a:tc>
                  <a:txBody>
                    <a:bodyPr/>
                    <a:lstStyle/>
                    <a:p>
                      <a:r>
                        <a:rPr lang="en-US" sz="1400" b="1">
                          <a:latin typeface="+mj-lt"/>
                        </a:rPr>
                        <a:t>01</a:t>
                      </a:r>
                    </a:p>
                  </a:txBody>
                  <a:tcPr marL="91416" marR="91416" marT="45708" marB="45708" anchor="ctr">
                    <a:lnL w="3175"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a:solidFill>
                            <a:schemeClr val="tx1"/>
                          </a:solidFill>
                        </a:rPr>
                        <a:t>Why should you care about EI?</a:t>
                      </a:r>
                    </a:p>
                  </a:txBody>
                  <a:tcPr marL="0" marR="91416" marT="45708" marB="45708"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109959"/>
                  </a:ext>
                </a:extLst>
              </a:tr>
              <a:tr h="703905">
                <a:tc>
                  <a:txBody>
                    <a:bodyPr/>
                    <a:lstStyle/>
                    <a:p>
                      <a:r>
                        <a:rPr lang="en-US" sz="1400" b="1">
                          <a:latin typeface="+mj-lt"/>
                        </a:rPr>
                        <a:t>02</a:t>
                      </a:r>
                    </a:p>
                  </a:txBody>
                  <a:tcPr marL="91416" marR="91416" marT="45708" marB="45708" anchor="ctr">
                    <a:lnL w="3175"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rPr>
                        <a:t>What is Emotional Intelligence (short recap)</a:t>
                      </a:r>
                    </a:p>
                  </a:txBody>
                  <a:tcPr marL="0" marR="91416" marT="45708" marB="45708"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0624"/>
                  </a:ext>
                </a:extLst>
              </a:tr>
              <a:tr h="703905">
                <a:tc>
                  <a:txBody>
                    <a:bodyPr/>
                    <a:lstStyle/>
                    <a:p>
                      <a:r>
                        <a:rPr lang="en-US" sz="1400" b="1">
                          <a:latin typeface="+mj-lt"/>
                        </a:rPr>
                        <a:t>03</a:t>
                      </a:r>
                    </a:p>
                  </a:txBody>
                  <a:tcPr marL="91416" marR="91416" marT="45708" marB="45708" anchor="ctr">
                    <a:lnL w="3175"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a:solidFill>
                            <a:schemeClr val="tx1"/>
                          </a:solidFill>
                        </a:rPr>
                        <a:t>Apply EI for Greater Impact</a:t>
                      </a:r>
                    </a:p>
                  </a:txBody>
                  <a:tcPr marL="0" marR="91416" marT="45708" marB="45708"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4096360"/>
                  </a:ext>
                </a:extLst>
              </a:tr>
              <a:tr h="703905">
                <a:tc>
                  <a:txBody>
                    <a:bodyPr/>
                    <a:lstStyle/>
                    <a:p>
                      <a:r>
                        <a:rPr lang="en-US" sz="1400" b="1">
                          <a:latin typeface="+mj-lt"/>
                        </a:rPr>
                        <a:t>04</a:t>
                      </a:r>
                    </a:p>
                  </a:txBody>
                  <a:tcPr marL="91416" marR="91416" marT="45708" marB="45708" anchor="ctr">
                    <a:lnL w="3175"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a:solidFill>
                            <a:schemeClr val="tx1"/>
                          </a:solidFill>
                        </a:rPr>
                        <a:t>Wrap Up</a:t>
                      </a:r>
                    </a:p>
                  </a:txBody>
                  <a:tcPr marL="0" marR="91416" marT="45708" marB="45708"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900660"/>
                  </a:ext>
                </a:extLst>
              </a:tr>
            </a:tbl>
          </a:graphicData>
        </a:graphic>
      </p:graphicFrame>
      <p:grpSp>
        <p:nvGrpSpPr>
          <p:cNvPr id="17" name="Group 16">
            <a:extLst>
              <a:ext uri="{FF2B5EF4-FFF2-40B4-BE49-F238E27FC236}">
                <a16:creationId xmlns:a16="http://schemas.microsoft.com/office/drawing/2014/main" id="{76AB70BA-9E4F-6A93-2EBA-1F4B32268732}"/>
              </a:ext>
            </a:extLst>
          </p:cNvPr>
          <p:cNvGrpSpPr/>
          <p:nvPr/>
        </p:nvGrpSpPr>
        <p:grpSpPr>
          <a:xfrm flipH="1">
            <a:off x="6218493" y="3301506"/>
            <a:ext cx="5586203" cy="144697"/>
            <a:chOff x="380497" y="1888670"/>
            <a:chExt cx="5587658" cy="144735"/>
          </a:xfrm>
        </p:grpSpPr>
        <p:pic>
          <p:nvPicPr>
            <p:cNvPr id="18" name="Graphic 17">
              <a:extLst>
                <a:ext uri="{FF2B5EF4-FFF2-40B4-BE49-F238E27FC236}">
                  <a16:creationId xmlns:a16="http://schemas.microsoft.com/office/drawing/2014/main" id="{4B76CF40-B31F-1363-2FFA-2D3EE811D1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19" name="Straight Connector 18">
              <a:extLst>
                <a:ext uri="{FF2B5EF4-FFF2-40B4-BE49-F238E27FC236}">
                  <a16:creationId xmlns:a16="http://schemas.microsoft.com/office/drawing/2014/main" id="{E0147272-E7E6-58AE-40CC-A9072E62C8DC}"/>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CAE4924B-9E7C-BD82-2799-50F759B79EA5}"/>
              </a:ext>
            </a:extLst>
          </p:cNvPr>
          <p:cNvGrpSpPr/>
          <p:nvPr/>
        </p:nvGrpSpPr>
        <p:grpSpPr>
          <a:xfrm flipH="1">
            <a:off x="6218493" y="2599767"/>
            <a:ext cx="5586203" cy="144697"/>
            <a:chOff x="380497" y="1888670"/>
            <a:chExt cx="5587658" cy="144735"/>
          </a:xfrm>
        </p:grpSpPr>
        <p:pic>
          <p:nvPicPr>
            <p:cNvPr id="22" name="Graphic 21">
              <a:extLst>
                <a:ext uri="{FF2B5EF4-FFF2-40B4-BE49-F238E27FC236}">
                  <a16:creationId xmlns:a16="http://schemas.microsoft.com/office/drawing/2014/main" id="{17EFB4BA-A4BA-2219-C897-A1E757A0A8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23" name="Straight Connector 22">
              <a:extLst>
                <a:ext uri="{FF2B5EF4-FFF2-40B4-BE49-F238E27FC236}">
                  <a16:creationId xmlns:a16="http://schemas.microsoft.com/office/drawing/2014/main" id="{CD53FB61-0B66-61C5-1903-7FE9AE4CB19A}"/>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E950B9C0-A6B9-A324-4F54-B3B0B4C62CC1}"/>
              </a:ext>
            </a:extLst>
          </p:cNvPr>
          <p:cNvGrpSpPr/>
          <p:nvPr/>
        </p:nvGrpSpPr>
        <p:grpSpPr>
          <a:xfrm flipH="1">
            <a:off x="6218493" y="1898027"/>
            <a:ext cx="5586203" cy="144697"/>
            <a:chOff x="380497" y="1888670"/>
            <a:chExt cx="5587658" cy="144735"/>
          </a:xfrm>
        </p:grpSpPr>
        <p:pic>
          <p:nvPicPr>
            <p:cNvPr id="48" name="Graphic 47">
              <a:extLst>
                <a:ext uri="{FF2B5EF4-FFF2-40B4-BE49-F238E27FC236}">
                  <a16:creationId xmlns:a16="http://schemas.microsoft.com/office/drawing/2014/main" id="{92951472-F168-648E-BA7A-28C4D87E098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49" name="Straight Connector 48">
              <a:extLst>
                <a:ext uri="{FF2B5EF4-FFF2-40B4-BE49-F238E27FC236}">
                  <a16:creationId xmlns:a16="http://schemas.microsoft.com/office/drawing/2014/main" id="{EF36BB8C-036E-888F-7B90-F108659174C8}"/>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297D6460-C672-CD84-C822-204BEF7230D6}"/>
              </a:ext>
            </a:extLst>
          </p:cNvPr>
          <p:cNvGrpSpPr/>
          <p:nvPr/>
        </p:nvGrpSpPr>
        <p:grpSpPr>
          <a:xfrm flipH="1">
            <a:off x="6218493" y="1196288"/>
            <a:ext cx="5586203" cy="144697"/>
            <a:chOff x="380497" y="1888670"/>
            <a:chExt cx="5587658" cy="144735"/>
          </a:xfrm>
        </p:grpSpPr>
        <p:pic>
          <p:nvPicPr>
            <p:cNvPr id="51" name="Graphic 50">
              <a:extLst>
                <a:ext uri="{FF2B5EF4-FFF2-40B4-BE49-F238E27FC236}">
                  <a16:creationId xmlns:a16="http://schemas.microsoft.com/office/drawing/2014/main" id="{C34A2ACF-D4F4-3772-F6AB-34ADA60ADE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52" name="Straight Connector 51">
              <a:extLst>
                <a:ext uri="{FF2B5EF4-FFF2-40B4-BE49-F238E27FC236}">
                  <a16:creationId xmlns:a16="http://schemas.microsoft.com/office/drawing/2014/main" id="{1059B234-BA93-4FA5-3682-4ADA1BE2FE60}"/>
                </a:ext>
              </a:extLst>
            </p:cNvPr>
            <p:cNvCxnSpPr>
              <a:cxnSpLocks/>
            </p:cNvCxnSpPr>
            <p:nvPr userDrawn="1"/>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5CC44DAE-0558-A78A-88E8-D5E392FF7A0A}"/>
              </a:ext>
            </a:extLst>
          </p:cNvPr>
          <p:cNvGrpSpPr/>
          <p:nvPr/>
        </p:nvGrpSpPr>
        <p:grpSpPr bwMode="black">
          <a:xfrm flipH="1">
            <a:off x="6218493" y="494549"/>
            <a:ext cx="5586203" cy="144697"/>
            <a:chOff x="380497" y="1888670"/>
            <a:chExt cx="5587658" cy="144735"/>
          </a:xfrm>
        </p:grpSpPr>
        <p:pic>
          <p:nvPicPr>
            <p:cNvPr id="55" name="Graphic 54">
              <a:extLst>
                <a:ext uri="{FF2B5EF4-FFF2-40B4-BE49-F238E27FC236}">
                  <a16:creationId xmlns:a16="http://schemas.microsoft.com/office/drawing/2014/main" id="{D2CD4EFB-85EA-F5EC-A2F6-92B1CE1526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380497" y="1888670"/>
              <a:ext cx="217103" cy="144735"/>
            </a:xfrm>
            <a:prstGeom prst="rect">
              <a:avLst/>
            </a:prstGeom>
          </p:spPr>
        </p:pic>
        <p:cxnSp>
          <p:nvCxnSpPr>
            <p:cNvPr id="56" name="Straight Connector 55">
              <a:extLst>
                <a:ext uri="{FF2B5EF4-FFF2-40B4-BE49-F238E27FC236}">
                  <a16:creationId xmlns:a16="http://schemas.microsoft.com/office/drawing/2014/main" id="{205F5F80-8856-7529-9FA1-9245E4F9F584}"/>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5F73C0C3-0B84-B2E3-A3BC-CF61CDDD65D8}"/>
              </a:ext>
            </a:extLst>
          </p:cNvPr>
          <p:cNvSpPr txBox="1"/>
          <p:nvPr/>
        </p:nvSpPr>
        <p:spPr>
          <a:xfrm>
            <a:off x="391177" y="1231435"/>
            <a:ext cx="4993934" cy="3507114"/>
          </a:xfrm>
          <a:prstGeom prst="rect">
            <a:avLst/>
          </a:prstGeom>
          <a:noFill/>
        </p:spPr>
        <p:txBody>
          <a:bodyPr wrap="square" rtlCol="0">
            <a:spAutoFit/>
          </a:bodyPr>
          <a:lstStyle/>
          <a:p>
            <a:r>
              <a:rPr lang="en-US" dirty="0">
                <a:latin typeface="+mj-lt"/>
              </a:rPr>
              <a:t>Course Goal/Objective:</a:t>
            </a:r>
          </a:p>
          <a:p>
            <a:endParaRPr lang="en-US" sz="1800" dirty="0">
              <a:effectLst/>
              <a:latin typeface="+mj-lt"/>
            </a:endParaRPr>
          </a:p>
          <a:p>
            <a:pPr>
              <a:lnSpc>
                <a:spcPct val="130000"/>
              </a:lnSpc>
            </a:pPr>
            <a:r>
              <a:rPr lang="en-US" sz="2000" dirty="0">
                <a:effectLst/>
                <a:latin typeface="+mj-lt"/>
              </a:rPr>
              <a:t>To build on EI foundations by empowering learners with EI tools, insights &amp; resources that result in greater impact in their roles.</a:t>
            </a:r>
          </a:p>
          <a:p>
            <a:pPr>
              <a:lnSpc>
                <a:spcPct val="130000"/>
              </a:lnSpc>
            </a:pPr>
            <a:endParaRPr lang="en-US" sz="2000" dirty="0">
              <a:latin typeface="+mj-lt"/>
            </a:endParaRPr>
          </a:p>
          <a:p>
            <a:pPr>
              <a:lnSpc>
                <a:spcPct val="130000"/>
              </a:lnSpc>
            </a:pPr>
            <a:r>
              <a:rPr lang="en-US" sz="2000" dirty="0">
                <a:latin typeface="+mj-lt"/>
              </a:rPr>
              <a:t>We want learners to walk away with a tool that helps them </a:t>
            </a:r>
            <a:r>
              <a:rPr lang="en-US" sz="2000" dirty="0">
                <a:latin typeface="TWK Everett Black" panose="020B0204000000000000" pitchFamily="34" charset="0"/>
              </a:rPr>
              <a:t>self-assess</a:t>
            </a:r>
            <a:r>
              <a:rPr lang="en-US" sz="2000" dirty="0">
                <a:latin typeface="+mj-lt"/>
              </a:rPr>
              <a:t> and </a:t>
            </a:r>
            <a:r>
              <a:rPr lang="en-US" sz="2000" dirty="0">
                <a:latin typeface="TWK Everett Black" panose="020B0204000000000000" pitchFamily="34" charset="0"/>
              </a:rPr>
              <a:t>choose</a:t>
            </a:r>
            <a:r>
              <a:rPr lang="en-US" sz="2000" dirty="0">
                <a:latin typeface="+mj-lt"/>
              </a:rPr>
              <a:t> how they respond in a stressful situation. </a:t>
            </a:r>
            <a:endParaRPr lang="en-US" sz="2800" dirty="0">
              <a:latin typeface="+mj-lt"/>
            </a:endParaRPr>
          </a:p>
        </p:txBody>
      </p:sp>
    </p:spTree>
    <p:custDataLst>
      <p:tags r:id="rId1"/>
    </p:custDataLst>
    <p:extLst>
      <p:ext uri="{BB962C8B-B14F-4D97-AF65-F5344CB8AC3E}">
        <p14:creationId xmlns:p14="http://schemas.microsoft.com/office/powerpoint/2010/main" val="389378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8B08BB-37B4-2A15-8E20-94EB9B3AE41A}"/>
              </a:ext>
            </a:extLst>
          </p:cNvPr>
          <p:cNvSpPr>
            <a:spLocks noGrp="1"/>
          </p:cNvSpPr>
          <p:nvPr>
            <p:ph type="sldNum" sz="quarter" idx="12"/>
          </p:nvPr>
        </p:nvSpPr>
        <p:spPr/>
        <p:txBody>
          <a:bodyPr/>
          <a:lstStyle/>
          <a:p>
            <a:fld id="{CEECFCA9-F77F-4627-B4FF-32A2978341AA}" type="slidenum">
              <a:rPr lang="en-US" smtClean="0"/>
              <a:t>10</a:t>
            </a:fld>
            <a:endParaRPr lang="en-US"/>
          </a:p>
        </p:txBody>
      </p:sp>
      <p:sp>
        <p:nvSpPr>
          <p:cNvPr id="4" name="Title 3">
            <a:extLst>
              <a:ext uri="{FF2B5EF4-FFF2-40B4-BE49-F238E27FC236}">
                <a16:creationId xmlns:a16="http://schemas.microsoft.com/office/drawing/2014/main" id="{ACDBA87A-91EF-DBAE-1A56-CE7F89012BCB}"/>
              </a:ext>
            </a:extLst>
          </p:cNvPr>
          <p:cNvSpPr>
            <a:spLocks noGrp="1"/>
          </p:cNvSpPr>
          <p:nvPr>
            <p:ph type="title"/>
          </p:nvPr>
        </p:nvSpPr>
        <p:spPr>
          <a:xfrm>
            <a:off x="286738" y="144635"/>
            <a:ext cx="11424298" cy="620069"/>
          </a:xfrm>
        </p:spPr>
        <p:txBody>
          <a:bodyPr anchor="ctr">
            <a:normAutofit/>
          </a:bodyPr>
          <a:lstStyle/>
          <a:p>
            <a:r>
              <a:rPr lang="en-US"/>
              <a:t>Self-Awareness Exercise</a:t>
            </a:r>
          </a:p>
        </p:txBody>
      </p:sp>
      <p:pic>
        <p:nvPicPr>
          <p:cNvPr id="8" name="Graphic 7">
            <a:extLst>
              <a:ext uri="{FF2B5EF4-FFF2-40B4-BE49-F238E27FC236}">
                <a16:creationId xmlns:a16="http://schemas.microsoft.com/office/drawing/2014/main" id="{AE2B1F97-13FD-1F74-1000-698871FB74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14618" y="5830956"/>
            <a:ext cx="731520" cy="731520"/>
          </a:xfrm>
          <a:prstGeom prst="rect">
            <a:avLst/>
          </a:prstGeom>
        </p:spPr>
      </p:pic>
      <p:graphicFrame>
        <p:nvGraphicFramePr>
          <p:cNvPr id="10" name="Table 9">
            <a:extLst>
              <a:ext uri="{FF2B5EF4-FFF2-40B4-BE49-F238E27FC236}">
                <a16:creationId xmlns:a16="http://schemas.microsoft.com/office/drawing/2014/main" id="{6B55518C-3BB8-10DE-2E4F-1E4938B03C78}"/>
              </a:ext>
            </a:extLst>
          </p:cNvPr>
          <p:cNvGraphicFramePr>
            <a:graphicFrameLocks noGrp="1"/>
          </p:cNvGraphicFramePr>
          <p:nvPr/>
        </p:nvGraphicFramePr>
        <p:xfrm>
          <a:off x="5525315" y="383589"/>
          <a:ext cx="5565948" cy="5857495"/>
        </p:xfrm>
        <a:graphic>
          <a:graphicData uri="http://schemas.openxmlformats.org/drawingml/2006/table">
            <a:tbl>
              <a:tblPr/>
              <a:tblGrid>
                <a:gridCol w="1391487">
                  <a:extLst>
                    <a:ext uri="{9D8B030D-6E8A-4147-A177-3AD203B41FA5}">
                      <a16:colId xmlns:a16="http://schemas.microsoft.com/office/drawing/2014/main" val="706205290"/>
                    </a:ext>
                  </a:extLst>
                </a:gridCol>
                <a:gridCol w="1391487">
                  <a:extLst>
                    <a:ext uri="{9D8B030D-6E8A-4147-A177-3AD203B41FA5}">
                      <a16:colId xmlns:a16="http://schemas.microsoft.com/office/drawing/2014/main" val="713451413"/>
                    </a:ext>
                  </a:extLst>
                </a:gridCol>
                <a:gridCol w="1391487">
                  <a:extLst>
                    <a:ext uri="{9D8B030D-6E8A-4147-A177-3AD203B41FA5}">
                      <a16:colId xmlns:a16="http://schemas.microsoft.com/office/drawing/2014/main" val="957511583"/>
                    </a:ext>
                  </a:extLst>
                </a:gridCol>
                <a:gridCol w="1391487">
                  <a:extLst>
                    <a:ext uri="{9D8B030D-6E8A-4147-A177-3AD203B41FA5}">
                      <a16:colId xmlns:a16="http://schemas.microsoft.com/office/drawing/2014/main" val="1911338926"/>
                    </a:ext>
                  </a:extLst>
                </a:gridCol>
              </a:tblGrid>
              <a:tr h="206657">
                <a:tc>
                  <a:txBody>
                    <a:bodyPr/>
                    <a:lstStyle/>
                    <a:p>
                      <a:pPr algn="ctr" fontAlgn="ctr"/>
                      <a:r>
                        <a:rPr lang="en-US" sz="1200" b="0" i="0" u="none" strike="noStrike">
                          <a:solidFill>
                            <a:srgbClr val="000000"/>
                          </a:solidFill>
                          <a:effectLst/>
                          <a:latin typeface="Arial" panose="020B0604020202020204" pitchFamily="34" charset="0"/>
                        </a:rPr>
                        <a:t>Accountability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Efficiency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ctr" defTabSz="914126"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Job security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ctr" defTabSz="914126"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Risk-taking</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311322727"/>
                  </a:ext>
                </a:extLst>
              </a:tr>
              <a:tr h="206657">
                <a:tc>
                  <a:txBody>
                    <a:bodyPr/>
                    <a:lstStyle/>
                    <a:p>
                      <a:pPr algn="ctr" fontAlgn="ctr"/>
                      <a:r>
                        <a:rPr lang="en-US" sz="1200" b="0" i="0" u="none" strike="noStrike">
                          <a:solidFill>
                            <a:srgbClr val="000000"/>
                          </a:solidFill>
                          <a:effectLst/>
                          <a:latin typeface="Arial" panose="020B0604020202020204" pitchFamily="34" charset="0"/>
                        </a:rPr>
                        <a:t>Achievement</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Equality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Integrity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Safety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621601667"/>
                  </a:ext>
                </a:extLst>
              </a:tr>
              <a:tr h="206657">
                <a:tc>
                  <a:txBody>
                    <a:bodyPr/>
                    <a:lstStyle/>
                    <a:p>
                      <a:pPr algn="ctr" fontAlgn="ctr"/>
                      <a:r>
                        <a:rPr lang="en-US" sz="1200" b="0" i="0" u="none" strike="noStrike">
                          <a:solidFill>
                            <a:srgbClr val="000000"/>
                          </a:solidFill>
                          <a:effectLst/>
                          <a:latin typeface="Arial" panose="020B0604020202020204" pitchFamily="34" charset="0"/>
                        </a:rPr>
                        <a:t>Adaptability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Ethics</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Intuition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Self-discipline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320133114"/>
                  </a:ext>
                </a:extLst>
              </a:tr>
              <a:tr h="206657">
                <a:tc>
                  <a:txBody>
                    <a:bodyPr/>
                    <a:lstStyle/>
                    <a:p>
                      <a:pPr algn="ctr" fontAlgn="ctr"/>
                      <a:r>
                        <a:rPr lang="en-US" sz="1200" b="0" i="0" u="none" strike="noStrike">
                          <a:solidFill>
                            <a:srgbClr val="000000"/>
                          </a:solidFill>
                          <a:effectLst/>
                          <a:latin typeface="Arial" panose="020B0604020202020204" pitchFamily="34" charset="0"/>
                        </a:rPr>
                        <a:t>Ambition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Excellence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Kindness</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Self-expression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880141833"/>
                  </a:ext>
                </a:extLst>
              </a:tr>
              <a:tr h="206657">
                <a:tc>
                  <a:txBody>
                    <a:bodyPr/>
                    <a:lstStyle/>
                    <a:p>
                      <a:pPr algn="ctr" fontAlgn="ctr"/>
                      <a:r>
                        <a:rPr lang="en-US" sz="1200" b="0" i="0" u="none" strike="noStrike">
                          <a:solidFill>
                            <a:srgbClr val="000000"/>
                          </a:solidFill>
                          <a:effectLst/>
                          <a:latin typeface="Arial" panose="020B0604020202020204" pitchFamily="34" charset="0"/>
                        </a:rPr>
                        <a:t>Authenticity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ctr" defTabSz="914126"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Fairness</a:t>
                      </a:r>
                    </a:p>
                    <a:p>
                      <a:pPr algn="ctr" fontAlgn="ctr"/>
                      <a:endParaRPr lang="en-US" sz="1200" b="0" i="0" u="none" strike="noStrike">
                        <a:solidFill>
                          <a:srgbClr val="000000"/>
                        </a:solidFill>
                        <a:effectLst/>
                        <a:latin typeface="Arial" panose="020B0604020202020204" pitchFamily="34" charset="0"/>
                      </a:endParaRP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Knowledge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Self-respect</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142188432"/>
                  </a:ext>
                </a:extLst>
              </a:tr>
              <a:tr h="206657">
                <a:tc>
                  <a:txBody>
                    <a:bodyPr/>
                    <a:lstStyle/>
                    <a:p>
                      <a:pPr algn="ctr" fontAlgn="ctr"/>
                      <a:r>
                        <a:rPr lang="en-US" sz="1200" b="0" i="0" u="none" strike="noStrike">
                          <a:solidFill>
                            <a:srgbClr val="000000"/>
                          </a:solidFill>
                          <a:effectLst/>
                          <a:latin typeface="Arial" panose="020B0604020202020204" pitchFamily="34" charset="0"/>
                        </a:rPr>
                        <a:t>Balance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Faith</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Leadership</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Service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375819836"/>
                  </a:ext>
                </a:extLst>
              </a:tr>
              <a:tr h="206657">
                <a:tc>
                  <a:txBody>
                    <a:bodyPr/>
                    <a:lstStyle/>
                    <a:p>
                      <a:pPr algn="ctr" fontAlgn="ctr"/>
                      <a:r>
                        <a:rPr lang="en-US" sz="1200" b="0" i="0" u="none" strike="noStrike">
                          <a:solidFill>
                            <a:srgbClr val="000000"/>
                          </a:solidFill>
                          <a:effectLst/>
                          <a:latin typeface="Arial" panose="020B0604020202020204" pitchFamily="34" charset="0"/>
                        </a:rPr>
                        <a:t>Being the best</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Family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Learning</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Stewardship</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502045632"/>
                  </a:ext>
                </a:extLst>
              </a:tr>
              <a:tr h="206657">
                <a:tc>
                  <a:txBody>
                    <a:bodyPr/>
                    <a:lstStyle/>
                    <a:p>
                      <a:pPr algn="ctr" fontAlgn="ctr"/>
                      <a:r>
                        <a:rPr lang="en-US" sz="1200" b="0" i="0" u="none" strike="noStrike">
                          <a:solidFill>
                            <a:srgbClr val="000000"/>
                          </a:solidFill>
                          <a:effectLst/>
                          <a:latin typeface="Arial" panose="020B0604020202020204" pitchFamily="34" charset="0"/>
                        </a:rPr>
                        <a:t>Belonging</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Financial stability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Loyalty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Success</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841061076"/>
                  </a:ext>
                </a:extLst>
              </a:tr>
              <a:tr h="206657">
                <a:tc>
                  <a:txBody>
                    <a:bodyPr/>
                    <a:lstStyle/>
                    <a:p>
                      <a:pPr algn="ctr" fontAlgn="ctr"/>
                      <a:r>
                        <a:rPr lang="en-US" sz="1200" b="0" i="0" u="none" strike="noStrike">
                          <a:solidFill>
                            <a:srgbClr val="000000"/>
                          </a:solidFill>
                          <a:effectLst/>
                          <a:latin typeface="Arial" panose="020B0604020202020204" pitchFamily="34" charset="0"/>
                        </a:rPr>
                        <a:t>Camaraderie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Forgiveness</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Making a </a:t>
                      </a:r>
                    </a:p>
                    <a:p>
                      <a:pPr algn="ctr" fontAlgn="ctr"/>
                      <a:r>
                        <a:rPr lang="en-US" sz="1200" b="0" i="0" u="none" strike="noStrike">
                          <a:solidFill>
                            <a:srgbClr val="000000"/>
                          </a:solidFill>
                          <a:effectLst/>
                          <a:latin typeface="Arial" panose="020B0604020202020204" pitchFamily="34" charset="0"/>
                        </a:rPr>
                        <a:t>difference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Teamwork</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997120795"/>
                  </a:ext>
                </a:extLst>
              </a:tr>
              <a:tr h="206657">
                <a:tc>
                  <a:txBody>
                    <a:bodyPr/>
                    <a:lstStyle/>
                    <a:p>
                      <a:pPr algn="ctr" fontAlgn="ctr"/>
                      <a:r>
                        <a:rPr lang="en-US" sz="1200" b="0" i="0" u="none" strike="noStrike">
                          <a:solidFill>
                            <a:srgbClr val="000000"/>
                          </a:solidFill>
                          <a:effectLst/>
                          <a:latin typeface="Arial" panose="020B0604020202020204" pitchFamily="34" charset="0"/>
                        </a:rPr>
                        <a:t>Caring</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Freedom</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Openness</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Thrift</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9870692"/>
                  </a:ext>
                </a:extLst>
              </a:tr>
              <a:tr h="389422">
                <a:tc>
                  <a:txBody>
                    <a:bodyPr/>
                    <a:lstStyle/>
                    <a:p>
                      <a:pPr algn="ctr" fontAlgn="ctr"/>
                      <a:r>
                        <a:rPr lang="en-US" sz="1200" b="0" i="0" u="none" strike="noStrike">
                          <a:solidFill>
                            <a:srgbClr val="000000"/>
                          </a:solidFill>
                          <a:effectLst/>
                          <a:latin typeface="Arial" panose="020B0604020202020204" pitchFamily="34" charset="0"/>
                        </a:rPr>
                        <a:t>Collaboration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Friendship</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Opportunity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Time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734564488"/>
                  </a:ext>
                </a:extLst>
              </a:tr>
              <a:tr h="206657">
                <a:tc>
                  <a:txBody>
                    <a:bodyPr/>
                    <a:lstStyle/>
                    <a:p>
                      <a:pPr algn="ctr" fontAlgn="ctr"/>
                      <a:r>
                        <a:rPr lang="en-US" sz="1200" b="0" i="0" u="none" strike="noStrike">
                          <a:solidFill>
                            <a:srgbClr val="000000"/>
                          </a:solidFill>
                          <a:effectLst/>
                          <a:latin typeface="Arial" panose="020B0604020202020204" pitchFamily="34" charset="0"/>
                        </a:rPr>
                        <a:t>Commitment</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Generosity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ctr" defTabSz="914126"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Optimism</a:t>
                      </a:r>
                    </a:p>
                    <a:p>
                      <a:pPr algn="ctr" fontAlgn="ctr"/>
                      <a:endParaRPr lang="en-US" sz="1200" b="0" i="0" u="none" strike="noStrike">
                        <a:solidFill>
                          <a:srgbClr val="000000"/>
                        </a:solidFill>
                        <a:effectLst/>
                        <a:latin typeface="Arial" panose="020B0604020202020204" pitchFamily="34" charset="0"/>
                      </a:endParaRP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Tradition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215946525"/>
                  </a:ext>
                </a:extLst>
              </a:tr>
              <a:tr h="206657">
                <a:tc>
                  <a:txBody>
                    <a:bodyPr/>
                    <a:lstStyle/>
                    <a:p>
                      <a:pPr algn="ctr" fontAlgn="ctr"/>
                      <a:r>
                        <a:rPr lang="en-US" sz="1200" b="0" i="0" u="none" strike="noStrike">
                          <a:solidFill>
                            <a:srgbClr val="000000"/>
                          </a:solidFill>
                          <a:effectLst/>
                          <a:latin typeface="Arial" panose="020B0604020202020204" pitchFamily="34" charset="0"/>
                        </a:rPr>
                        <a:t>Community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Giving back</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Order</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Trust</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80214025"/>
                  </a:ext>
                </a:extLst>
              </a:tr>
              <a:tr h="206657">
                <a:tc>
                  <a:txBody>
                    <a:bodyPr/>
                    <a:lstStyle/>
                    <a:p>
                      <a:pPr algn="ctr" fontAlgn="ctr"/>
                      <a:r>
                        <a:rPr lang="en-US" sz="1200" b="0" i="0" u="none" strike="noStrike">
                          <a:solidFill>
                            <a:srgbClr val="000000"/>
                          </a:solidFill>
                          <a:effectLst/>
                          <a:latin typeface="Arial" panose="020B0604020202020204" pitchFamily="34" charset="0"/>
                        </a:rPr>
                        <a:t>Compassion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Grace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Patience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Truth</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306494444"/>
                  </a:ext>
                </a:extLst>
              </a:tr>
              <a:tr h="206657">
                <a:tc>
                  <a:txBody>
                    <a:bodyPr/>
                    <a:lstStyle/>
                    <a:p>
                      <a:pPr algn="ctr" fontAlgn="ctr"/>
                      <a:r>
                        <a:rPr lang="en-US" sz="1200" b="0" i="0" u="none" strike="noStrike">
                          <a:solidFill>
                            <a:srgbClr val="000000"/>
                          </a:solidFill>
                          <a:effectLst/>
                          <a:latin typeface="Arial" panose="020B0604020202020204" pitchFamily="34" charset="0"/>
                        </a:rPr>
                        <a:t>Competence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Gratitude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Peace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Understanding</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787206444"/>
                  </a:ext>
                </a:extLst>
              </a:tr>
              <a:tr h="206657">
                <a:tc>
                  <a:txBody>
                    <a:bodyPr/>
                    <a:lstStyle/>
                    <a:p>
                      <a:pPr algn="ctr" fontAlgn="ctr"/>
                      <a:r>
                        <a:rPr lang="en-US" sz="1200" b="0" i="0" u="none" strike="noStrike">
                          <a:solidFill>
                            <a:srgbClr val="000000"/>
                          </a:solidFill>
                          <a:effectLst/>
                          <a:latin typeface="Arial" panose="020B0604020202020204" pitchFamily="34" charset="0"/>
                        </a:rPr>
                        <a:t>Confidence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Growth</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Perseverance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Uniqueness</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357986384"/>
                  </a:ext>
                </a:extLst>
              </a:tr>
              <a:tr h="206657">
                <a:tc>
                  <a:txBody>
                    <a:bodyPr/>
                    <a:lstStyle/>
                    <a:p>
                      <a:pPr algn="ctr" fontAlgn="ctr"/>
                      <a:r>
                        <a:rPr lang="en-US" sz="1200" b="0" i="0" u="none" strike="noStrike">
                          <a:solidFill>
                            <a:srgbClr val="000000"/>
                          </a:solidFill>
                          <a:effectLst/>
                          <a:latin typeface="Arial" panose="020B0604020202020204" pitchFamily="34" charset="0"/>
                        </a:rPr>
                        <a:t>Connection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Harmony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Personal fulfillment</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Usefulness</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09818716"/>
                  </a:ext>
                </a:extLst>
              </a:tr>
              <a:tr h="206657">
                <a:tc>
                  <a:txBody>
                    <a:bodyPr/>
                    <a:lstStyle/>
                    <a:p>
                      <a:pPr algn="ctr" fontAlgn="ctr"/>
                      <a:r>
                        <a:rPr lang="en-US" sz="1200" b="0" i="0" u="none" strike="noStrike">
                          <a:solidFill>
                            <a:srgbClr val="000000"/>
                          </a:solidFill>
                          <a:effectLst/>
                          <a:latin typeface="Arial" panose="020B0604020202020204" pitchFamily="34" charset="0"/>
                        </a:rPr>
                        <a:t>Contribution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Health</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Power</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Vision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866817588"/>
                  </a:ext>
                </a:extLst>
              </a:tr>
              <a:tr h="206657">
                <a:tc>
                  <a:txBody>
                    <a:bodyPr/>
                    <a:lstStyle/>
                    <a:p>
                      <a:pPr algn="ctr" fontAlgn="ctr"/>
                      <a:r>
                        <a:rPr lang="en-US" sz="1200" b="0" i="0" u="none" strike="noStrike">
                          <a:solidFill>
                            <a:srgbClr val="000000"/>
                          </a:solidFill>
                          <a:effectLst/>
                          <a:latin typeface="Arial" panose="020B0604020202020204" pitchFamily="34" charset="0"/>
                        </a:rPr>
                        <a:t>Cooperation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Honesty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Pride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Vulnerability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78291174"/>
                  </a:ext>
                </a:extLst>
              </a:tr>
              <a:tr h="206657">
                <a:tc>
                  <a:txBody>
                    <a:bodyPr/>
                    <a:lstStyle/>
                    <a:p>
                      <a:pPr algn="ctr" fontAlgn="ctr"/>
                      <a:r>
                        <a:rPr lang="en-US" sz="1200" b="0" i="0" u="none" strike="noStrike">
                          <a:solidFill>
                            <a:srgbClr val="000000"/>
                          </a:solidFill>
                          <a:effectLst/>
                          <a:latin typeface="Arial" panose="020B0604020202020204" pitchFamily="34" charset="0"/>
                        </a:rPr>
                        <a:t>Context</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Hope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Recognition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Wealth</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701291996"/>
                  </a:ext>
                </a:extLst>
              </a:tr>
              <a:tr h="206657">
                <a:tc>
                  <a:txBody>
                    <a:bodyPr/>
                    <a:lstStyle/>
                    <a:p>
                      <a:pPr algn="ctr" fontAlgn="ctr"/>
                      <a:r>
                        <a:rPr lang="en-US" sz="1200" b="0" i="0" u="none" strike="noStrike">
                          <a:solidFill>
                            <a:srgbClr val="000000"/>
                          </a:solidFill>
                          <a:effectLst/>
                          <a:latin typeface="Arial" panose="020B0604020202020204" pitchFamily="34" charset="0"/>
                        </a:rPr>
                        <a:t>Courage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Humility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Reliability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Well-being</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662509454"/>
                  </a:ext>
                </a:extLst>
              </a:tr>
              <a:tr h="206657">
                <a:tc>
                  <a:txBody>
                    <a:bodyPr/>
                    <a:lstStyle/>
                    <a:p>
                      <a:pPr marL="0" marR="0" lvl="0" indent="0" algn="ctr" defTabSz="914126"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Creativity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Humor</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Resilience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Wholeheartedness</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754140677"/>
                  </a:ext>
                </a:extLst>
              </a:tr>
              <a:tr h="206657">
                <a:tc>
                  <a:txBody>
                    <a:bodyPr/>
                    <a:lstStyle/>
                    <a:p>
                      <a:pPr marL="0" marR="0" lvl="0" indent="0" algn="ctr" defTabSz="914126"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Curiosity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Inclusion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Resourcefulness</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Wisdom</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596035618"/>
                  </a:ext>
                </a:extLst>
              </a:tr>
              <a:tr h="206657">
                <a:tc>
                  <a:txBody>
                    <a:bodyPr/>
                    <a:lstStyle/>
                    <a:p>
                      <a:pPr algn="ctr" fontAlgn="ctr"/>
                      <a:r>
                        <a:rPr lang="en-US" sz="1200" b="0" i="0" u="none" strike="noStrike">
                          <a:solidFill>
                            <a:srgbClr val="000000"/>
                          </a:solidFill>
                          <a:effectLst/>
                          <a:latin typeface="Arial" panose="020B0604020202020204" pitchFamily="34" charset="0"/>
                        </a:rPr>
                        <a:t>Diversity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Independence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Respect</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1" i="1" u="none" strike="noStrike">
                          <a:solidFill>
                            <a:srgbClr val="000000"/>
                          </a:solidFill>
                          <a:effectLst/>
                          <a:latin typeface="Arial" panose="020B0604020202020204" pitchFamily="34" charset="0"/>
                        </a:rPr>
                        <a:t>Write your own:</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949006672"/>
                  </a:ext>
                </a:extLst>
              </a:tr>
              <a:tr h="206657">
                <a:tc>
                  <a:txBody>
                    <a:bodyPr/>
                    <a:lstStyle/>
                    <a:p>
                      <a:pPr algn="ctr" fontAlgn="ctr"/>
                      <a:r>
                        <a:rPr lang="en-US" sz="1200" b="0" i="0" u="none" strike="noStrike">
                          <a:solidFill>
                            <a:srgbClr val="000000"/>
                          </a:solidFill>
                          <a:effectLst/>
                          <a:latin typeface="Arial" panose="020B0604020202020204" pitchFamily="34" charset="0"/>
                        </a:rPr>
                        <a:t>Environment</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Initiative</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Responsibility</a:t>
                      </a: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endParaRPr lang="en-US" sz="1200" b="0" i="0" u="none" strike="noStrike">
                        <a:solidFill>
                          <a:srgbClr val="000000"/>
                        </a:solidFill>
                        <a:effectLst/>
                        <a:latin typeface="Arial" panose="020B0604020202020204" pitchFamily="34" charset="0"/>
                      </a:endParaRPr>
                    </a:p>
                  </a:txBody>
                  <a:tcPr marL="10332" marR="10332" marT="10332"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436998180"/>
                  </a:ext>
                </a:extLst>
              </a:tr>
            </a:tbl>
          </a:graphicData>
        </a:graphic>
      </p:graphicFrame>
      <p:sp>
        <p:nvSpPr>
          <p:cNvPr id="5" name="TextBox 4">
            <a:extLst>
              <a:ext uri="{FF2B5EF4-FFF2-40B4-BE49-F238E27FC236}">
                <a16:creationId xmlns:a16="http://schemas.microsoft.com/office/drawing/2014/main" id="{9EAF80AA-AEFD-A59B-E175-75EAAC22444A}"/>
              </a:ext>
            </a:extLst>
          </p:cNvPr>
          <p:cNvSpPr txBox="1"/>
          <p:nvPr/>
        </p:nvSpPr>
        <p:spPr>
          <a:xfrm>
            <a:off x="380398" y="6165304"/>
            <a:ext cx="6434094" cy="246221"/>
          </a:xfrm>
          <a:prstGeom prst="rect">
            <a:avLst/>
          </a:prstGeom>
          <a:noFill/>
        </p:spPr>
        <p:txBody>
          <a:bodyPr wrap="square">
            <a:spAutoFit/>
          </a:bodyPr>
          <a:lstStyle/>
          <a:p>
            <a:r>
              <a:rPr lang="en-US" sz="1000"/>
              <a:t>Source: Brene Brown – Dare to Lead</a:t>
            </a:r>
          </a:p>
        </p:txBody>
      </p:sp>
      <p:sp>
        <p:nvSpPr>
          <p:cNvPr id="9" name="TextBox 8">
            <a:extLst>
              <a:ext uri="{FF2B5EF4-FFF2-40B4-BE49-F238E27FC236}">
                <a16:creationId xmlns:a16="http://schemas.microsoft.com/office/drawing/2014/main" id="{A96002FA-9587-B2A2-BE1B-42C10C1BA23D}"/>
              </a:ext>
            </a:extLst>
          </p:cNvPr>
          <p:cNvSpPr txBox="1"/>
          <p:nvPr/>
        </p:nvSpPr>
        <p:spPr>
          <a:xfrm>
            <a:off x="209005" y="897414"/>
            <a:ext cx="5092955" cy="646331"/>
          </a:xfrm>
          <a:prstGeom prst="rect">
            <a:avLst/>
          </a:prstGeom>
          <a:noFill/>
        </p:spPr>
        <p:txBody>
          <a:bodyPr wrap="square">
            <a:spAutoFit/>
          </a:bodyPr>
          <a:lstStyle/>
          <a:p>
            <a:pPr marL="231775" indent="-231775"/>
            <a:r>
              <a:rPr lang="en-US" sz="1800" b="0" i="0" u="none" strike="noStrike" baseline="0">
                <a:solidFill>
                  <a:srgbClr val="211D1E"/>
                </a:solidFill>
                <a:latin typeface="+mj-lt"/>
              </a:rPr>
              <a:t>1. Look at the list of values and </a:t>
            </a:r>
            <a:r>
              <a:rPr lang="en-US" sz="1800" b="1" i="0" u="none" strike="noStrike" baseline="0">
                <a:solidFill>
                  <a:schemeClr val="accent2"/>
                </a:solidFill>
                <a:latin typeface="+mj-lt"/>
              </a:rPr>
              <a:t>identify your top values. </a:t>
            </a:r>
            <a:r>
              <a:rPr lang="en-US" sz="1800" i="0" u="none" strike="noStrike" baseline="0">
                <a:solidFill>
                  <a:schemeClr val="tx2"/>
                </a:solidFill>
                <a:latin typeface="+mj-lt"/>
              </a:rPr>
              <a:t>Limit to 5 or fewer.</a:t>
            </a:r>
            <a:endParaRPr lang="en-US" sz="1800"/>
          </a:p>
        </p:txBody>
      </p:sp>
      <p:sp>
        <p:nvSpPr>
          <p:cNvPr id="11" name="TextBox 10">
            <a:extLst>
              <a:ext uri="{FF2B5EF4-FFF2-40B4-BE49-F238E27FC236}">
                <a16:creationId xmlns:a16="http://schemas.microsoft.com/office/drawing/2014/main" id="{49DC3E39-50A9-BA2B-3C32-091D4BEED12B}"/>
              </a:ext>
            </a:extLst>
          </p:cNvPr>
          <p:cNvSpPr txBox="1"/>
          <p:nvPr/>
        </p:nvSpPr>
        <p:spPr>
          <a:xfrm>
            <a:off x="209005" y="3415351"/>
            <a:ext cx="5092955" cy="923330"/>
          </a:xfrm>
          <a:prstGeom prst="rect">
            <a:avLst/>
          </a:prstGeom>
          <a:noFill/>
        </p:spPr>
        <p:txBody>
          <a:bodyPr wrap="square">
            <a:spAutoFit/>
          </a:bodyPr>
          <a:lstStyle/>
          <a:p>
            <a:pPr marL="287338" indent="-287338"/>
            <a:r>
              <a:rPr lang="en-US" sz="1800" b="0" i="0" u="none" strike="noStrike" baseline="0">
                <a:solidFill>
                  <a:srgbClr val="211D1E"/>
                </a:solidFill>
                <a:latin typeface="+mj-lt"/>
              </a:rPr>
              <a:t>2. Think of a time you </a:t>
            </a:r>
            <a:r>
              <a:rPr lang="en-US" sz="1800" b="1" i="0" u="none" strike="noStrike" baseline="0">
                <a:solidFill>
                  <a:schemeClr val="accent2"/>
                </a:solidFill>
                <a:latin typeface="+mj-lt"/>
              </a:rPr>
              <a:t>lived your values. </a:t>
            </a:r>
            <a:r>
              <a:rPr lang="en-US" sz="1800" i="0" u="none" strike="noStrike" baseline="0">
                <a:solidFill>
                  <a:schemeClr val="tx2"/>
                </a:solidFill>
                <a:latin typeface="+mj-lt"/>
              </a:rPr>
              <a:t>Which value/s showed up in that situation?</a:t>
            </a:r>
            <a:endParaRPr lang="en-US" sz="1800"/>
          </a:p>
        </p:txBody>
      </p:sp>
      <p:sp>
        <p:nvSpPr>
          <p:cNvPr id="12" name="Rectangle 11">
            <a:extLst>
              <a:ext uri="{FF2B5EF4-FFF2-40B4-BE49-F238E27FC236}">
                <a16:creationId xmlns:a16="http://schemas.microsoft.com/office/drawing/2014/main" id="{DFF19B49-D93C-24F1-B832-0C8523C92881}"/>
              </a:ext>
            </a:extLst>
          </p:cNvPr>
          <p:cNvSpPr/>
          <p:nvPr/>
        </p:nvSpPr>
        <p:spPr>
          <a:xfrm>
            <a:off x="286738" y="1619141"/>
            <a:ext cx="4694565" cy="159149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a:solidFill>
                  <a:schemeClr val="tx2"/>
                </a:solidFill>
              </a:rPr>
              <a:t>Enter your answer here:</a:t>
            </a:r>
          </a:p>
          <a:p>
            <a:endParaRPr lang="en-US" sz="1200">
              <a:solidFill>
                <a:schemeClr val="tx2"/>
              </a:solidFill>
            </a:endParaRPr>
          </a:p>
          <a:p>
            <a:endParaRPr lang="en-US" sz="1200">
              <a:solidFill>
                <a:schemeClr val="tx2"/>
              </a:solidFill>
            </a:endParaRPr>
          </a:p>
          <a:p>
            <a:endParaRPr lang="en-US" sz="1200">
              <a:solidFill>
                <a:schemeClr val="tx2"/>
              </a:solidFill>
            </a:endParaRPr>
          </a:p>
          <a:p>
            <a:endParaRPr lang="en-US" sz="1200">
              <a:solidFill>
                <a:schemeClr val="tx2"/>
              </a:solidFill>
            </a:endParaRPr>
          </a:p>
          <a:p>
            <a:endParaRPr lang="en-US" sz="1200">
              <a:solidFill>
                <a:schemeClr val="tx2"/>
              </a:solidFill>
            </a:endParaRPr>
          </a:p>
          <a:p>
            <a:endParaRPr lang="en-US" sz="1200">
              <a:solidFill>
                <a:schemeClr val="tx2"/>
              </a:solidFill>
            </a:endParaRPr>
          </a:p>
          <a:p>
            <a:endParaRPr lang="en-US" sz="1200">
              <a:solidFill>
                <a:schemeClr val="tx2"/>
              </a:solidFill>
            </a:endParaRPr>
          </a:p>
        </p:txBody>
      </p:sp>
      <p:sp>
        <p:nvSpPr>
          <p:cNvPr id="13" name="Rectangle 12">
            <a:extLst>
              <a:ext uri="{FF2B5EF4-FFF2-40B4-BE49-F238E27FC236}">
                <a16:creationId xmlns:a16="http://schemas.microsoft.com/office/drawing/2014/main" id="{AEA609C8-C390-F822-11CC-8D43B5E23EFD}"/>
              </a:ext>
            </a:extLst>
          </p:cNvPr>
          <p:cNvSpPr/>
          <p:nvPr/>
        </p:nvSpPr>
        <p:spPr>
          <a:xfrm>
            <a:off x="286739" y="4413283"/>
            <a:ext cx="4694564" cy="159149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a:solidFill>
                  <a:schemeClr val="tx2"/>
                </a:solidFill>
              </a:rPr>
              <a:t>Enter your answer here:</a:t>
            </a:r>
          </a:p>
          <a:p>
            <a:endParaRPr lang="en-US" sz="1200">
              <a:solidFill>
                <a:schemeClr val="tx2"/>
              </a:solidFill>
            </a:endParaRPr>
          </a:p>
          <a:p>
            <a:endParaRPr lang="en-US" sz="1200">
              <a:solidFill>
                <a:schemeClr val="tx2"/>
              </a:solidFill>
            </a:endParaRPr>
          </a:p>
        </p:txBody>
      </p:sp>
    </p:spTree>
    <p:custDataLst>
      <p:tags r:id="rId1"/>
    </p:custDataLst>
    <p:extLst>
      <p:ext uri="{BB962C8B-B14F-4D97-AF65-F5344CB8AC3E}">
        <p14:creationId xmlns:p14="http://schemas.microsoft.com/office/powerpoint/2010/main" val="1427407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8B08BB-37B4-2A15-8E20-94EB9B3AE41A}"/>
              </a:ext>
            </a:extLst>
          </p:cNvPr>
          <p:cNvSpPr>
            <a:spLocks noGrp="1"/>
          </p:cNvSpPr>
          <p:nvPr>
            <p:ph type="sldNum" sz="quarter" idx="12"/>
          </p:nvPr>
        </p:nvSpPr>
        <p:spPr/>
        <p:txBody>
          <a:bodyPr/>
          <a:lstStyle/>
          <a:p>
            <a:fld id="{CEECFCA9-F77F-4627-B4FF-32A2978341AA}" type="slidenum">
              <a:rPr lang="en-US" smtClean="0"/>
              <a:t>11</a:t>
            </a:fld>
            <a:endParaRPr lang="en-US"/>
          </a:p>
        </p:txBody>
      </p:sp>
      <p:sp>
        <p:nvSpPr>
          <p:cNvPr id="10" name="Speech Bubble: Oval 9">
            <a:extLst>
              <a:ext uri="{FF2B5EF4-FFF2-40B4-BE49-F238E27FC236}">
                <a16:creationId xmlns:a16="http://schemas.microsoft.com/office/drawing/2014/main" id="{17CC3060-3092-2A17-2300-2C864ADAA644}"/>
              </a:ext>
            </a:extLst>
          </p:cNvPr>
          <p:cNvSpPr/>
          <p:nvPr/>
        </p:nvSpPr>
        <p:spPr>
          <a:xfrm>
            <a:off x="8603207" y="2048492"/>
            <a:ext cx="2873630" cy="1730973"/>
          </a:xfrm>
          <a:prstGeom prst="wedgeEllipseCallout">
            <a:avLst/>
          </a:prstGeom>
          <a:solidFill>
            <a:srgbClr val="009A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 my last email…</a:t>
            </a:r>
          </a:p>
        </p:txBody>
      </p:sp>
      <p:sp>
        <p:nvSpPr>
          <p:cNvPr id="11" name="Speech Bubble: Oval 10">
            <a:extLst>
              <a:ext uri="{FF2B5EF4-FFF2-40B4-BE49-F238E27FC236}">
                <a16:creationId xmlns:a16="http://schemas.microsoft.com/office/drawing/2014/main" id="{09E938B9-DA20-539D-12E2-B4E09E496771}"/>
              </a:ext>
            </a:extLst>
          </p:cNvPr>
          <p:cNvSpPr/>
          <p:nvPr/>
        </p:nvSpPr>
        <p:spPr>
          <a:xfrm>
            <a:off x="6094412" y="153994"/>
            <a:ext cx="2782088" cy="2077752"/>
          </a:xfrm>
          <a:prstGeom prst="wedgeEllipse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Can you stand up and say a few words?</a:t>
            </a:r>
          </a:p>
        </p:txBody>
      </p:sp>
      <p:sp>
        <p:nvSpPr>
          <p:cNvPr id="13" name="Speech Bubble: Oval 12">
            <a:extLst>
              <a:ext uri="{FF2B5EF4-FFF2-40B4-BE49-F238E27FC236}">
                <a16:creationId xmlns:a16="http://schemas.microsoft.com/office/drawing/2014/main" id="{2547A6B7-F0BB-95FB-5261-990ADA668735}"/>
              </a:ext>
            </a:extLst>
          </p:cNvPr>
          <p:cNvSpPr/>
          <p:nvPr/>
        </p:nvSpPr>
        <p:spPr>
          <a:xfrm>
            <a:off x="763676" y="781050"/>
            <a:ext cx="3637634" cy="1826519"/>
          </a:xfrm>
          <a:prstGeom prst="wedgeEllipseCallout">
            <a:avLst>
              <a:gd name="adj1" fmla="val 16639"/>
              <a:gd name="adj2" fmla="val 59668"/>
            </a:avLst>
          </a:prstGeom>
          <a:solidFill>
            <a:srgbClr val="EC73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You can work on it over the weekend.</a:t>
            </a:r>
          </a:p>
        </p:txBody>
      </p:sp>
      <p:sp>
        <p:nvSpPr>
          <p:cNvPr id="14" name="Speech Bubble: Oval 13">
            <a:extLst>
              <a:ext uri="{FF2B5EF4-FFF2-40B4-BE49-F238E27FC236}">
                <a16:creationId xmlns:a16="http://schemas.microsoft.com/office/drawing/2014/main" id="{28445180-579E-3B68-115F-E6273796B7AB}"/>
              </a:ext>
            </a:extLst>
          </p:cNvPr>
          <p:cNvSpPr/>
          <p:nvPr/>
        </p:nvSpPr>
        <p:spPr>
          <a:xfrm>
            <a:off x="593857" y="3441426"/>
            <a:ext cx="2873630" cy="2191403"/>
          </a:xfrm>
          <a:prstGeom prst="wedgeEllipse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Can you come to my office?</a:t>
            </a:r>
          </a:p>
        </p:txBody>
      </p:sp>
      <p:sp>
        <p:nvSpPr>
          <p:cNvPr id="15" name="Speech Bubble: Oval 14">
            <a:extLst>
              <a:ext uri="{FF2B5EF4-FFF2-40B4-BE49-F238E27FC236}">
                <a16:creationId xmlns:a16="http://schemas.microsoft.com/office/drawing/2014/main" id="{807E6B70-B948-F508-1244-B119D4C3D28A}"/>
              </a:ext>
            </a:extLst>
          </p:cNvPr>
          <p:cNvSpPr/>
          <p:nvPr/>
        </p:nvSpPr>
        <p:spPr>
          <a:xfrm>
            <a:off x="4059753" y="2459376"/>
            <a:ext cx="2782088" cy="2077752"/>
          </a:xfrm>
          <a:prstGeom prst="wedgeEllipseCallout">
            <a:avLst>
              <a:gd name="adj1" fmla="val 9950"/>
              <a:gd name="adj2" fmla="val 61984"/>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We need to talk.</a:t>
            </a:r>
          </a:p>
        </p:txBody>
      </p:sp>
      <p:sp>
        <p:nvSpPr>
          <p:cNvPr id="4" name="Speech Bubble: Oval 3">
            <a:extLst>
              <a:ext uri="{FF2B5EF4-FFF2-40B4-BE49-F238E27FC236}">
                <a16:creationId xmlns:a16="http://schemas.microsoft.com/office/drawing/2014/main" id="{7F1A125C-2497-FDF1-F3FD-1924731A0A22}"/>
              </a:ext>
            </a:extLst>
          </p:cNvPr>
          <p:cNvSpPr/>
          <p:nvPr/>
        </p:nvSpPr>
        <p:spPr>
          <a:xfrm>
            <a:off x="6950597" y="4454000"/>
            <a:ext cx="2628026" cy="1730972"/>
          </a:xfrm>
          <a:prstGeom prst="wedgeEllipseCallout">
            <a:avLst>
              <a:gd name="adj1" fmla="val 22614"/>
              <a:gd name="adj2" fmla="val 55933"/>
            </a:avLst>
          </a:prstGeom>
          <a:solidFill>
            <a:srgbClr val="E757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Rush hour traffic</a:t>
            </a:r>
          </a:p>
        </p:txBody>
      </p:sp>
    </p:spTree>
    <p:custDataLst>
      <p:tags r:id="rId1"/>
    </p:custDataLst>
    <p:extLst>
      <p:ext uri="{BB962C8B-B14F-4D97-AF65-F5344CB8AC3E}">
        <p14:creationId xmlns:p14="http://schemas.microsoft.com/office/powerpoint/2010/main" val="436207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ppt_x"/>
                                          </p:val>
                                        </p:tav>
                                        <p:tav tm="100000">
                                          <p:val>
                                            <p:strVal val="#ppt_x"/>
                                          </p:val>
                                        </p:tav>
                                      </p:tavLst>
                                    </p:anim>
                                    <p:anim calcmode="lin" valueType="num">
                                      <p:cBhvr additive="base">
                                        <p:cTn id="18" dur="75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3250"/>
                            </p:stCondLst>
                            <p:childTnLst>
                              <p:par>
                                <p:cTn id="20" presetID="2" presetClass="entr" presetSubtype="4" fill="hold" grpId="0" nodeType="afterEffect">
                                  <p:stCondLst>
                                    <p:cond delay="5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fill="hold"/>
                                        <p:tgtEl>
                                          <p:spTgt spid="4"/>
                                        </p:tgtEl>
                                        <p:attrNameLst>
                                          <p:attrName>ppt_x</p:attrName>
                                        </p:attrNameLst>
                                      </p:cBhvr>
                                      <p:tavLst>
                                        <p:tav tm="0">
                                          <p:val>
                                            <p:strVal val="#ppt_x"/>
                                          </p:val>
                                        </p:tav>
                                        <p:tav tm="100000">
                                          <p:val>
                                            <p:strVal val="#ppt_x"/>
                                          </p:val>
                                        </p:tav>
                                      </p:tavLst>
                                    </p:anim>
                                    <p:anim calcmode="lin" valueType="num">
                                      <p:cBhvr additive="base">
                                        <p:cTn id="23" dur="75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2" presetClass="entr" presetSubtype="4"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ppt_x"/>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5750"/>
                            </p:stCondLst>
                            <p:childTnLst>
                              <p:par>
                                <p:cTn id="30" presetID="2" presetClass="entr" presetSubtype="4" fill="hold" grpId="0" nodeType="afterEffect">
                                  <p:stCondLst>
                                    <p:cond delay="5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ppt_x"/>
                                          </p:val>
                                        </p:tav>
                                        <p:tav tm="100000">
                                          <p:val>
                                            <p:strVal val="#ppt_x"/>
                                          </p:val>
                                        </p:tav>
                                      </p:tavLst>
                                    </p:anim>
                                    <p:anim calcmode="lin" valueType="num">
                                      <p:cBhvr additive="base">
                                        <p:cTn id="33"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BA87A-91EF-DBAE-1A56-CE7F89012BCB}"/>
              </a:ext>
            </a:extLst>
          </p:cNvPr>
          <p:cNvSpPr>
            <a:spLocks noGrp="1"/>
          </p:cNvSpPr>
          <p:nvPr>
            <p:ph type="title"/>
          </p:nvPr>
        </p:nvSpPr>
        <p:spPr>
          <a:xfrm>
            <a:off x="380397" y="339212"/>
            <a:ext cx="9182703" cy="915850"/>
          </a:xfrm>
        </p:spPr>
        <p:txBody>
          <a:bodyPr/>
          <a:lstStyle/>
          <a:p>
            <a:r>
              <a:rPr lang="en-US" sz="3600"/>
              <a:t>Emotional Triggers in the Workplace</a:t>
            </a:r>
          </a:p>
        </p:txBody>
      </p:sp>
      <p:sp>
        <p:nvSpPr>
          <p:cNvPr id="3" name="Slide Number Placeholder 2">
            <a:extLst>
              <a:ext uri="{FF2B5EF4-FFF2-40B4-BE49-F238E27FC236}">
                <a16:creationId xmlns:a16="http://schemas.microsoft.com/office/drawing/2014/main" id="{F08B08BB-37B4-2A15-8E20-94EB9B3AE41A}"/>
              </a:ext>
            </a:extLst>
          </p:cNvPr>
          <p:cNvSpPr>
            <a:spLocks noGrp="1"/>
          </p:cNvSpPr>
          <p:nvPr>
            <p:ph type="sldNum" sz="quarter" idx="12"/>
          </p:nvPr>
        </p:nvSpPr>
        <p:spPr/>
        <p:txBody>
          <a:bodyPr/>
          <a:lstStyle/>
          <a:p>
            <a:fld id="{CEECFCA9-F77F-4627-B4FF-32A2978341AA}" type="slidenum">
              <a:rPr lang="en-US" smtClean="0"/>
              <a:t>12</a:t>
            </a:fld>
            <a:endParaRPr lang="en-US"/>
          </a:p>
        </p:txBody>
      </p:sp>
      <p:sp>
        <p:nvSpPr>
          <p:cNvPr id="12" name="Text Placeholder 6">
            <a:extLst>
              <a:ext uri="{FF2B5EF4-FFF2-40B4-BE49-F238E27FC236}">
                <a16:creationId xmlns:a16="http://schemas.microsoft.com/office/drawing/2014/main" id="{7C9793C7-15A6-80F9-9F96-0E20857E38A1}"/>
              </a:ext>
            </a:extLst>
          </p:cNvPr>
          <p:cNvSpPr txBox="1">
            <a:spLocks/>
          </p:cNvSpPr>
          <p:nvPr/>
        </p:nvSpPr>
        <p:spPr>
          <a:xfrm>
            <a:off x="5619448" y="2244921"/>
            <a:ext cx="5444822" cy="2592294"/>
          </a:xfrm>
          <a:prstGeom prst="rect">
            <a:avLst/>
          </a:prstGeom>
        </p:spPr>
        <p:txBody>
          <a:bodyPr vert="horz" lIns="0" tIns="0" rIns="0" bIns="0" rtlCol="0">
            <a:noAutofit/>
          </a:bodyPr>
          <a:lst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r>
              <a:rPr lang="en-US" sz="4000" b="1"/>
              <a:t>Triggers</a:t>
            </a:r>
            <a:r>
              <a:rPr lang="en-US" sz="3200" b="1"/>
              <a:t> are situations, events, or interactions that evoke </a:t>
            </a:r>
            <a:r>
              <a:rPr lang="en-US" sz="4000" b="1"/>
              <a:t>strong</a:t>
            </a:r>
            <a:r>
              <a:rPr lang="en-US" sz="3200" b="1"/>
              <a:t> emotional </a:t>
            </a:r>
            <a:r>
              <a:rPr lang="en-US" sz="4000" b="1"/>
              <a:t>reactions</a:t>
            </a:r>
            <a:r>
              <a:rPr lang="en-US" sz="3200" b="1"/>
              <a:t>. </a:t>
            </a:r>
          </a:p>
        </p:txBody>
      </p:sp>
      <p:grpSp>
        <p:nvGrpSpPr>
          <p:cNvPr id="6" name="Group 5">
            <a:extLst>
              <a:ext uri="{FF2B5EF4-FFF2-40B4-BE49-F238E27FC236}">
                <a16:creationId xmlns:a16="http://schemas.microsoft.com/office/drawing/2014/main" id="{03A3A97A-2ED6-A7B3-8C98-66FBDF1BCA4A}"/>
              </a:ext>
            </a:extLst>
          </p:cNvPr>
          <p:cNvGrpSpPr/>
          <p:nvPr/>
        </p:nvGrpSpPr>
        <p:grpSpPr>
          <a:xfrm>
            <a:off x="1083413" y="1137664"/>
            <a:ext cx="3459262" cy="4984577"/>
            <a:chOff x="845288" y="1299427"/>
            <a:chExt cx="3511296" cy="5059554"/>
          </a:xfrm>
        </p:grpSpPr>
        <p:pic>
          <p:nvPicPr>
            <p:cNvPr id="2" name="Picture 1">
              <a:extLst>
                <a:ext uri="{FF2B5EF4-FFF2-40B4-BE49-F238E27FC236}">
                  <a16:creationId xmlns:a16="http://schemas.microsoft.com/office/drawing/2014/main" id="{65101D92-9DA1-D356-3E8C-C7125E1F39C2}"/>
                </a:ext>
              </a:extLst>
            </p:cNvPr>
            <p:cNvPicPr>
              <a:picLocks noChangeAspect="1"/>
            </p:cNvPicPr>
            <p:nvPr/>
          </p:nvPicPr>
          <p:blipFill rotWithShape="1">
            <a:blip r:embed="rId4"/>
            <a:srcRect l="49801"/>
            <a:stretch/>
          </p:blipFill>
          <p:spPr>
            <a:xfrm flipH="1">
              <a:off x="845288" y="1299427"/>
              <a:ext cx="3511296" cy="2532371"/>
            </a:xfrm>
            <a:prstGeom prst="rect">
              <a:avLst/>
            </a:prstGeom>
          </p:spPr>
        </p:pic>
        <p:pic>
          <p:nvPicPr>
            <p:cNvPr id="5" name="Picture 4">
              <a:extLst>
                <a:ext uri="{FF2B5EF4-FFF2-40B4-BE49-F238E27FC236}">
                  <a16:creationId xmlns:a16="http://schemas.microsoft.com/office/drawing/2014/main" id="{7E7DE2D8-EA67-D31C-3D70-7CFB61520925}"/>
                </a:ext>
              </a:extLst>
            </p:cNvPr>
            <p:cNvPicPr>
              <a:picLocks noChangeAspect="1"/>
            </p:cNvPicPr>
            <p:nvPr/>
          </p:nvPicPr>
          <p:blipFill rotWithShape="1">
            <a:blip r:embed="rId4"/>
            <a:srcRect l="-1" r="49850"/>
            <a:stretch/>
          </p:blipFill>
          <p:spPr>
            <a:xfrm flipH="1">
              <a:off x="845288" y="3833379"/>
              <a:ext cx="3511296" cy="2525602"/>
            </a:xfrm>
            <a:prstGeom prst="rect">
              <a:avLst/>
            </a:prstGeom>
          </p:spPr>
        </p:pic>
      </p:grpSp>
    </p:spTree>
    <p:custDataLst>
      <p:tags r:id="rId1"/>
    </p:custDataLst>
    <p:extLst>
      <p:ext uri="{BB962C8B-B14F-4D97-AF65-F5344CB8AC3E}">
        <p14:creationId xmlns:p14="http://schemas.microsoft.com/office/powerpoint/2010/main" val="666912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a:extLst>
            <a:ext uri="{FF2B5EF4-FFF2-40B4-BE49-F238E27FC236}">
              <a16:creationId xmlns:a16="http://schemas.microsoft.com/office/drawing/2014/main" id="{58946046-58E7-6D78-5F94-062ADCD702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146858-7A24-4B3D-961D-98B77AEBE4CE}"/>
              </a:ext>
            </a:extLst>
          </p:cNvPr>
          <p:cNvSpPr>
            <a:spLocks noGrp="1"/>
          </p:cNvSpPr>
          <p:nvPr>
            <p:ph type="title"/>
          </p:nvPr>
        </p:nvSpPr>
        <p:spPr/>
        <p:txBody>
          <a:bodyPr/>
          <a:lstStyle/>
          <a:p>
            <a:r>
              <a:rPr lang="en-US" sz="3600"/>
              <a:t>Self-Reflection – 5 minutes</a:t>
            </a:r>
          </a:p>
        </p:txBody>
      </p:sp>
      <p:sp>
        <p:nvSpPr>
          <p:cNvPr id="3" name="Slide Number Placeholder 2">
            <a:extLst>
              <a:ext uri="{FF2B5EF4-FFF2-40B4-BE49-F238E27FC236}">
                <a16:creationId xmlns:a16="http://schemas.microsoft.com/office/drawing/2014/main" id="{9CEF0AC3-A3E2-A5E2-2426-480FA6EB22E8}"/>
              </a:ext>
            </a:extLst>
          </p:cNvPr>
          <p:cNvSpPr>
            <a:spLocks noGrp="1"/>
          </p:cNvSpPr>
          <p:nvPr>
            <p:ph type="sldNum" sz="quarter" idx="12"/>
          </p:nvPr>
        </p:nvSpPr>
        <p:spPr/>
        <p:txBody>
          <a:bodyPr/>
          <a:lstStyle/>
          <a:p>
            <a:fld id="{CEECFCA9-F77F-4627-B4FF-32A2978341AA}" type="slidenum">
              <a:rPr lang="en-US" smtClean="0"/>
              <a:t>13</a:t>
            </a:fld>
            <a:endParaRPr lang="en-US"/>
          </a:p>
        </p:txBody>
      </p:sp>
      <p:sp>
        <p:nvSpPr>
          <p:cNvPr id="10" name="Content Placeholder 5">
            <a:extLst>
              <a:ext uri="{FF2B5EF4-FFF2-40B4-BE49-F238E27FC236}">
                <a16:creationId xmlns:a16="http://schemas.microsoft.com/office/drawing/2014/main" id="{0B456EE6-808F-689D-A817-BCF6D86DF7B3}"/>
              </a:ext>
            </a:extLst>
          </p:cNvPr>
          <p:cNvSpPr txBox="1">
            <a:spLocks/>
          </p:cNvSpPr>
          <p:nvPr/>
        </p:nvSpPr>
        <p:spPr>
          <a:xfrm>
            <a:off x="559434" y="1518770"/>
            <a:ext cx="6895103" cy="1343552"/>
          </a:xfrm>
          <a:prstGeom prst="rect">
            <a:avLst/>
          </a:prstGeom>
        </p:spPr>
        <p:txBody>
          <a:bodyPr vert="horz" lIns="0" tIns="0" rIns="0" bIns="0" rtlCol="0">
            <a:normAutofit/>
          </a:bodyPr>
          <a:lst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2000" b="1">
                <a:solidFill>
                  <a:schemeClr val="accent2"/>
                </a:solidFill>
                <a:latin typeface="+mj-lt"/>
              </a:rPr>
              <a:t>Instructions:</a:t>
            </a:r>
          </a:p>
          <a:p>
            <a:r>
              <a:rPr lang="en-US" sz="2000" b="1">
                <a:solidFill>
                  <a:srgbClr val="211D1E"/>
                </a:solidFill>
                <a:latin typeface="+mj-lt"/>
              </a:rPr>
              <a:t>Look at the list of your top values.</a:t>
            </a:r>
          </a:p>
          <a:p>
            <a:endParaRPr lang="en-US">
              <a:latin typeface="+mj-lt"/>
            </a:endParaRPr>
          </a:p>
        </p:txBody>
      </p:sp>
      <p:sp>
        <p:nvSpPr>
          <p:cNvPr id="11" name="Content Placeholder 5">
            <a:extLst>
              <a:ext uri="{FF2B5EF4-FFF2-40B4-BE49-F238E27FC236}">
                <a16:creationId xmlns:a16="http://schemas.microsoft.com/office/drawing/2014/main" id="{F4529635-FF75-C5E2-FE82-69217146F196}"/>
              </a:ext>
            </a:extLst>
          </p:cNvPr>
          <p:cNvSpPr txBox="1">
            <a:spLocks/>
          </p:cNvSpPr>
          <p:nvPr/>
        </p:nvSpPr>
        <p:spPr>
          <a:xfrm>
            <a:off x="559434" y="2566749"/>
            <a:ext cx="5203191" cy="2919651"/>
          </a:xfrm>
          <a:prstGeom prst="rect">
            <a:avLst/>
          </a:prstGeom>
        </p:spPr>
        <p:txBody>
          <a:bodyPr vert="horz" lIns="0" tIns="0" rIns="0" bIns="0" rtlCol="0">
            <a:normAutofit/>
          </a:bodyPr>
          <a:lst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31775" indent="-231775">
              <a:spcBef>
                <a:spcPts val="1800"/>
              </a:spcBef>
              <a:spcAft>
                <a:spcPts val="1200"/>
              </a:spcAft>
              <a:buAutoNum type="arabicPeriod"/>
            </a:pPr>
            <a:r>
              <a:rPr lang="en-US" sz="2000">
                <a:solidFill>
                  <a:srgbClr val="211D1E"/>
                </a:solidFill>
                <a:latin typeface="+mj-lt"/>
              </a:rPr>
              <a:t>Think of a time (related to work) when you had a </a:t>
            </a:r>
            <a:r>
              <a:rPr lang="en-US" sz="2000" b="1">
                <a:solidFill>
                  <a:schemeClr val="accent2"/>
                </a:solidFill>
                <a:latin typeface="+mj-lt"/>
              </a:rPr>
              <a:t>strong emotional response </a:t>
            </a:r>
            <a:r>
              <a:rPr lang="en-US" sz="2000">
                <a:solidFill>
                  <a:srgbClr val="211D1E"/>
                </a:solidFill>
                <a:latin typeface="+mj-lt"/>
              </a:rPr>
              <a:t>to something. Was it related to a top value? </a:t>
            </a:r>
          </a:p>
          <a:p>
            <a:pPr marL="287338" indent="-287338">
              <a:spcBef>
                <a:spcPts val="1800"/>
              </a:spcBef>
              <a:spcAft>
                <a:spcPts val="600"/>
              </a:spcAft>
              <a:buAutoNum type="arabicPeriod"/>
            </a:pPr>
            <a:r>
              <a:rPr lang="en-US" sz="2000">
                <a:solidFill>
                  <a:srgbClr val="211D1E"/>
                </a:solidFill>
                <a:latin typeface="+mj-lt"/>
              </a:rPr>
              <a:t>What’s one way you know people can push your buttons or trigger you?</a:t>
            </a:r>
          </a:p>
        </p:txBody>
      </p:sp>
      <p:pic>
        <p:nvPicPr>
          <p:cNvPr id="2" name="Graphic 1">
            <a:extLst>
              <a:ext uri="{FF2B5EF4-FFF2-40B4-BE49-F238E27FC236}">
                <a16:creationId xmlns:a16="http://schemas.microsoft.com/office/drawing/2014/main" id="{A4D86270-6FB4-5CAE-5EA2-52DAD7D4D5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14618" y="5830956"/>
            <a:ext cx="731520" cy="731520"/>
          </a:xfrm>
          <a:prstGeom prst="rect">
            <a:avLst/>
          </a:prstGeom>
        </p:spPr>
      </p:pic>
      <p:pic>
        <p:nvPicPr>
          <p:cNvPr id="9" name="Picture 8">
            <a:extLst>
              <a:ext uri="{FF2B5EF4-FFF2-40B4-BE49-F238E27FC236}">
                <a16:creationId xmlns:a16="http://schemas.microsoft.com/office/drawing/2014/main" id="{F180D28A-5B14-C789-3FBB-DE2866718813}"/>
              </a:ext>
            </a:extLst>
          </p:cNvPr>
          <p:cNvPicPr>
            <a:picLocks noChangeAspect="1"/>
          </p:cNvPicPr>
          <p:nvPr/>
        </p:nvPicPr>
        <p:blipFill>
          <a:blip r:embed="rId6"/>
          <a:stretch>
            <a:fillRect/>
          </a:stretch>
        </p:blipFill>
        <p:spPr>
          <a:xfrm>
            <a:off x="6426201" y="1916897"/>
            <a:ext cx="4876810" cy="3252223"/>
          </a:xfrm>
          <a:prstGeom prst="rect">
            <a:avLst/>
          </a:prstGeom>
        </p:spPr>
      </p:pic>
      <p:sp>
        <p:nvSpPr>
          <p:cNvPr id="5" name="Rectangle: Single Corner Snipped 4">
            <a:extLst>
              <a:ext uri="{FF2B5EF4-FFF2-40B4-BE49-F238E27FC236}">
                <a16:creationId xmlns:a16="http://schemas.microsoft.com/office/drawing/2014/main" id="{D7B5B3BD-A6B6-204D-B753-3DC8926F5EEF}"/>
              </a:ext>
            </a:extLst>
          </p:cNvPr>
          <p:cNvSpPr/>
          <p:nvPr/>
        </p:nvSpPr>
        <p:spPr>
          <a:xfrm>
            <a:off x="11125200" y="85906"/>
            <a:ext cx="555178" cy="737526"/>
          </a:xfrm>
          <a:prstGeom prst="snip1Rect">
            <a:avLst>
              <a:gd name="adj" fmla="val 3954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a:solidFill>
                  <a:schemeClr val="accent2"/>
                </a:solidFill>
              </a:rPr>
              <a:t>3</a:t>
            </a:r>
          </a:p>
        </p:txBody>
      </p:sp>
    </p:spTree>
    <p:custDataLst>
      <p:tags r:id="rId1"/>
    </p:custDataLst>
    <p:extLst>
      <p:ext uri="{BB962C8B-B14F-4D97-AF65-F5344CB8AC3E}">
        <p14:creationId xmlns:p14="http://schemas.microsoft.com/office/powerpoint/2010/main" val="216602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037C5-06D3-6D1F-DDF4-88A35A8384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5D90DB-857A-3990-2ECC-D47734A1A912}"/>
              </a:ext>
            </a:extLst>
          </p:cNvPr>
          <p:cNvSpPr>
            <a:spLocks noGrp="1"/>
          </p:cNvSpPr>
          <p:nvPr>
            <p:ph type="title"/>
          </p:nvPr>
        </p:nvSpPr>
        <p:spPr/>
        <p:txBody>
          <a:bodyPr/>
          <a:lstStyle/>
          <a:p>
            <a:r>
              <a:rPr lang="en-US" sz="3600"/>
              <a:t>Self-Reflection - Debrief</a:t>
            </a:r>
          </a:p>
        </p:txBody>
      </p:sp>
      <p:sp>
        <p:nvSpPr>
          <p:cNvPr id="3" name="Slide Number Placeholder 2">
            <a:extLst>
              <a:ext uri="{FF2B5EF4-FFF2-40B4-BE49-F238E27FC236}">
                <a16:creationId xmlns:a16="http://schemas.microsoft.com/office/drawing/2014/main" id="{4ABB8957-351D-7961-277A-385F359C0D0D}"/>
              </a:ext>
            </a:extLst>
          </p:cNvPr>
          <p:cNvSpPr>
            <a:spLocks noGrp="1"/>
          </p:cNvSpPr>
          <p:nvPr>
            <p:ph type="sldNum" sz="quarter" idx="12"/>
          </p:nvPr>
        </p:nvSpPr>
        <p:spPr/>
        <p:txBody>
          <a:bodyPr/>
          <a:lstStyle/>
          <a:p>
            <a:fld id="{CEECFCA9-F77F-4627-B4FF-32A2978341AA}" type="slidenum">
              <a:rPr lang="en-US" smtClean="0"/>
              <a:t>14</a:t>
            </a:fld>
            <a:endParaRPr lang="en-US"/>
          </a:p>
        </p:txBody>
      </p:sp>
      <p:sp>
        <p:nvSpPr>
          <p:cNvPr id="10" name="Content Placeholder 5">
            <a:extLst>
              <a:ext uri="{FF2B5EF4-FFF2-40B4-BE49-F238E27FC236}">
                <a16:creationId xmlns:a16="http://schemas.microsoft.com/office/drawing/2014/main" id="{39B7361D-FB10-AC70-3F9D-3B4C307CA715}"/>
              </a:ext>
            </a:extLst>
          </p:cNvPr>
          <p:cNvSpPr txBox="1">
            <a:spLocks/>
          </p:cNvSpPr>
          <p:nvPr/>
        </p:nvSpPr>
        <p:spPr>
          <a:xfrm>
            <a:off x="559434" y="1255061"/>
            <a:ext cx="10503530" cy="1159585"/>
          </a:xfrm>
          <a:prstGeom prst="rect">
            <a:avLst/>
          </a:prstGeom>
        </p:spPr>
        <p:txBody>
          <a:bodyPr vert="horz" lIns="0" tIns="0" rIns="0" bIns="0" rtlCol="0">
            <a:normAutofit/>
          </a:bodyPr>
          <a:lst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2000">
                <a:solidFill>
                  <a:srgbClr val="211D1E"/>
                </a:solidFill>
                <a:latin typeface="+mj-lt"/>
              </a:rPr>
              <a:t>What did you learn in this exercise?</a:t>
            </a:r>
          </a:p>
          <a:p>
            <a:endParaRPr lang="en-US">
              <a:latin typeface="+mj-lt"/>
            </a:endParaRPr>
          </a:p>
        </p:txBody>
      </p:sp>
      <p:pic>
        <p:nvPicPr>
          <p:cNvPr id="6" name="Picture 5">
            <a:extLst>
              <a:ext uri="{FF2B5EF4-FFF2-40B4-BE49-F238E27FC236}">
                <a16:creationId xmlns:a16="http://schemas.microsoft.com/office/drawing/2014/main" id="{5EAF51F1-24CA-422A-5F9D-92040BD1F410}"/>
              </a:ext>
            </a:extLst>
          </p:cNvPr>
          <p:cNvPicPr>
            <a:picLocks noChangeAspect="1"/>
          </p:cNvPicPr>
          <p:nvPr/>
        </p:nvPicPr>
        <p:blipFill>
          <a:blip r:embed="rId4"/>
          <a:stretch>
            <a:fillRect/>
          </a:stretch>
        </p:blipFill>
        <p:spPr>
          <a:xfrm>
            <a:off x="2243798" y="2160637"/>
            <a:ext cx="7697495" cy="4108984"/>
          </a:xfrm>
          <a:prstGeom prst="rect">
            <a:avLst/>
          </a:prstGeom>
        </p:spPr>
      </p:pic>
    </p:spTree>
    <p:custDataLst>
      <p:tags r:id="rId1"/>
    </p:custDataLst>
    <p:extLst>
      <p:ext uri="{BB962C8B-B14F-4D97-AF65-F5344CB8AC3E}">
        <p14:creationId xmlns:p14="http://schemas.microsoft.com/office/powerpoint/2010/main" val="1384427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0C5CF-1F72-B864-C5BF-9E3CA98F58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BE8CF1-C2CF-7352-C36B-32769D2598F4}"/>
              </a:ext>
            </a:extLst>
          </p:cNvPr>
          <p:cNvSpPr>
            <a:spLocks noGrp="1"/>
          </p:cNvSpPr>
          <p:nvPr>
            <p:ph type="title"/>
          </p:nvPr>
        </p:nvSpPr>
        <p:spPr/>
        <p:txBody>
          <a:bodyPr/>
          <a:lstStyle/>
          <a:p>
            <a:r>
              <a:rPr lang="en-US" sz="3600"/>
              <a:t>Emotional Intelligence Competencies</a:t>
            </a:r>
          </a:p>
        </p:txBody>
      </p:sp>
      <p:sp>
        <p:nvSpPr>
          <p:cNvPr id="2" name="Footer Placeholder 1">
            <a:extLst>
              <a:ext uri="{FF2B5EF4-FFF2-40B4-BE49-F238E27FC236}">
                <a16:creationId xmlns:a16="http://schemas.microsoft.com/office/drawing/2014/main" id="{AB60D1A6-072D-96C2-DDD2-82EF44752628}"/>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42" name="Rectangle 41">
            <a:extLst>
              <a:ext uri="{FF2B5EF4-FFF2-40B4-BE49-F238E27FC236}">
                <a16:creationId xmlns:a16="http://schemas.microsoft.com/office/drawing/2014/main" id="{26F42B4A-2326-2CE4-405F-4B45969CF5BA}"/>
              </a:ext>
            </a:extLst>
          </p:cNvPr>
          <p:cNvSpPr/>
          <p:nvPr/>
        </p:nvSpPr>
        <p:spPr>
          <a:xfrm>
            <a:off x="589532" y="3710959"/>
            <a:ext cx="5511435" cy="2340864"/>
          </a:xfrm>
          <a:prstGeom prst="rect">
            <a:avLst/>
          </a:prstGeom>
          <a:solidFill>
            <a:srgbClr val="E851D5">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0E0"/>
              </a:solidFill>
              <a:effectLst/>
              <a:uLnTx/>
              <a:uFillTx/>
              <a:latin typeface="Segoe UI"/>
              <a:ea typeface="+mn-ea"/>
              <a:cs typeface="+mn-cs"/>
            </a:endParaRPr>
          </a:p>
        </p:txBody>
      </p:sp>
      <p:sp>
        <p:nvSpPr>
          <p:cNvPr id="44" name="Rectangle 43">
            <a:extLst>
              <a:ext uri="{FF2B5EF4-FFF2-40B4-BE49-F238E27FC236}">
                <a16:creationId xmlns:a16="http://schemas.microsoft.com/office/drawing/2014/main" id="{BD8F4247-EBAF-18EC-601E-FFB6C5FEFC90}"/>
              </a:ext>
            </a:extLst>
          </p:cNvPr>
          <p:cNvSpPr/>
          <p:nvPr/>
        </p:nvSpPr>
        <p:spPr>
          <a:xfrm>
            <a:off x="589532" y="1255061"/>
            <a:ext cx="5504880" cy="2340864"/>
          </a:xfrm>
          <a:prstGeom prst="rect">
            <a:avLst/>
          </a:prstGeom>
          <a:solidFill>
            <a:srgbClr val="FF7D7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0E0"/>
              </a:solidFill>
              <a:effectLst/>
              <a:uLnTx/>
              <a:uFillTx/>
              <a:latin typeface="Segoe UI"/>
              <a:ea typeface="+mn-ea"/>
              <a:cs typeface="+mn-cs"/>
            </a:endParaRPr>
          </a:p>
        </p:txBody>
      </p:sp>
      <p:sp>
        <p:nvSpPr>
          <p:cNvPr id="47" name="Freeform 5">
            <a:extLst>
              <a:ext uri="{FF2B5EF4-FFF2-40B4-BE49-F238E27FC236}">
                <a16:creationId xmlns:a16="http://schemas.microsoft.com/office/drawing/2014/main" id="{64D6AB35-4889-0780-C25E-DE008D68EA32}"/>
              </a:ext>
            </a:extLst>
          </p:cNvPr>
          <p:cNvSpPr>
            <a:spLocks/>
          </p:cNvSpPr>
          <p:nvPr/>
        </p:nvSpPr>
        <p:spPr bwMode="auto">
          <a:xfrm>
            <a:off x="6217246" y="1998046"/>
            <a:ext cx="1592263" cy="1593850"/>
          </a:xfrm>
          <a:custGeom>
            <a:avLst/>
            <a:gdLst>
              <a:gd name="T0" fmla="*/ 176 w 674"/>
              <a:gd name="T1" fmla="*/ 675 h 675"/>
              <a:gd name="T2" fmla="*/ 674 w 674"/>
              <a:gd name="T3" fmla="*/ 675 h 675"/>
              <a:gd name="T4" fmla="*/ 0 w 674"/>
              <a:gd name="T5" fmla="*/ 0 h 675"/>
              <a:gd name="T6" fmla="*/ 0 w 674"/>
              <a:gd name="T7" fmla="*/ 499 h 675"/>
              <a:gd name="T8" fmla="*/ 176 w 674"/>
              <a:gd name="T9" fmla="*/ 675 h 675"/>
            </a:gdLst>
            <a:ahLst/>
            <a:cxnLst>
              <a:cxn ang="0">
                <a:pos x="T0" y="T1"/>
              </a:cxn>
              <a:cxn ang="0">
                <a:pos x="T2" y="T3"/>
              </a:cxn>
              <a:cxn ang="0">
                <a:pos x="T4" y="T5"/>
              </a:cxn>
              <a:cxn ang="0">
                <a:pos x="T6" y="T7"/>
              </a:cxn>
              <a:cxn ang="0">
                <a:pos x="T8" y="T9"/>
              </a:cxn>
            </a:cxnLst>
            <a:rect l="0" t="0" r="r" b="b"/>
            <a:pathLst>
              <a:path w="674" h="675">
                <a:moveTo>
                  <a:pt x="176" y="675"/>
                </a:moveTo>
                <a:cubicBezTo>
                  <a:pt x="674" y="675"/>
                  <a:pt x="674" y="675"/>
                  <a:pt x="674" y="675"/>
                </a:cubicBezTo>
                <a:cubicBezTo>
                  <a:pt x="662" y="308"/>
                  <a:pt x="367" y="13"/>
                  <a:pt x="0" y="0"/>
                </a:cubicBezTo>
                <a:cubicBezTo>
                  <a:pt x="0" y="499"/>
                  <a:pt x="0" y="499"/>
                  <a:pt x="0" y="499"/>
                </a:cubicBezTo>
                <a:cubicBezTo>
                  <a:pt x="92" y="510"/>
                  <a:pt x="164" y="583"/>
                  <a:pt x="176" y="675"/>
                </a:cubicBezTo>
                <a:close/>
              </a:path>
            </a:pathLst>
          </a:custGeom>
          <a:solidFill>
            <a:srgbClr val="FF966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48" name="Freeform 6">
            <a:extLst>
              <a:ext uri="{FF2B5EF4-FFF2-40B4-BE49-F238E27FC236}">
                <a16:creationId xmlns:a16="http://schemas.microsoft.com/office/drawing/2014/main" id="{68FAE5D1-8A8D-A4D5-51A5-7EF5F290FD1F}"/>
              </a:ext>
            </a:extLst>
          </p:cNvPr>
          <p:cNvSpPr>
            <a:spLocks/>
          </p:cNvSpPr>
          <p:nvPr/>
        </p:nvSpPr>
        <p:spPr bwMode="auto">
          <a:xfrm>
            <a:off x="4504333" y="3710959"/>
            <a:ext cx="1593850" cy="1593850"/>
          </a:xfrm>
          <a:custGeom>
            <a:avLst/>
            <a:gdLst>
              <a:gd name="T0" fmla="*/ 499 w 675"/>
              <a:gd name="T1" fmla="*/ 0 h 675"/>
              <a:gd name="T2" fmla="*/ 0 w 675"/>
              <a:gd name="T3" fmla="*/ 0 h 675"/>
              <a:gd name="T4" fmla="*/ 675 w 675"/>
              <a:gd name="T5" fmla="*/ 675 h 675"/>
              <a:gd name="T6" fmla="*/ 675 w 675"/>
              <a:gd name="T7" fmla="*/ 176 h 675"/>
              <a:gd name="T8" fmla="*/ 499 w 675"/>
              <a:gd name="T9" fmla="*/ 0 h 675"/>
            </a:gdLst>
            <a:ahLst/>
            <a:cxnLst>
              <a:cxn ang="0">
                <a:pos x="T0" y="T1"/>
              </a:cxn>
              <a:cxn ang="0">
                <a:pos x="T2" y="T3"/>
              </a:cxn>
              <a:cxn ang="0">
                <a:pos x="T4" y="T5"/>
              </a:cxn>
              <a:cxn ang="0">
                <a:pos x="T6" y="T7"/>
              </a:cxn>
              <a:cxn ang="0">
                <a:pos x="T8" y="T9"/>
              </a:cxn>
            </a:cxnLst>
            <a:rect l="0" t="0" r="r" b="b"/>
            <a:pathLst>
              <a:path w="675" h="675">
                <a:moveTo>
                  <a:pt x="499" y="0"/>
                </a:moveTo>
                <a:cubicBezTo>
                  <a:pt x="0" y="0"/>
                  <a:pt x="0" y="0"/>
                  <a:pt x="0" y="0"/>
                </a:cubicBezTo>
                <a:cubicBezTo>
                  <a:pt x="13" y="367"/>
                  <a:pt x="308" y="662"/>
                  <a:pt x="675" y="675"/>
                </a:cubicBezTo>
                <a:cubicBezTo>
                  <a:pt x="675" y="176"/>
                  <a:pt x="675" y="176"/>
                  <a:pt x="675" y="176"/>
                </a:cubicBezTo>
                <a:cubicBezTo>
                  <a:pt x="583" y="165"/>
                  <a:pt x="510" y="92"/>
                  <a:pt x="499" y="0"/>
                </a:cubicBezTo>
                <a:close/>
              </a:path>
            </a:pathLst>
          </a:custGeom>
          <a:solidFill>
            <a:srgbClr val="E851D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49" name="Freeform 7">
            <a:extLst>
              <a:ext uri="{FF2B5EF4-FFF2-40B4-BE49-F238E27FC236}">
                <a16:creationId xmlns:a16="http://schemas.microsoft.com/office/drawing/2014/main" id="{5202BD45-9738-05BB-8630-ED61F307933E}"/>
              </a:ext>
            </a:extLst>
          </p:cNvPr>
          <p:cNvSpPr>
            <a:spLocks/>
          </p:cNvSpPr>
          <p:nvPr/>
        </p:nvSpPr>
        <p:spPr bwMode="auto">
          <a:xfrm>
            <a:off x="4504333" y="1998046"/>
            <a:ext cx="1593850" cy="1593850"/>
          </a:xfrm>
          <a:custGeom>
            <a:avLst/>
            <a:gdLst>
              <a:gd name="T0" fmla="*/ 675 w 675"/>
              <a:gd name="T1" fmla="*/ 499 h 675"/>
              <a:gd name="T2" fmla="*/ 675 w 675"/>
              <a:gd name="T3" fmla="*/ 0 h 675"/>
              <a:gd name="T4" fmla="*/ 0 w 675"/>
              <a:gd name="T5" fmla="*/ 675 h 675"/>
              <a:gd name="T6" fmla="*/ 499 w 675"/>
              <a:gd name="T7" fmla="*/ 675 h 675"/>
              <a:gd name="T8" fmla="*/ 675 w 675"/>
              <a:gd name="T9" fmla="*/ 499 h 675"/>
            </a:gdLst>
            <a:ahLst/>
            <a:cxnLst>
              <a:cxn ang="0">
                <a:pos x="T0" y="T1"/>
              </a:cxn>
              <a:cxn ang="0">
                <a:pos x="T2" y="T3"/>
              </a:cxn>
              <a:cxn ang="0">
                <a:pos x="T4" y="T5"/>
              </a:cxn>
              <a:cxn ang="0">
                <a:pos x="T6" y="T7"/>
              </a:cxn>
              <a:cxn ang="0">
                <a:pos x="T8" y="T9"/>
              </a:cxn>
            </a:cxnLst>
            <a:rect l="0" t="0" r="r" b="b"/>
            <a:pathLst>
              <a:path w="675" h="675">
                <a:moveTo>
                  <a:pt x="675" y="499"/>
                </a:moveTo>
                <a:cubicBezTo>
                  <a:pt x="675" y="0"/>
                  <a:pt x="675" y="0"/>
                  <a:pt x="675" y="0"/>
                </a:cubicBezTo>
                <a:cubicBezTo>
                  <a:pt x="308" y="13"/>
                  <a:pt x="13" y="308"/>
                  <a:pt x="0" y="675"/>
                </a:cubicBezTo>
                <a:cubicBezTo>
                  <a:pt x="499" y="675"/>
                  <a:pt x="499" y="675"/>
                  <a:pt x="499" y="675"/>
                </a:cubicBezTo>
                <a:cubicBezTo>
                  <a:pt x="510" y="583"/>
                  <a:pt x="583" y="510"/>
                  <a:pt x="675" y="499"/>
                </a:cubicBezTo>
                <a:close/>
              </a:path>
            </a:pathLst>
          </a:custGeom>
          <a:solidFill>
            <a:srgbClr val="FF7D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0" name="Freeform 8">
            <a:extLst>
              <a:ext uri="{FF2B5EF4-FFF2-40B4-BE49-F238E27FC236}">
                <a16:creationId xmlns:a16="http://schemas.microsoft.com/office/drawing/2014/main" id="{C8777AB9-C0CC-A4FE-729A-03F0F776ECA3}"/>
              </a:ext>
            </a:extLst>
          </p:cNvPr>
          <p:cNvSpPr>
            <a:spLocks/>
          </p:cNvSpPr>
          <p:nvPr/>
        </p:nvSpPr>
        <p:spPr bwMode="auto">
          <a:xfrm>
            <a:off x="6217246" y="3710959"/>
            <a:ext cx="1592263" cy="1593850"/>
          </a:xfrm>
          <a:custGeom>
            <a:avLst/>
            <a:gdLst>
              <a:gd name="T0" fmla="*/ 0 w 674"/>
              <a:gd name="T1" fmla="*/ 176 h 675"/>
              <a:gd name="T2" fmla="*/ 0 w 674"/>
              <a:gd name="T3" fmla="*/ 675 h 675"/>
              <a:gd name="T4" fmla="*/ 674 w 674"/>
              <a:gd name="T5" fmla="*/ 0 h 675"/>
              <a:gd name="T6" fmla="*/ 176 w 674"/>
              <a:gd name="T7" fmla="*/ 0 h 675"/>
              <a:gd name="T8" fmla="*/ 0 w 674"/>
              <a:gd name="T9" fmla="*/ 176 h 675"/>
            </a:gdLst>
            <a:ahLst/>
            <a:cxnLst>
              <a:cxn ang="0">
                <a:pos x="T0" y="T1"/>
              </a:cxn>
              <a:cxn ang="0">
                <a:pos x="T2" y="T3"/>
              </a:cxn>
              <a:cxn ang="0">
                <a:pos x="T4" y="T5"/>
              </a:cxn>
              <a:cxn ang="0">
                <a:pos x="T6" y="T7"/>
              </a:cxn>
              <a:cxn ang="0">
                <a:pos x="T8" y="T9"/>
              </a:cxn>
            </a:cxnLst>
            <a:rect l="0" t="0" r="r" b="b"/>
            <a:pathLst>
              <a:path w="674" h="675">
                <a:moveTo>
                  <a:pt x="0" y="176"/>
                </a:moveTo>
                <a:cubicBezTo>
                  <a:pt x="0" y="675"/>
                  <a:pt x="0" y="675"/>
                  <a:pt x="0" y="675"/>
                </a:cubicBezTo>
                <a:cubicBezTo>
                  <a:pt x="367" y="662"/>
                  <a:pt x="662" y="367"/>
                  <a:pt x="674" y="0"/>
                </a:cubicBezTo>
                <a:cubicBezTo>
                  <a:pt x="176" y="0"/>
                  <a:pt x="176" y="0"/>
                  <a:pt x="176" y="0"/>
                </a:cubicBezTo>
                <a:cubicBezTo>
                  <a:pt x="164" y="92"/>
                  <a:pt x="92" y="165"/>
                  <a:pt x="0" y="176"/>
                </a:cubicBezTo>
                <a:close/>
              </a:path>
            </a:pathLst>
          </a:custGeom>
          <a:solidFill>
            <a:srgbClr val="B424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1" name="Oval 50">
            <a:extLst>
              <a:ext uri="{FF2B5EF4-FFF2-40B4-BE49-F238E27FC236}">
                <a16:creationId xmlns:a16="http://schemas.microsoft.com/office/drawing/2014/main" id="{46A1F47E-8521-11FF-7BD1-B03A5AF13BDF}"/>
              </a:ext>
            </a:extLst>
          </p:cNvPr>
          <p:cNvSpPr>
            <a:spLocks noChangeArrowheads="1"/>
          </p:cNvSpPr>
          <p:nvPr/>
        </p:nvSpPr>
        <p:spPr bwMode="auto">
          <a:xfrm>
            <a:off x="5298084" y="2791796"/>
            <a:ext cx="1719263" cy="1719263"/>
          </a:xfrm>
          <a:prstGeom prst="ellipse">
            <a:avLst/>
          </a:prstGeom>
          <a:solidFill>
            <a:srgbClr val="FAF0E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7" name="Freeform 24">
            <a:extLst>
              <a:ext uri="{FF2B5EF4-FFF2-40B4-BE49-F238E27FC236}">
                <a16:creationId xmlns:a16="http://schemas.microsoft.com/office/drawing/2014/main" id="{AEE8EA6B-199B-4DE2-9740-AE44AA2E4875}"/>
              </a:ext>
            </a:extLst>
          </p:cNvPr>
          <p:cNvSpPr>
            <a:spLocks noEditPoints="1"/>
          </p:cNvSpPr>
          <p:nvPr/>
        </p:nvSpPr>
        <p:spPr bwMode="auto">
          <a:xfrm>
            <a:off x="5062540" y="4228424"/>
            <a:ext cx="492809" cy="492175"/>
          </a:xfrm>
          <a:custGeom>
            <a:avLst/>
            <a:gdLst>
              <a:gd name="T0" fmla="*/ 960 w 981"/>
              <a:gd name="T1" fmla="*/ 937 h 980"/>
              <a:gd name="T2" fmla="*/ 842 w 981"/>
              <a:gd name="T3" fmla="*/ 472 h 980"/>
              <a:gd name="T4" fmla="*/ 717 w 981"/>
              <a:gd name="T5" fmla="*/ 451 h 980"/>
              <a:gd name="T6" fmla="*/ 695 w 981"/>
              <a:gd name="T7" fmla="*/ 937 h 980"/>
              <a:gd name="T8" fmla="*/ 634 w 981"/>
              <a:gd name="T9" fmla="*/ 611 h 980"/>
              <a:gd name="T10" fmla="*/ 508 w 981"/>
              <a:gd name="T11" fmla="*/ 590 h 980"/>
              <a:gd name="T12" fmla="*/ 487 w 981"/>
              <a:gd name="T13" fmla="*/ 937 h 980"/>
              <a:gd name="T14" fmla="*/ 426 w 981"/>
              <a:gd name="T15" fmla="*/ 542 h 980"/>
              <a:gd name="T16" fmla="*/ 300 w 981"/>
              <a:gd name="T17" fmla="*/ 521 h 980"/>
              <a:gd name="T18" fmla="*/ 279 w 981"/>
              <a:gd name="T19" fmla="*/ 937 h 980"/>
              <a:gd name="T20" fmla="*/ 218 w 981"/>
              <a:gd name="T21" fmla="*/ 715 h 980"/>
              <a:gd name="T22" fmla="*/ 92 w 981"/>
              <a:gd name="T23" fmla="*/ 694 h 980"/>
              <a:gd name="T24" fmla="*/ 71 w 981"/>
              <a:gd name="T25" fmla="*/ 937 h 980"/>
              <a:gd name="T26" fmla="*/ 44 w 981"/>
              <a:gd name="T27" fmla="*/ 690 h 980"/>
              <a:gd name="T28" fmla="*/ 500 w 981"/>
              <a:gd name="T29" fmla="*/ 531 h 980"/>
              <a:gd name="T30" fmla="*/ 529 w 981"/>
              <a:gd name="T31" fmla="*/ 530 h 980"/>
              <a:gd name="T32" fmla="*/ 799 w 981"/>
              <a:gd name="T33" fmla="*/ 299 h 980"/>
              <a:gd name="T34" fmla="*/ 821 w 981"/>
              <a:gd name="T35" fmla="*/ 321 h 980"/>
              <a:gd name="T36" fmla="*/ 842 w 981"/>
              <a:gd name="T37" fmla="*/ 232 h 980"/>
              <a:gd name="T38" fmla="*/ 821 w 981"/>
              <a:gd name="T39" fmla="*/ 208 h 980"/>
              <a:gd name="T40" fmla="*/ 730 w 981"/>
              <a:gd name="T41" fmla="*/ 229 h 980"/>
              <a:gd name="T42" fmla="*/ 751 w 981"/>
              <a:gd name="T43" fmla="*/ 251 h 980"/>
              <a:gd name="T44" fmla="*/ 513 w 981"/>
              <a:gd name="T45" fmla="*/ 486 h 980"/>
              <a:gd name="T46" fmla="*/ 344 w 981"/>
              <a:gd name="T47" fmla="*/ 369 h 980"/>
              <a:gd name="T48" fmla="*/ 44 w 981"/>
              <a:gd name="T49" fmla="*/ 22 h 980"/>
              <a:gd name="T50" fmla="*/ 23 w 981"/>
              <a:gd name="T51" fmla="*/ 0 h 980"/>
              <a:gd name="T52" fmla="*/ 2 w 981"/>
              <a:gd name="T53" fmla="*/ 680 h 980"/>
              <a:gd name="T54" fmla="*/ 2 w 981"/>
              <a:gd name="T55" fmla="*/ 953 h 980"/>
              <a:gd name="T56" fmla="*/ 23 w 981"/>
              <a:gd name="T57" fmla="*/ 980 h 980"/>
              <a:gd name="T58" fmla="*/ 960 w 981"/>
              <a:gd name="T59" fmla="*/ 979 h 980"/>
              <a:gd name="T60" fmla="*/ 975 w 981"/>
              <a:gd name="T61" fmla="*/ 943 h 980"/>
              <a:gd name="T62" fmla="*/ 799 w 981"/>
              <a:gd name="T63" fmla="*/ 937 h 980"/>
              <a:gd name="T64" fmla="*/ 738 w 981"/>
              <a:gd name="T65" fmla="*/ 494 h 980"/>
              <a:gd name="T66" fmla="*/ 591 w 981"/>
              <a:gd name="T67" fmla="*/ 633 h 980"/>
              <a:gd name="T68" fmla="*/ 530 w 981"/>
              <a:gd name="T69" fmla="*/ 937 h 980"/>
              <a:gd name="T70" fmla="*/ 591 w 981"/>
              <a:gd name="T71" fmla="*/ 633 h 980"/>
              <a:gd name="T72" fmla="*/ 383 w 981"/>
              <a:gd name="T73" fmla="*/ 937 h 980"/>
              <a:gd name="T74" fmla="*/ 322 w 981"/>
              <a:gd name="T75" fmla="*/ 563 h 980"/>
              <a:gd name="T76" fmla="*/ 175 w 981"/>
              <a:gd name="T77" fmla="*/ 737 h 980"/>
              <a:gd name="T78" fmla="*/ 114 w 981"/>
              <a:gd name="T79" fmla="*/ 937 h 980"/>
              <a:gd name="T80" fmla="*/ 175 w 981"/>
              <a:gd name="T81" fmla="*/ 737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1" h="980">
                <a:moveTo>
                  <a:pt x="975" y="943"/>
                </a:moveTo>
                <a:cubicBezTo>
                  <a:pt x="971" y="939"/>
                  <a:pt x="966" y="937"/>
                  <a:pt x="960" y="937"/>
                </a:cubicBezTo>
                <a:cubicBezTo>
                  <a:pt x="842" y="937"/>
                  <a:pt x="842" y="937"/>
                  <a:pt x="842" y="937"/>
                </a:cubicBezTo>
                <a:cubicBezTo>
                  <a:pt x="842" y="472"/>
                  <a:pt x="842" y="472"/>
                  <a:pt x="842" y="472"/>
                </a:cubicBezTo>
                <a:cubicBezTo>
                  <a:pt x="842" y="461"/>
                  <a:pt x="832" y="451"/>
                  <a:pt x="821" y="451"/>
                </a:cubicBezTo>
                <a:cubicBezTo>
                  <a:pt x="717" y="451"/>
                  <a:pt x="717" y="451"/>
                  <a:pt x="717" y="451"/>
                </a:cubicBezTo>
                <a:cubicBezTo>
                  <a:pt x="705" y="451"/>
                  <a:pt x="695" y="461"/>
                  <a:pt x="695" y="472"/>
                </a:cubicBezTo>
                <a:cubicBezTo>
                  <a:pt x="695" y="937"/>
                  <a:pt x="695" y="937"/>
                  <a:pt x="695" y="937"/>
                </a:cubicBezTo>
                <a:cubicBezTo>
                  <a:pt x="634" y="937"/>
                  <a:pt x="634" y="937"/>
                  <a:pt x="634" y="937"/>
                </a:cubicBezTo>
                <a:cubicBezTo>
                  <a:pt x="634" y="611"/>
                  <a:pt x="634" y="611"/>
                  <a:pt x="634" y="611"/>
                </a:cubicBezTo>
                <a:cubicBezTo>
                  <a:pt x="634" y="599"/>
                  <a:pt x="624" y="590"/>
                  <a:pt x="613" y="590"/>
                </a:cubicBezTo>
                <a:cubicBezTo>
                  <a:pt x="508" y="590"/>
                  <a:pt x="508" y="590"/>
                  <a:pt x="508" y="590"/>
                </a:cubicBezTo>
                <a:cubicBezTo>
                  <a:pt x="497" y="590"/>
                  <a:pt x="487" y="599"/>
                  <a:pt x="487" y="611"/>
                </a:cubicBezTo>
                <a:cubicBezTo>
                  <a:pt x="487" y="937"/>
                  <a:pt x="487" y="937"/>
                  <a:pt x="487" y="937"/>
                </a:cubicBezTo>
                <a:cubicBezTo>
                  <a:pt x="426" y="937"/>
                  <a:pt x="426" y="937"/>
                  <a:pt x="426" y="937"/>
                </a:cubicBezTo>
                <a:cubicBezTo>
                  <a:pt x="426" y="542"/>
                  <a:pt x="426" y="542"/>
                  <a:pt x="426" y="542"/>
                </a:cubicBezTo>
                <a:cubicBezTo>
                  <a:pt x="426" y="530"/>
                  <a:pt x="416" y="521"/>
                  <a:pt x="404" y="521"/>
                </a:cubicBezTo>
                <a:cubicBezTo>
                  <a:pt x="300" y="521"/>
                  <a:pt x="300" y="521"/>
                  <a:pt x="300" y="521"/>
                </a:cubicBezTo>
                <a:cubicBezTo>
                  <a:pt x="289" y="521"/>
                  <a:pt x="279" y="530"/>
                  <a:pt x="279" y="542"/>
                </a:cubicBezTo>
                <a:cubicBezTo>
                  <a:pt x="279" y="937"/>
                  <a:pt x="279" y="937"/>
                  <a:pt x="279" y="937"/>
                </a:cubicBezTo>
                <a:cubicBezTo>
                  <a:pt x="218" y="937"/>
                  <a:pt x="218" y="937"/>
                  <a:pt x="218" y="937"/>
                </a:cubicBezTo>
                <a:cubicBezTo>
                  <a:pt x="218" y="715"/>
                  <a:pt x="218" y="715"/>
                  <a:pt x="218" y="715"/>
                </a:cubicBezTo>
                <a:cubicBezTo>
                  <a:pt x="218" y="704"/>
                  <a:pt x="208" y="694"/>
                  <a:pt x="196" y="694"/>
                </a:cubicBezTo>
                <a:cubicBezTo>
                  <a:pt x="92" y="694"/>
                  <a:pt x="92" y="694"/>
                  <a:pt x="92" y="694"/>
                </a:cubicBezTo>
                <a:cubicBezTo>
                  <a:pt x="80" y="694"/>
                  <a:pt x="71" y="704"/>
                  <a:pt x="71" y="715"/>
                </a:cubicBezTo>
                <a:cubicBezTo>
                  <a:pt x="71" y="937"/>
                  <a:pt x="71" y="937"/>
                  <a:pt x="71" y="937"/>
                </a:cubicBezTo>
                <a:cubicBezTo>
                  <a:pt x="44" y="937"/>
                  <a:pt x="44" y="937"/>
                  <a:pt x="44" y="937"/>
                </a:cubicBezTo>
                <a:cubicBezTo>
                  <a:pt x="44" y="690"/>
                  <a:pt x="44" y="690"/>
                  <a:pt x="44" y="690"/>
                </a:cubicBezTo>
                <a:cubicBezTo>
                  <a:pt x="358" y="414"/>
                  <a:pt x="358" y="414"/>
                  <a:pt x="358" y="414"/>
                </a:cubicBezTo>
                <a:cubicBezTo>
                  <a:pt x="500" y="531"/>
                  <a:pt x="500" y="531"/>
                  <a:pt x="500" y="531"/>
                </a:cubicBezTo>
                <a:cubicBezTo>
                  <a:pt x="504" y="534"/>
                  <a:pt x="509" y="536"/>
                  <a:pt x="514" y="536"/>
                </a:cubicBezTo>
                <a:cubicBezTo>
                  <a:pt x="519" y="536"/>
                  <a:pt x="525" y="534"/>
                  <a:pt x="529" y="530"/>
                </a:cubicBezTo>
                <a:cubicBezTo>
                  <a:pt x="799" y="279"/>
                  <a:pt x="799" y="279"/>
                  <a:pt x="799" y="279"/>
                </a:cubicBezTo>
                <a:cubicBezTo>
                  <a:pt x="799" y="299"/>
                  <a:pt x="799" y="299"/>
                  <a:pt x="799" y="299"/>
                </a:cubicBezTo>
                <a:cubicBezTo>
                  <a:pt x="799" y="305"/>
                  <a:pt x="801" y="310"/>
                  <a:pt x="805" y="314"/>
                </a:cubicBezTo>
                <a:cubicBezTo>
                  <a:pt x="809" y="318"/>
                  <a:pt x="815" y="321"/>
                  <a:pt x="821" y="321"/>
                </a:cubicBezTo>
                <a:cubicBezTo>
                  <a:pt x="832" y="321"/>
                  <a:pt x="842" y="311"/>
                  <a:pt x="842" y="300"/>
                </a:cubicBezTo>
                <a:cubicBezTo>
                  <a:pt x="842" y="232"/>
                  <a:pt x="842" y="232"/>
                  <a:pt x="842" y="232"/>
                </a:cubicBezTo>
                <a:cubicBezTo>
                  <a:pt x="843" y="221"/>
                  <a:pt x="835" y="210"/>
                  <a:pt x="824" y="208"/>
                </a:cubicBezTo>
                <a:cubicBezTo>
                  <a:pt x="823" y="208"/>
                  <a:pt x="822" y="208"/>
                  <a:pt x="821" y="208"/>
                </a:cubicBezTo>
                <a:cubicBezTo>
                  <a:pt x="751" y="208"/>
                  <a:pt x="751" y="208"/>
                  <a:pt x="751" y="208"/>
                </a:cubicBezTo>
                <a:cubicBezTo>
                  <a:pt x="739" y="208"/>
                  <a:pt x="730" y="218"/>
                  <a:pt x="730" y="229"/>
                </a:cubicBezTo>
                <a:cubicBezTo>
                  <a:pt x="730" y="235"/>
                  <a:pt x="732" y="240"/>
                  <a:pt x="736" y="245"/>
                </a:cubicBezTo>
                <a:cubicBezTo>
                  <a:pt x="740" y="249"/>
                  <a:pt x="745" y="251"/>
                  <a:pt x="751" y="251"/>
                </a:cubicBezTo>
                <a:cubicBezTo>
                  <a:pt x="766" y="251"/>
                  <a:pt x="766" y="251"/>
                  <a:pt x="766" y="251"/>
                </a:cubicBezTo>
                <a:cubicBezTo>
                  <a:pt x="513" y="486"/>
                  <a:pt x="513" y="486"/>
                  <a:pt x="513" y="486"/>
                </a:cubicBezTo>
                <a:cubicBezTo>
                  <a:pt x="371" y="369"/>
                  <a:pt x="371" y="369"/>
                  <a:pt x="371" y="369"/>
                </a:cubicBezTo>
                <a:cubicBezTo>
                  <a:pt x="364" y="363"/>
                  <a:pt x="351" y="363"/>
                  <a:pt x="344" y="369"/>
                </a:cubicBezTo>
                <a:cubicBezTo>
                  <a:pt x="44" y="633"/>
                  <a:pt x="44" y="633"/>
                  <a:pt x="44" y="633"/>
                </a:cubicBezTo>
                <a:cubicBezTo>
                  <a:pt x="44" y="22"/>
                  <a:pt x="44" y="22"/>
                  <a:pt x="44" y="22"/>
                </a:cubicBezTo>
                <a:cubicBezTo>
                  <a:pt x="44" y="10"/>
                  <a:pt x="35" y="0"/>
                  <a:pt x="23" y="0"/>
                </a:cubicBezTo>
                <a:cubicBezTo>
                  <a:pt x="23" y="0"/>
                  <a:pt x="23" y="0"/>
                  <a:pt x="23" y="0"/>
                </a:cubicBezTo>
                <a:cubicBezTo>
                  <a:pt x="11" y="0"/>
                  <a:pt x="1" y="10"/>
                  <a:pt x="2" y="21"/>
                </a:cubicBezTo>
                <a:cubicBezTo>
                  <a:pt x="2" y="680"/>
                  <a:pt x="2" y="680"/>
                  <a:pt x="2" y="680"/>
                </a:cubicBezTo>
                <a:cubicBezTo>
                  <a:pt x="1" y="680"/>
                  <a:pt x="1" y="681"/>
                  <a:pt x="2" y="681"/>
                </a:cubicBezTo>
                <a:cubicBezTo>
                  <a:pt x="2" y="953"/>
                  <a:pt x="2" y="953"/>
                  <a:pt x="2" y="953"/>
                </a:cubicBezTo>
                <a:cubicBezTo>
                  <a:pt x="0" y="961"/>
                  <a:pt x="2" y="968"/>
                  <a:pt x="8" y="974"/>
                </a:cubicBezTo>
                <a:cubicBezTo>
                  <a:pt x="12" y="978"/>
                  <a:pt x="17" y="980"/>
                  <a:pt x="23" y="980"/>
                </a:cubicBezTo>
                <a:cubicBezTo>
                  <a:pt x="25" y="980"/>
                  <a:pt x="26" y="980"/>
                  <a:pt x="28" y="979"/>
                </a:cubicBezTo>
                <a:cubicBezTo>
                  <a:pt x="960" y="979"/>
                  <a:pt x="960" y="979"/>
                  <a:pt x="960" y="979"/>
                </a:cubicBezTo>
                <a:cubicBezTo>
                  <a:pt x="971" y="979"/>
                  <a:pt x="981" y="970"/>
                  <a:pt x="981" y="958"/>
                </a:cubicBezTo>
                <a:cubicBezTo>
                  <a:pt x="981" y="953"/>
                  <a:pt x="979" y="947"/>
                  <a:pt x="975" y="943"/>
                </a:cubicBezTo>
                <a:close/>
                <a:moveTo>
                  <a:pt x="799" y="494"/>
                </a:moveTo>
                <a:cubicBezTo>
                  <a:pt x="799" y="937"/>
                  <a:pt x="799" y="937"/>
                  <a:pt x="799" y="937"/>
                </a:cubicBezTo>
                <a:cubicBezTo>
                  <a:pt x="738" y="937"/>
                  <a:pt x="738" y="937"/>
                  <a:pt x="738" y="937"/>
                </a:cubicBezTo>
                <a:cubicBezTo>
                  <a:pt x="738" y="494"/>
                  <a:pt x="738" y="494"/>
                  <a:pt x="738" y="494"/>
                </a:cubicBezTo>
                <a:lnTo>
                  <a:pt x="799" y="494"/>
                </a:lnTo>
                <a:close/>
                <a:moveTo>
                  <a:pt x="591" y="633"/>
                </a:moveTo>
                <a:cubicBezTo>
                  <a:pt x="591" y="937"/>
                  <a:pt x="591" y="937"/>
                  <a:pt x="591" y="937"/>
                </a:cubicBezTo>
                <a:cubicBezTo>
                  <a:pt x="530" y="937"/>
                  <a:pt x="530" y="937"/>
                  <a:pt x="530" y="937"/>
                </a:cubicBezTo>
                <a:cubicBezTo>
                  <a:pt x="530" y="633"/>
                  <a:pt x="530" y="633"/>
                  <a:pt x="530" y="633"/>
                </a:cubicBezTo>
                <a:lnTo>
                  <a:pt x="591" y="633"/>
                </a:lnTo>
                <a:close/>
                <a:moveTo>
                  <a:pt x="383" y="563"/>
                </a:moveTo>
                <a:cubicBezTo>
                  <a:pt x="383" y="937"/>
                  <a:pt x="383" y="937"/>
                  <a:pt x="383" y="937"/>
                </a:cubicBezTo>
                <a:cubicBezTo>
                  <a:pt x="322" y="937"/>
                  <a:pt x="322" y="937"/>
                  <a:pt x="322" y="937"/>
                </a:cubicBezTo>
                <a:cubicBezTo>
                  <a:pt x="322" y="563"/>
                  <a:pt x="322" y="563"/>
                  <a:pt x="322" y="563"/>
                </a:cubicBezTo>
                <a:lnTo>
                  <a:pt x="383" y="563"/>
                </a:lnTo>
                <a:close/>
                <a:moveTo>
                  <a:pt x="175" y="737"/>
                </a:moveTo>
                <a:cubicBezTo>
                  <a:pt x="175" y="937"/>
                  <a:pt x="175" y="937"/>
                  <a:pt x="175" y="937"/>
                </a:cubicBezTo>
                <a:cubicBezTo>
                  <a:pt x="114" y="937"/>
                  <a:pt x="114" y="937"/>
                  <a:pt x="114" y="937"/>
                </a:cubicBezTo>
                <a:cubicBezTo>
                  <a:pt x="114" y="737"/>
                  <a:pt x="114" y="737"/>
                  <a:pt x="114" y="737"/>
                </a:cubicBezTo>
                <a:lnTo>
                  <a:pt x="175" y="737"/>
                </a:lnTo>
                <a:close/>
              </a:path>
            </a:pathLst>
          </a:custGeom>
          <a:solidFill>
            <a:srgbClr val="FAF0E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nvGrpSpPr>
          <p:cNvPr id="58" name="Group 57">
            <a:extLst>
              <a:ext uri="{FF2B5EF4-FFF2-40B4-BE49-F238E27FC236}">
                <a16:creationId xmlns:a16="http://schemas.microsoft.com/office/drawing/2014/main" id="{D65FFC2A-E2E3-2DDD-22C7-B085F4C161AF}"/>
              </a:ext>
            </a:extLst>
          </p:cNvPr>
          <p:cNvGrpSpPr/>
          <p:nvPr/>
        </p:nvGrpSpPr>
        <p:grpSpPr>
          <a:xfrm>
            <a:off x="5062540" y="2602747"/>
            <a:ext cx="439020" cy="473324"/>
            <a:chOff x="11763375" y="241300"/>
            <a:chExt cx="3514724" cy="3789363"/>
          </a:xfrm>
          <a:solidFill>
            <a:srgbClr val="FAF0E0"/>
          </a:solidFill>
        </p:grpSpPr>
        <p:sp>
          <p:nvSpPr>
            <p:cNvPr id="59" name="Freeform 42">
              <a:extLst>
                <a:ext uri="{FF2B5EF4-FFF2-40B4-BE49-F238E27FC236}">
                  <a16:creationId xmlns:a16="http://schemas.microsoft.com/office/drawing/2014/main" id="{A1557AAC-B6F1-65C3-3907-1BDE059F35AF}"/>
                </a:ext>
              </a:extLst>
            </p:cNvPr>
            <p:cNvSpPr>
              <a:spLocks noEditPoints="1"/>
            </p:cNvSpPr>
            <p:nvPr/>
          </p:nvSpPr>
          <p:spPr bwMode="auto">
            <a:xfrm>
              <a:off x="11763375" y="241300"/>
              <a:ext cx="3514724" cy="3789363"/>
            </a:xfrm>
            <a:custGeom>
              <a:avLst/>
              <a:gdLst>
                <a:gd name="T0" fmla="*/ 2139 w 2228"/>
                <a:gd name="T1" fmla="*/ 1080 h 2402"/>
                <a:gd name="T2" fmla="*/ 972 w 2228"/>
                <a:gd name="T3" fmla="*/ 490 h 2402"/>
                <a:gd name="T4" fmla="*/ 627 w 2228"/>
                <a:gd name="T5" fmla="*/ 106 h 2402"/>
                <a:gd name="T6" fmla="*/ 108 w 2228"/>
                <a:gd name="T7" fmla="*/ 629 h 2402"/>
                <a:gd name="T8" fmla="*/ 633 w 2228"/>
                <a:gd name="T9" fmla="*/ 1580 h 2402"/>
                <a:gd name="T10" fmla="*/ 755 w 2228"/>
                <a:gd name="T11" fmla="*/ 2402 h 2402"/>
                <a:gd name="T12" fmla="*/ 1666 w 2228"/>
                <a:gd name="T13" fmla="*/ 2226 h 2402"/>
                <a:gd name="T14" fmla="*/ 1868 w 2228"/>
                <a:gd name="T15" fmla="*/ 2198 h 2402"/>
                <a:gd name="T16" fmla="*/ 2033 w 2228"/>
                <a:gd name="T17" fmla="*/ 1995 h 2402"/>
                <a:gd name="T18" fmla="*/ 2084 w 2228"/>
                <a:gd name="T19" fmla="*/ 1851 h 2402"/>
                <a:gd name="T20" fmla="*/ 2175 w 2228"/>
                <a:gd name="T21" fmla="*/ 1687 h 2402"/>
                <a:gd name="T22" fmla="*/ 173 w 2228"/>
                <a:gd name="T23" fmla="*/ 564 h 2402"/>
                <a:gd name="T24" fmla="*/ 566 w 2228"/>
                <a:gd name="T25" fmla="*/ 176 h 2402"/>
                <a:gd name="T26" fmla="*/ 275 w 2228"/>
                <a:gd name="T27" fmla="*/ 629 h 2402"/>
                <a:gd name="T28" fmla="*/ 1978 w 2228"/>
                <a:gd name="T29" fmla="*/ 1857 h 2402"/>
                <a:gd name="T30" fmla="*/ 1946 w 2228"/>
                <a:gd name="T31" fmla="*/ 2022 h 2402"/>
                <a:gd name="T32" fmla="*/ 1800 w 2228"/>
                <a:gd name="T33" fmla="*/ 2102 h 2402"/>
                <a:gd name="T34" fmla="*/ 818 w 2228"/>
                <a:gd name="T35" fmla="*/ 2309 h 2402"/>
                <a:gd name="T36" fmla="*/ 858 w 2228"/>
                <a:gd name="T37" fmla="*/ 1113 h 2402"/>
                <a:gd name="T38" fmla="*/ 981 w 2228"/>
                <a:gd name="T39" fmla="*/ 1312 h 2402"/>
                <a:gd name="T40" fmla="*/ 1043 w 2228"/>
                <a:gd name="T41" fmla="*/ 1583 h 2402"/>
                <a:gd name="T42" fmla="*/ 1222 w 2228"/>
                <a:gd name="T43" fmla="*/ 1553 h 2402"/>
                <a:gd name="T44" fmla="*/ 1451 w 2228"/>
                <a:gd name="T45" fmla="*/ 1637 h 2402"/>
                <a:gd name="T46" fmla="*/ 1604 w 2228"/>
                <a:gd name="T47" fmla="*/ 1597 h 2402"/>
                <a:gd name="T48" fmla="*/ 1677 w 2228"/>
                <a:gd name="T49" fmla="*/ 1364 h 2402"/>
                <a:gd name="T50" fmla="*/ 1825 w 2228"/>
                <a:gd name="T51" fmla="*/ 1129 h 2402"/>
                <a:gd name="T52" fmla="*/ 1732 w 2228"/>
                <a:gd name="T53" fmla="*/ 959 h 2402"/>
                <a:gd name="T54" fmla="*/ 1575 w 2228"/>
                <a:gd name="T55" fmla="*/ 802 h 2402"/>
                <a:gd name="T56" fmla="*/ 1405 w 2228"/>
                <a:gd name="T57" fmla="*/ 708 h 2402"/>
                <a:gd name="T58" fmla="*/ 1038 w 2228"/>
                <a:gd name="T59" fmla="*/ 564 h 2402"/>
                <a:gd name="T60" fmla="*/ 2047 w 2228"/>
                <a:gd name="T61" fmla="*/ 1081 h 2402"/>
                <a:gd name="T62" fmla="*/ 2045 w 2228"/>
                <a:gd name="T63" fmla="*/ 1453 h 2402"/>
                <a:gd name="T64" fmla="*/ 2020 w 2228"/>
                <a:gd name="T65" fmla="*/ 1668 h 2402"/>
                <a:gd name="T66" fmla="*/ 435 w 2228"/>
                <a:gd name="T67" fmla="*/ 731 h 2402"/>
                <a:gd name="T68" fmla="*/ 685 w 2228"/>
                <a:gd name="T69" fmla="*/ 689 h 2402"/>
                <a:gd name="T70" fmla="*/ 1034 w 2228"/>
                <a:gd name="T71" fmla="*/ 1227 h 2402"/>
                <a:gd name="T72" fmla="*/ 1340 w 2228"/>
                <a:gd name="T73" fmla="*/ 1298 h 2402"/>
                <a:gd name="T74" fmla="*/ 1340 w 2228"/>
                <a:gd name="T75" fmla="*/ 1090 h 2402"/>
                <a:gd name="T76" fmla="*/ 1479 w 2228"/>
                <a:gd name="T77" fmla="*/ 1056 h 2402"/>
                <a:gd name="T78" fmla="*/ 1363 w 2228"/>
                <a:gd name="T79" fmla="*/ 801 h 2402"/>
                <a:gd name="T80" fmla="*/ 1516 w 2228"/>
                <a:gd name="T81" fmla="*/ 959 h 2402"/>
                <a:gd name="T82" fmla="*/ 1586 w 2228"/>
                <a:gd name="T83" fmla="*/ 989 h 2402"/>
                <a:gd name="T84" fmla="*/ 1733 w 2228"/>
                <a:gd name="T85" fmla="*/ 1172 h 2402"/>
                <a:gd name="T86" fmla="*/ 1582 w 2228"/>
                <a:gd name="T87" fmla="*/ 1346 h 2402"/>
                <a:gd name="T88" fmla="*/ 1545 w 2228"/>
                <a:gd name="T89" fmla="*/ 1440 h 2402"/>
                <a:gd name="T90" fmla="*/ 1369 w 2228"/>
                <a:gd name="T91" fmla="*/ 1513 h 2402"/>
                <a:gd name="T92" fmla="*/ 1275 w 2228"/>
                <a:gd name="T93" fmla="*/ 1473 h 2402"/>
                <a:gd name="T94" fmla="*/ 1078 w 2228"/>
                <a:gd name="T95" fmla="*/ 1488 h 2402"/>
                <a:gd name="T96" fmla="*/ 1062 w 2228"/>
                <a:gd name="T97" fmla="*/ 1259 h 2402"/>
                <a:gd name="T98" fmla="*/ 1479 w 2228"/>
                <a:gd name="T99" fmla="*/ 1333 h 2402"/>
                <a:gd name="T100" fmla="*/ 1062 w 2228"/>
                <a:gd name="T101" fmla="*/ 1130 h 2402"/>
                <a:gd name="T102" fmla="*/ 1078 w 2228"/>
                <a:gd name="T103" fmla="*/ 901 h 2402"/>
                <a:gd name="T104" fmla="*/ 1240 w 2228"/>
                <a:gd name="T105" fmla="*/ 927 h 2402"/>
                <a:gd name="T106" fmla="*/ 1105 w 2228"/>
                <a:gd name="T107" fmla="*/ 802 h 2402"/>
                <a:gd name="T108" fmla="*/ 948 w 2228"/>
                <a:gd name="T109" fmla="*/ 959 h 2402"/>
                <a:gd name="T110" fmla="*/ 660 w 2228"/>
                <a:gd name="T111" fmla="*/ 876 h 2402"/>
                <a:gd name="T112" fmla="*/ 1170 w 2228"/>
                <a:gd name="T113" fmla="*/ 856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8" h="2402">
                  <a:moveTo>
                    <a:pt x="2121" y="1401"/>
                  </a:moveTo>
                  <a:cubicBezTo>
                    <a:pt x="2112" y="1385"/>
                    <a:pt x="2103" y="1370"/>
                    <a:pt x="2096" y="1357"/>
                  </a:cubicBezTo>
                  <a:cubicBezTo>
                    <a:pt x="2082" y="1331"/>
                    <a:pt x="2082" y="1302"/>
                    <a:pt x="2097" y="1269"/>
                  </a:cubicBezTo>
                  <a:cubicBezTo>
                    <a:pt x="2126" y="1205"/>
                    <a:pt x="2140" y="1141"/>
                    <a:pt x="2139" y="1080"/>
                  </a:cubicBezTo>
                  <a:cubicBezTo>
                    <a:pt x="2136" y="961"/>
                    <a:pt x="2100" y="787"/>
                    <a:pt x="1940" y="633"/>
                  </a:cubicBezTo>
                  <a:cubicBezTo>
                    <a:pt x="1809" y="508"/>
                    <a:pt x="1627" y="432"/>
                    <a:pt x="1427" y="421"/>
                  </a:cubicBezTo>
                  <a:cubicBezTo>
                    <a:pt x="1404" y="419"/>
                    <a:pt x="1379" y="418"/>
                    <a:pt x="1356" y="418"/>
                  </a:cubicBezTo>
                  <a:cubicBezTo>
                    <a:pt x="1216" y="418"/>
                    <a:pt x="1087" y="443"/>
                    <a:pt x="972" y="490"/>
                  </a:cubicBezTo>
                  <a:cubicBezTo>
                    <a:pt x="655" y="136"/>
                    <a:pt x="655" y="136"/>
                    <a:pt x="655" y="136"/>
                  </a:cubicBezTo>
                  <a:cubicBezTo>
                    <a:pt x="648" y="128"/>
                    <a:pt x="640" y="120"/>
                    <a:pt x="632" y="111"/>
                  </a:cubicBezTo>
                  <a:cubicBezTo>
                    <a:pt x="631" y="110"/>
                    <a:pt x="631" y="110"/>
                    <a:pt x="631" y="110"/>
                  </a:cubicBezTo>
                  <a:cubicBezTo>
                    <a:pt x="630" y="109"/>
                    <a:pt x="629" y="108"/>
                    <a:pt x="627" y="106"/>
                  </a:cubicBezTo>
                  <a:cubicBezTo>
                    <a:pt x="558" y="38"/>
                    <a:pt x="466" y="0"/>
                    <a:pt x="369" y="0"/>
                  </a:cubicBezTo>
                  <a:cubicBezTo>
                    <a:pt x="270" y="0"/>
                    <a:pt x="178" y="39"/>
                    <a:pt x="108" y="108"/>
                  </a:cubicBezTo>
                  <a:cubicBezTo>
                    <a:pt x="39" y="178"/>
                    <a:pt x="1" y="270"/>
                    <a:pt x="0" y="368"/>
                  </a:cubicBezTo>
                  <a:cubicBezTo>
                    <a:pt x="0" y="467"/>
                    <a:pt x="39" y="560"/>
                    <a:pt x="108" y="629"/>
                  </a:cubicBezTo>
                  <a:cubicBezTo>
                    <a:pt x="145" y="666"/>
                    <a:pt x="187" y="693"/>
                    <a:pt x="235" y="712"/>
                  </a:cubicBezTo>
                  <a:cubicBezTo>
                    <a:pt x="540" y="909"/>
                    <a:pt x="540" y="909"/>
                    <a:pt x="540" y="909"/>
                  </a:cubicBezTo>
                  <a:cubicBezTo>
                    <a:pt x="489" y="1032"/>
                    <a:pt x="480" y="1166"/>
                    <a:pt x="513" y="1304"/>
                  </a:cubicBezTo>
                  <a:cubicBezTo>
                    <a:pt x="541" y="1422"/>
                    <a:pt x="593" y="1519"/>
                    <a:pt x="633" y="1580"/>
                  </a:cubicBezTo>
                  <a:cubicBezTo>
                    <a:pt x="764" y="1782"/>
                    <a:pt x="803" y="1998"/>
                    <a:pt x="747" y="2221"/>
                  </a:cubicBezTo>
                  <a:cubicBezTo>
                    <a:pt x="740" y="2248"/>
                    <a:pt x="722" y="2313"/>
                    <a:pt x="712" y="2340"/>
                  </a:cubicBezTo>
                  <a:cubicBezTo>
                    <a:pt x="707" y="2354"/>
                    <a:pt x="709" y="2369"/>
                    <a:pt x="718" y="2382"/>
                  </a:cubicBezTo>
                  <a:cubicBezTo>
                    <a:pt x="726" y="2394"/>
                    <a:pt x="740" y="2402"/>
                    <a:pt x="755" y="2402"/>
                  </a:cubicBezTo>
                  <a:cubicBezTo>
                    <a:pt x="1582" y="2402"/>
                    <a:pt x="1582" y="2402"/>
                    <a:pt x="1582" y="2402"/>
                  </a:cubicBezTo>
                  <a:cubicBezTo>
                    <a:pt x="1604" y="2402"/>
                    <a:pt x="1622" y="2387"/>
                    <a:pt x="1626" y="2366"/>
                  </a:cubicBezTo>
                  <a:cubicBezTo>
                    <a:pt x="1628" y="2359"/>
                    <a:pt x="1628" y="2352"/>
                    <a:pt x="1627" y="2346"/>
                  </a:cubicBezTo>
                  <a:cubicBezTo>
                    <a:pt x="1623" y="2300"/>
                    <a:pt x="1637" y="2256"/>
                    <a:pt x="1666" y="2226"/>
                  </a:cubicBezTo>
                  <a:cubicBezTo>
                    <a:pt x="1688" y="2203"/>
                    <a:pt x="1717" y="2191"/>
                    <a:pt x="1749" y="2191"/>
                  </a:cubicBezTo>
                  <a:cubicBezTo>
                    <a:pt x="1752" y="2191"/>
                    <a:pt x="1756" y="2191"/>
                    <a:pt x="1759" y="2191"/>
                  </a:cubicBezTo>
                  <a:cubicBezTo>
                    <a:pt x="1790" y="2194"/>
                    <a:pt x="1790" y="2194"/>
                    <a:pt x="1790" y="2194"/>
                  </a:cubicBezTo>
                  <a:cubicBezTo>
                    <a:pt x="1818" y="2196"/>
                    <a:pt x="1843" y="2198"/>
                    <a:pt x="1868" y="2198"/>
                  </a:cubicBezTo>
                  <a:cubicBezTo>
                    <a:pt x="1868" y="2198"/>
                    <a:pt x="1868" y="2198"/>
                    <a:pt x="1868" y="2198"/>
                  </a:cubicBezTo>
                  <a:cubicBezTo>
                    <a:pt x="1894" y="2198"/>
                    <a:pt x="1917" y="2196"/>
                    <a:pt x="1941" y="2191"/>
                  </a:cubicBezTo>
                  <a:cubicBezTo>
                    <a:pt x="1978" y="2183"/>
                    <a:pt x="2006" y="2163"/>
                    <a:pt x="2024" y="2134"/>
                  </a:cubicBezTo>
                  <a:cubicBezTo>
                    <a:pt x="2055" y="2080"/>
                    <a:pt x="2039" y="2014"/>
                    <a:pt x="2033" y="1995"/>
                  </a:cubicBezTo>
                  <a:cubicBezTo>
                    <a:pt x="2030" y="1985"/>
                    <a:pt x="2031" y="1978"/>
                    <a:pt x="2032" y="1975"/>
                  </a:cubicBezTo>
                  <a:cubicBezTo>
                    <a:pt x="2057" y="1951"/>
                    <a:pt x="2072" y="1929"/>
                    <a:pt x="2080" y="1908"/>
                  </a:cubicBezTo>
                  <a:cubicBezTo>
                    <a:pt x="2086" y="1891"/>
                    <a:pt x="2085" y="1872"/>
                    <a:pt x="2078" y="1855"/>
                  </a:cubicBezTo>
                  <a:cubicBezTo>
                    <a:pt x="2084" y="1851"/>
                    <a:pt x="2084" y="1851"/>
                    <a:pt x="2084" y="1851"/>
                  </a:cubicBezTo>
                  <a:cubicBezTo>
                    <a:pt x="2084" y="1851"/>
                    <a:pt x="2084" y="1851"/>
                    <a:pt x="2084" y="1851"/>
                  </a:cubicBezTo>
                  <a:cubicBezTo>
                    <a:pt x="2105" y="1835"/>
                    <a:pt x="2116" y="1810"/>
                    <a:pt x="2114" y="1781"/>
                  </a:cubicBezTo>
                  <a:cubicBezTo>
                    <a:pt x="2110" y="1755"/>
                    <a:pt x="2110" y="1729"/>
                    <a:pt x="2110" y="1709"/>
                  </a:cubicBezTo>
                  <a:cubicBezTo>
                    <a:pt x="2126" y="1705"/>
                    <a:pt x="2150" y="1698"/>
                    <a:pt x="2175" y="1687"/>
                  </a:cubicBezTo>
                  <a:cubicBezTo>
                    <a:pt x="2193" y="1679"/>
                    <a:pt x="2206" y="1664"/>
                    <a:pt x="2211" y="1645"/>
                  </a:cubicBezTo>
                  <a:cubicBezTo>
                    <a:pt x="2228" y="1592"/>
                    <a:pt x="2189" y="1518"/>
                    <a:pt x="2121" y="1401"/>
                  </a:cubicBezTo>
                  <a:close/>
                  <a:moveTo>
                    <a:pt x="267" y="626"/>
                  </a:moveTo>
                  <a:cubicBezTo>
                    <a:pt x="232" y="612"/>
                    <a:pt x="200" y="591"/>
                    <a:pt x="173" y="564"/>
                  </a:cubicBezTo>
                  <a:cubicBezTo>
                    <a:pt x="66" y="456"/>
                    <a:pt x="66" y="281"/>
                    <a:pt x="173" y="173"/>
                  </a:cubicBezTo>
                  <a:cubicBezTo>
                    <a:pt x="226" y="121"/>
                    <a:pt x="295" y="93"/>
                    <a:pt x="369" y="93"/>
                  </a:cubicBezTo>
                  <a:cubicBezTo>
                    <a:pt x="443" y="93"/>
                    <a:pt x="512" y="121"/>
                    <a:pt x="564" y="173"/>
                  </a:cubicBezTo>
                  <a:cubicBezTo>
                    <a:pt x="565" y="174"/>
                    <a:pt x="565" y="175"/>
                    <a:pt x="566" y="176"/>
                  </a:cubicBezTo>
                  <a:cubicBezTo>
                    <a:pt x="582" y="193"/>
                    <a:pt x="582" y="193"/>
                    <a:pt x="582" y="193"/>
                  </a:cubicBezTo>
                  <a:cubicBezTo>
                    <a:pt x="673" y="303"/>
                    <a:pt x="665" y="463"/>
                    <a:pt x="564" y="564"/>
                  </a:cubicBezTo>
                  <a:cubicBezTo>
                    <a:pt x="512" y="616"/>
                    <a:pt x="443" y="645"/>
                    <a:pt x="369" y="645"/>
                  </a:cubicBezTo>
                  <a:cubicBezTo>
                    <a:pt x="337" y="645"/>
                    <a:pt x="305" y="639"/>
                    <a:pt x="275" y="629"/>
                  </a:cubicBezTo>
                  <a:cubicBezTo>
                    <a:pt x="273" y="627"/>
                    <a:pt x="270" y="626"/>
                    <a:pt x="267" y="626"/>
                  </a:cubicBezTo>
                  <a:close/>
                  <a:moveTo>
                    <a:pt x="2022" y="1782"/>
                  </a:moveTo>
                  <a:cubicBezTo>
                    <a:pt x="1995" y="1800"/>
                    <a:pt x="1995" y="1800"/>
                    <a:pt x="1995" y="1800"/>
                  </a:cubicBezTo>
                  <a:cubicBezTo>
                    <a:pt x="1976" y="1812"/>
                    <a:pt x="1969" y="1836"/>
                    <a:pt x="1978" y="1857"/>
                  </a:cubicBezTo>
                  <a:cubicBezTo>
                    <a:pt x="1990" y="1883"/>
                    <a:pt x="1990" y="1883"/>
                    <a:pt x="1990" y="1883"/>
                  </a:cubicBezTo>
                  <a:cubicBezTo>
                    <a:pt x="1985" y="1892"/>
                    <a:pt x="1976" y="1902"/>
                    <a:pt x="1964" y="1912"/>
                  </a:cubicBezTo>
                  <a:cubicBezTo>
                    <a:pt x="1960" y="1915"/>
                    <a:pt x="1958" y="1918"/>
                    <a:pt x="1956" y="1922"/>
                  </a:cubicBezTo>
                  <a:cubicBezTo>
                    <a:pt x="1949" y="1932"/>
                    <a:pt x="1929" y="1970"/>
                    <a:pt x="1946" y="2022"/>
                  </a:cubicBezTo>
                  <a:cubicBezTo>
                    <a:pt x="1952" y="2042"/>
                    <a:pt x="1954" y="2071"/>
                    <a:pt x="1945" y="2087"/>
                  </a:cubicBezTo>
                  <a:cubicBezTo>
                    <a:pt x="1944" y="2089"/>
                    <a:pt x="1939" y="2097"/>
                    <a:pt x="1922" y="2101"/>
                  </a:cubicBezTo>
                  <a:cubicBezTo>
                    <a:pt x="1906" y="2104"/>
                    <a:pt x="1889" y="2106"/>
                    <a:pt x="1869" y="2106"/>
                  </a:cubicBezTo>
                  <a:cubicBezTo>
                    <a:pt x="1848" y="2106"/>
                    <a:pt x="1826" y="2104"/>
                    <a:pt x="1800" y="2102"/>
                  </a:cubicBezTo>
                  <a:cubicBezTo>
                    <a:pt x="1767" y="2099"/>
                    <a:pt x="1767" y="2099"/>
                    <a:pt x="1767" y="2099"/>
                  </a:cubicBezTo>
                  <a:cubicBezTo>
                    <a:pt x="1704" y="2094"/>
                    <a:pt x="1644" y="2117"/>
                    <a:pt x="1600" y="2162"/>
                  </a:cubicBezTo>
                  <a:cubicBezTo>
                    <a:pt x="1562" y="2201"/>
                    <a:pt x="1539" y="2253"/>
                    <a:pt x="1535" y="2309"/>
                  </a:cubicBezTo>
                  <a:cubicBezTo>
                    <a:pt x="818" y="2309"/>
                    <a:pt x="818" y="2309"/>
                    <a:pt x="818" y="2309"/>
                  </a:cubicBezTo>
                  <a:cubicBezTo>
                    <a:pt x="825" y="2283"/>
                    <a:pt x="832" y="2257"/>
                    <a:pt x="836" y="2243"/>
                  </a:cubicBezTo>
                  <a:cubicBezTo>
                    <a:pt x="898" y="1995"/>
                    <a:pt x="856" y="1755"/>
                    <a:pt x="710" y="1530"/>
                  </a:cubicBezTo>
                  <a:cubicBezTo>
                    <a:pt x="621" y="1392"/>
                    <a:pt x="534" y="1182"/>
                    <a:pt x="619" y="960"/>
                  </a:cubicBezTo>
                  <a:cubicBezTo>
                    <a:pt x="858" y="1113"/>
                    <a:pt x="858" y="1113"/>
                    <a:pt x="858" y="1113"/>
                  </a:cubicBezTo>
                  <a:cubicBezTo>
                    <a:pt x="856" y="1118"/>
                    <a:pt x="855" y="1124"/>
                    <a:pt x="855" y="1129"/>
                  </a:cubicBezTo>
                  <a:cubicBezTo>
                    <a:pt x="855" y="1259"/>
                    <a:pt x="855" y="1259"/>
                    <a:pt x="855" y="1259"/>
                  </a:cubicBezTo>
                  <a:cubicBezTo>
                    <a:pt x="855" y="1283"/>
                    <a:pt x="873" y="1303"/>
                    <a:pt x="897" y="1305"/>
                  </a:cubicBezTo>
                  <a:cubicBezTo>
                    <a:pt x="981" y="1312"/>
                    <a:pt x="981" y="1312"/>
                    <a:pt x="981" y="1312"/>
                  </a:cubicBezTo>
                  <a:cubicBezTo>
                    <a:pt x="987" y="1331"/>
                    <a:pt x="994" y="1348"/>
                    <a:pt x="1003" y="1364"/>
                  </a:cubicBezTo>
                  <a:cubicBezTo>
                    <a:pt x="948" y="1429"/>
                    <a:pt x="948" y="1429"/>
                    <a:pt x="948" y="1429"/>
                  </a:cubicBezTo>
                  <a:cubicBezTo>
                    <a:pt x="933" y="1447"/>
                    <a:pt x="934" y="1474"/>
                    <a:pt x="951" y="1491"/>
                  </a:cubicBezTo>
                  <a:cubicBezTo>
                    <a:pt x="1043" y="1583"/>
                    <a:pt x="1043" y="1583"/>
                    <a:pt x="1043" y="1583"/>
                  </a:cubicBezTo>
                  <a:cubicBezTo>
                    <a:pt x="1052" y="1592"/>
                    <a:pt x="1063" y="1597"/>
                    <a:pt x="1076" y="1597"/>
                  </a:cubicBezTo>
                  <a:cubicBezTo>
                    <a:pt x="1086" y="1597"/>
                    <a:pt x="1097" y="1593"/>
                    <a:pt x="1105" y="1586"/>
                  </a:cubicBezTo>
                  <a:cubicBezTo>
                    <a:pt x="1170" y="1531"/>
                    <a:pt x="1170" y="1531"/>
                    <a:pt x="1170" y="1531"/>
                  </a:cubicBezTo>
                  <a:cubicBezTo>
                    <a:pt x="1186" y="1540"/>
                    <a:pt x="1203" y="1547"/>
                    <a:pt x="1222" y="1553"/>
                  </a:cubicBezTo>
                  <a:cubicBezTo>
                    <a:pt x="1229" y="1637"/>
                    <a:pt x="1229" y="1637"/>
                    <a:pt x="1229" y="1637"/>
                  </a:cubicBezTo>
                  <a:cubicBezTo>
                    <a:pt x="1231" y="1661"/>
                    <a:pt x="1252" y="1679"/>
                    <a:pt x="1275" y="1679"/>
                  </a:cubicBezTo>
                  <a:cubicBezTo>
                    <a:pt x="1405" y="1679"/>
                    <a:pt x="1405" y="1679"/>
                    <a:pt x="1405" y="1679"/>
                  </a:cubicBezTo>
                  <a:cubicBezTo>
                    <a:pt x="1428" y="1679"/>
                    <a:pt x="1449" y="1661"/>
                    <a:pt x="1451" y="1637"/>
                  </a:cubicBezTo>
                  <a:cubicBezTo>
                    <a:pt x="1458" y="1553"/>
                    <a:pt x="1458" y="1553"/>
                    <a:pt x="1458" y="1553"/>
                  </a:cubicBezTo>
                  <a:cubicBezTo>
                    <a:pt x="1477" y="1547"/>
                    <a:pt x="1494" y="1540"/>
                    <a:pt x="1510" y="1531"/>
                  </a:cubicBezTo>
                  <a:cubicBezTo>
                    <a:pt x="1575" y="1586"/>
                    <a:pt x="1575" y="1586"/>
                    <a:pt x="1575" y="1586"/>
                  </a:cubicBezTo>
                  <a:cubicBezTo>
                    <a:pt x="1583" y="1593"/>
                    <a:pt x="1594" y="1597"/>
                    <a:pt x="1604" y="1597"/>
                  </a:cubicBezTo>
                  <a:cubicBezTo>
                    <a:pt x="1617" y="1597"/>
                    <a:pt x="1628" y="1592"/>
                    <a:pt x="1637" y="1583"/>
                  </a:cubicBezTo>
                  <a:cubicBezTo>
                    <a:pt x="1729" y="1491"/>
                    <a:pt x="1729" y="1491"/>
                    <a:pt x="1729" y="1491"/>
                  </a:cubicBezTo>
                  <a:cubicBezTo>
                    <a:pt x="1746" y="1474"/>
                    <a:pt x="1747" y="1448"/>
                    <a:pt x="1732" y="1429"/>
                  </a:cubicBezTo>
                  <a:cubicBezTo>
                    <a:pt x="1677" y="1364"/>
                    <a:pt x="1677" y="1364"/>
                    <a:pt x="1677" y="1364"/>
                  </a:cubicBezTo>
                  <a:cubicBezTo>
                    <a:pt x="1686" y="1348"/>
                    <a:pt x="1693" y="1331"/>
                    <a:pt x="1699" y="1312"/>
                  </a:cubicBezTo>
                  <a:cubicBezTo>
                    <a:pt x="1783" y="1305"/>
                    <a:pt x="1783" y="1305"/>
                    <a:pt x="1783" y="1305"/>
                  </a:cubicBezTo>
                  <a:cubicBezTo>
                    <a:pt x="1807" y="1303"/>
                    <a:pt x="1825" y="1282"/>
                    <a:pt x="1825" y="1259"/>
                  </a:cubicBezTo>
                  <a:cubicBezTo>
                    <a:pt x="1825" y="1129"/>
                    <a:pt x="1825" y="1129"/>
                    <a:pt x="1825" y="1129"/>
                  </a:cubicBezTo>
                  <a:cubicBezTo>
                    <a:pt x="1825" y="1105"/>
                    <a:pt x="1807" y="1085"/>
                    <a:pt x="1783" y="1083"/>
                  </a:cubicBezTo>
                  <a:cubicBezTo>
                    <a:pt x="1699" y="1076"/>
                    <a:pt x="1699" y="1076"/>
                    <a:pt x="1699" y="1076"/>
                  </a:cubicBezTo>
                  <a:cubicBezTo>
                    <a:pt x="1693" y="1057"/>
                    <a:pt x="1686" y="1040"/>
                    <a:pt x="1677" y="1024"/>
                  </a:cubicBezTo>
                  <a:cubicBezTo>
                    <a:pt x="1732" y="959"/>
                    <a:pt x="1732" y="959"/>
                    <a:pt x="1732" y="959"/>
                  </a:cubicBezTo>
                  <a:cubicBezTo>
                    <a:pt x="1747" y="941"/>
                    <a:pt x="1746" y="913"/>
                    <a:pt x="1729" y="897"/>
                  </a:cubicBezTo>
                  <a:cubicBezTo>
                    <a:pt x="1637" y="805"/>
                    <a:pt x="1637" y="805"/>
                    <a:pt x="1637" y="805"/>
                  </a:cubicBezTo>
                  <a:cubicBezTo>
                    <a:pt x="1629" y="796"/>
                    <a:pt x="1617" y="791"/>
                    <a:pt x="1604" y="791"/>
                  </a:cubicBezTo>
                  <a:cubicBezTo>
                    <a:pt x="1594" y="791"/>
                    <a:pt x="1583" y="795"/>
                    <a:pt x="1575" y="802"/>
                  </a:cubicBezTo>
                  <a:cubicBezTo>
                    <a:pt x="1510" y="856"/>
                    <a:pt x="1510" y="856"/>
                    <a:pt x="1510" y="856"/>
                  </a:cubicBezTo>
                  <a:cubicBezTo>
                    <a:pt x="1494" y="848"/>
                    <a:pt x="1477" y="841"/>
                    <a:pt x="1458" y="835"/>
                  </a:cubicBezTo>
                  <a:cubicBezTo>
                    <a:pt x="1451" y="751"/>
                    <a:pt x="1451" y="751"/>
                    <a:pt x="1451" y="751"/>
                  </a:cubicBezTo>
                  <a:cubicBezTo>
                    <a:pt x="1449" y="727"/>
                    <a:pt x="1428" y="708"/>
                    <a:pt x="1405" y="708"/>
                  </a:cubicBezTo>
                  <a:cubicBezTo>
                    <a:pt x="1275" y="708"/>
                    <a:pt x="1275" y="708"/>
                    <a:pt x="1275" y="708"/>
                  </a:cubicBezTo>
                  <a:cubicBezTo>
                    <a:pt x="1251" y="708"/>
                    <a:pt x="1231" y="727"/>
                    <a:pt x="1229" y="751"/>
                  </a:cubicBezTo>
                  <a:cubicBezTo>
                    <a:pt x="1227" y="775"/>
                    <a:pt x="1227" y="775"/>
                    <a:pt x="1227" y="775"/>
                  </a:cubicBezTo>
                  <a:cubicBezTo>
                    <a:pt x="1038" y="564"/>
                    <a:pt x="1038" y="564"/>
                    <a:pt x="1038" y="564"/>
                  </a:cubicBezTo>
                  <a:cubicBezTo>
                    <a:pt x="1134" y="529"/>
                    <a:pt x="1242" y="511"/>
                    <a:pt x="1357" y="511"/>
                  </a:cubicBezTo>
                  <a:cubicBezTo>
                    <a:pt x="1378" y="511"/>
                    <a:pt x="1400" y="511"/>
                    <a:pt x="1422" y="513"/>
                  </a:cubicBezTo>
                  <a:cubicBezTo>
                    <a:pt x="1600" y="523"/>
                    <a:pt x="1761" y="590"/>
                    <a:pt x="1876" y="700"/>
                  </a:cubicBezTo>
                  <a:cubicBezTo>
                    <a:pt x="2014" y="832"/>
                    <a:pt x="2045" y="980"/>
                    <a:pt x="2047" y="1081"/>
                  </a:cubicBezTo>
                  <a:cubicBezTo>
                    <a:pt x="2048" y="1129"/>
                    <a:pt x="2036" y="1180"/>
                    <a:pt x="2013" y="1232"/>
                  </a:cubicBezTo>
                  <a:cubicBezTo>
                    <a:pt x="1987" y="1292"/>
                    <a:pt x="1987" y="1351"/>
                    <a:pt x="2016" y="1402"/>
                  </a:cubicBezTo>
                  <a:cubicBezTo>
                    <a:pt x="2021" y="1410"/>
                    <a:pt x="2026" y="1420"/>
                    <a:pt x="2032" y="1430"/>
                  </a:cubicBezTo>
                  <a:cubicBezTo>
                    <a:pt x="2045" y="1453"/>
                    <a:pt x="2045" y="1453"/>
                    <a:pt x="2045" y="1453"/>
                  </a:cubicBezTo>
                  <a:cubicBezTo>
                    <a:pt x="2066" y="1490"/>
                    <a:pt x="2114" y="1574"/>
                    <a:pt x="2123" y="1609"/>
                  </a:cubicBezTo>
                  <a:cubicBezTo>
                    <a:pt x="2094" y="1620"/>
                    <a:pt x="2064" y="1626"/>
                    <a:pt x="2060" y="1626"/>
                  </a:cubicBezTo>
                  <a:cubicBezTo>
                    <a:pt x="2059" y="1626"/>
                    <a:pt x="2059" y="1626"/>
                    <a:pt x="2059" y="1626"/>
                  </a:cubicBezTo>
                  <a:cubicBezTo>
                    <a:pt x="2038" y="1630"/>
                    <a:pt x="2022" y="1647"/>
                    <a:pt x="2020" y="1668"/>
                  </a:cubicBezTo>
                  <a:cubicBezTo>
                    <a:pt x="2019" y="1674"/>
                    <a:pt x="2016" y="1728"/>
                    <a:pt x="2022" y="1782"/>
                  </a:cubicBezTo>
                  <a:close/>
                  <a:moveTo>
                    <a:pt x="685" y="689"/>
                  </a:moveTo>
                  <a:cubicBezTo>
                    <a:pt x="645" y="732"/>
                    <a:pt x="610" y="779"/>
                    <a:pt x="582" y="826"/>
                  </a:cubicBezTo>
                  <a:cubicBezTo>
                    <a:pt x="435" y="731"/>
                    <a:pt x="435" y="731"/>
                    <a:pt x="435" y="731"/>
                  </a:cubicBezTo>
                  <a:cubicBezTo>
                    <a:pt x="509" y="718"/>
                    <a:pt x="575" y="683"/>
                    <a:pt x="629" y="629"/>
                  </a:cubicBezTo>
                  <a:cubicBezTo>
                    <a:pt x="699" y="559"/>
                    <a:pt x="738" y="465"/>
                    <a:pt x="737" y="366"/>
                  </a:cubicBezTo>
                  <a:cubicBezTo>
                    <a:pt x="886" y="532"/>
                    <a:pt x="886" y="532"/>
                    <a:pt x="886" y="532"/>
                  </a:cubicBezTo>
                  <a:cubicBezTo>
                    <a:pt x="812" y="573"/>
                    <a:pt x="744" y="626"/>
                    <a:pt x="685" y="689"/>
                  </a:cubicBezTo>
                  <a:close/>
                  <a:moveTo>
                    <a:pt x="947" y="1217"/>
                  </a:moveTo>
                  <a:cubicBezTo>
                    <a:pt x="947" y="1172"/>
                    <a:pt x="947" y="1172"/>
                    <a:pt x="947" y="1172"/>
                  </a:cubicBezTo>
                  <a:cubicBezTo>
                    <a:pt x="949" y="1172"/>
                    <a:pt x="949" y="1172"/>
                    <a:pt x="949" y="1172"/>
                  </a:cubicBezTo>
                  <a:cubicBezTo>
                    <a:pt x="1034" y="1227"/>
                    <a:pt x="1034" y="1227"/>
                    <a:pt x="1034" y="1227"/>
                  </a:cubicBezTo>
                  <a:cubicBezTo>
                    <a:pt x="1030" y="1225"/>
                    <a:pt x="1025" y="1224"/>
                    <a:pt x="1021" y="1223"/>
                  </a:cubicBezTo>
                  <a:lnTo>
                    <a:pt x="947" y="1217"/>
                  </a:lnTo>
                  <a:close/>
                  <a:moveTo>
                    <a:pt x="1414" y="1268"/>
                  </a:moveTo>
                  <a:cubicBezTo>
                    <a:pt x="1394" y="1288"/>
                    <a:pt x="1368" y="1298"/>
                    <a:pt x="1340" y="1298"/>
                  </a:cubicBezTo>
                  <a:cubicBezTo>
                    <a:pt x="1312" y="1298"/>
                    <a:pt x="1286" y="1288"/>
                    <a:pt x="1267" y="1268"/>
                  </a:cubicBezTo>
                  <a:cubicBezTo>
                    <a:pt x="1266" y="1268"/>
                    <a:pt x="1266" y="1268"/>
                    <a:pt x="1266" y="1268"/>
                  </a:cubicBezTo>
                  <a:cubicBezTo>
                    <a:pt x="1226" y="1227"/>
                    <a:pt x="1226" y="1161"/>
                    <a:pt x="1266" y="1121"/>
                  </a:cubicBezTo>
                  <a:cubicBezTo>
                    <a:pt x="1286" y="1101"/>
                    <a:pt x="1312" y="1090"/>
                    <a:pt x="1340" y="1090"/>
                  </a:cubicBezTo>
                  <a:cubicBezTo>
                    <a:pt x="1368" y="1090"/>
                    <a:pt x="1394" y="1101"/>
                    <a:pt x="1414" y="1121"/>
                  </a:cubicBezTo>
                  <a:cubicBezTo>
                    <a:pt x="1454" y="1161"/>
                    <a:pt x="1454" y="1227"/>
                    <a:pt x="1414" y="1268"/>
                  </a:cubicBezTo>
                  <a:close/>
                  <a:moveTo>
                    <a:pt x="1479" y="1333"/>
                  </a:moveTo>
                  <a:cubicBezTo>
                    <a:pt x="1555" y="1257"/>
                    <a:pt x="1555" y="1132"/>
                    <a:pt x="1479" y="1056"/>
                  </a:cubicBezTo>
                  <a:cubicBezTo>
                    <a:pt x="1479" y="1056"/>
                    <a:pt x="1478" y="1055"/>
                    <a:pt x="1478" y="1055"/>
                  </a:cubicBezTo>
                  <a:cubicBezTo>
                    <a:pt x="1312" y="869"/>
                    <a:pt x="1312" y="869"/>
                    <a:pt x="1312" y="869"/>
                  </a:cubicBezTo>
                  <a:cubicBezTo>
                    <a:pt x="1317" y="801"/>
                    <a:pt x="1317" y="801"/>
                    <a:pt x="1317" y="801"/>
                  </a:cubicBezTo>
                  <a:cubicBezTo>
                    <a:pt x="1363" y="801"/>
                    <a:pt x="1363" y="801"/>
                    <a:pt x="1363" y="801"/>
                  </a:cubicBezTo>
                  <a:cubicBezTo>
                    <a:pt x="1369" y="875"/>
                    <a:pt x="1369" y="875"/>
                    <a:pt x="1369" y="875"/>
                  </a:cubicBezTo>
                  <a:cubicBezTo>
                    <a:pt x="1371" y="895"/>
                    <a:pt x="1385" y="912"/>
                    <a:pt x="1404" y="916"/>
                  </a:cubicBezTo>
                  <a:cubicBezTo>
                    <a:pt x="1436" y="923"/>
                    <a:pt x="1465" y="935"/>
                    <a:pt x="1491" y="952"/>
                  </a:cubicBezTo>
                  <a:cubicBezTo>
                    <a:pt x="1499" y="957"/>
                    <a:pt x="1507" y="959"/>
                    <a:pt x="1516" y="959"/>
                  </a:cubicBezTo>
                  <a:cubicBezTo>
                    <a:pt x="1527" y="959"/>
                    <a:pt x="1537" y="955"/>
                    <a:pt x="1545" y="948"/>
                  </a:cubicBezTo>
                  <a:cubicBezTo>
                    <a:pt x="1602" y="901"/>
                    <a:pt x="1602" y="901"/>
                    <a:pt x="1602" y="901"/>
                  </a:cubicBezTo>
                  <a:cubicBezTo>
                    <a:pt x="1634" y="933"/>
                    <a:pt x="1634" y="933"/>
                    <a:pt x="1634" y="933"/>
                  </a:cubicBezTo>
                  <a:cubicBezTo>
                    <a:pt x="1586" y="989"/>
                    <a:pt x="1586" y="989"/>
                    <a:pt x="1586" y="989"/>
                  </a:cubicBezTo>
                  <a:cubicBezTo>
                    <a:pt x="1573" y="1004"/>
                    <a:pt x="1572" y="1026"/>
                    <a:pt x="1582" y="1043"/>
                  </a:cubicBezTo>
                  <a:cubicBezTo>
                    <a:pt x="1599" y="1070"/>
                    <a:pt x="1611" y="1099"/>
                    <a:pt x="1618" y="1130"/>
                  </a:cubicBezTo>
                  <a:cubicBezTo>
                    <a:pt x="1623" y="1149"/>
                    <a:pt x="1639" y="1164"/>
                    <a:pt x="1659" y="1166"/>
                  </a:cubicBezTo>
                  <a:cubicBezTo>
                    <a:pt x="1733" y="1172"/>
                    <a:pt x="1733" y="1172"/>
                    <a:pt x="1733" y="1172"/>
                  </a:cubicBezTo>
                  <a:cubicBezTo>
                    <a:pt x="1733" y="1217"/>
                    <a:pt x="1733" y="1217"/>
                    <a:pt x="1733" y="1217"/>
                  </a:cubicBezTo>
                  <a:cubicBezTo>
                    <a:pt x="1659" y="1223"/>
                    <a:pt x="1659" y="1223"/>
                    <a:pt x="1659" y="1223"/>
                  </a:cubicBezTo>
                  <a:cubicBezTo>
                    <a:pt x="1639" y="1225"/>
                    <a:pt x="1623" y="1240"/>
                    <a:pt x="1618" y="1259"/>
                  </a:cubicBezTo>
                  <a:cubicBezTo>
                    <a:pt x="1611" y="1290"/>
                    <a:pt x="1599" y="1319"/>
                    <a:pt x="1582" y="1346"/>
                  </a:cubicBezTo>
                  <a:cubicBezTo>
                    <a:pt x="1572" y="1363"/>
                    <a:pt x="1573" y="1385"/>
                    <a:pt x="1586" y="1400"/>
                  </a:cubicBezTo>
                  <a:cubicBezTo>
                    <a:pt x="1634" y="1456"/>
                    <a:pt x="1634" y="1456"/>
                    <a:pt x="1634" y="1456"/>
                  </a:cubicBezTo>
                  <a:cubicBezTo>
                    <a:pt x="1602" y="1488"/>
                    <a:pt x="1602" y="1488"/>
                    <a:pt x="1602" y="1488"/>
                  </a:cubicBezTo>
                  <a:cubicBezTo>
                    <a:pt x="1545" y="1440"/>
                    <a:pt x="1545" y="1440"/>
                    <a:pt x="1545" y="1440"/>
                  </a:cubicBezTo>
                  <a:cubicBezTo>
                    <a:pt x="1537" y="1433"/>
                    <a:pt x="1526" y="1429"/>
                    <a:pt x="1516" y="1429"/>
                  </a:cubicBezTo>
                  <a:cubicBezTo>
                    <a:pt x="1507" y="1429"/>
                    <a:pt x="1498" y="1432"/>
                    <a:pt x="1491" y="1437"/>
                  </a:cubicBezTo>
                  <a:cubicBezTo>
                    <a:pt x="1465" y="1453"/>
                    <a:pt x="1436" y="1465"/>
                    <a:pt x="1405" y="1473"/>
                  </a:cubicBezTo>
                  <a:cubicBezTo>
                    <a:pt x="1385" y="1477"/>
                    <a:pt x="1371" y="1493"/>
                    <a:pt x="1369" y="1513"/>
                  </a:cubicBezTo>
                  <a:cubicBezTo>
                    <a:pt x="1363" y="1587"/>
                    <a:pt x="1363" y="1587"/>
                    <a:pt x="1363" y="1587"/>
                  </a:cubicBezTo>
                  <a:cubicBezTo>
                    <a:pt x="1317" y="1587"/>
                    <a:pt x="1317" y="1587"/>
                    <a:pt x="1317" y="1587"/>
                  </a:cubicBezTo>
                  <a:cubicBezTo>
                    <a:pt x="1311" y="1513"/>
                    <a:pt x="1311" y="1513"/>
                    <a:pt x="1311" y="1513"/>
                  </a:cubicBezTo>
                  <a:cubicBezTo>
                    <a:pt x="1309" y="1493"/>
                    <a:pt x="1295" y="1477"/>
                    <a:pt x="1275" y="1473"/>
                  </a:cubicBezTo>
                  <a:cubicBezTo>
                    <a:pt x="1244" y="1465"/>
                    <a:pt x="1216" y="1453"/>
                    <a:pt x="1189" y="1437"/>
                  </a:cubicBezTo>
                  <a:cubicBezTo>
                    <a:pt x="1182" y="1432"/>
                    <a:pt x="1173" y="1429"/>
                    <a:pt x="1164" y="1429"/>
                  </a:cubicBezTo>
                  <a:cubicBezTo>
                    <a:pt x="1154" y="1429"/>
                    <a:pt x="1143" y="1433"/>
                    <a:pt x="1135" y="1440"/>
                  </a:cubicBezTo>
                  <a:cubicBezTo>
                    <a:pt x="1078" y="1488"/>
                    <a:pt x="1078" y="1488"/>
                    <a:pt x="1078" y="1488"/>
                  </a:cubicBezTo>
                  <a:cubicBezTo>
                    <a:pt x="1046" y="1456"/>
                    <a:pt x="1046" y="1456"/>
                    <a:pt x="1046" y="1456"/>
                  </a:cubicBezTo>
                  <a:cubicBezTo>
                    <a:pt x="1094" y="1400"/>
                    <a:pt x="1094" y="1400"/>
                    <a:pt x="1094" y="1400"/>
                  </a:cubicBezTo>
                  <a:cubicBezTo>
                    <a:pt x="1106" y="1385"/>
                    <a:pt x="1108" y="1363"/>
                    <a:pt x="1098" y="1346"/>
                  </a:cubicBezTo>
                  <a:cubicBezTo>
                    <a:pt x="1081" y="1319"/>
                    <a:pt x="1069" y="1290"/>
                    <a:pt x="1062" y="1259"/>
                  </a:cubicBezTo>
                  <a:cubicBezTo>
                    <a:pt x="1060" y="1250"/>
                    <a:pt x="1055" y="1242"/>
                    <a:pt x="1049" y="1236"/>
                  </a:cubicBezTo>
                  <a:cubicBezTo>
                    <a:pt x="1205" y="1337"/>
                    <a:pt x="1205" y="1337"/>
                    <a:pt x="1205" y="1337"/>
                  </a:cubicBezTo>
                  <a:cubicBezTo>
                    <a:pt x="1242" y="1372"/>
                    <a:pt x="1290" y="1391"/>
                    <a:pt x="1340" y="1391"/>
                  </a:cubicBezTo>
                  <a:cubicBezTo>
                    <a:pt x="1392" y="1391"/>
                    <a:pt x="1442" y="1370"/>
                    <a:pt x="1479" y="1333"/>
                  </a:cubicBezTo>
                  <a:close/>
                  <a:moveTo>
                    <a:pt x="1201" y="1056"/>
                  </a:moveTo>
                  <a:cubicBezTo>
                    <a:pt x="1166" y="1091"/>
                    <a:pt x="1146" y="1138"/>
                    <a:pt x="1144" y="1188"/>
                  </a:cubicBezTo>
                  <a:cubicBezTo>
                    <a:pt x="1060" y="1134"/>
                    <a:pt x="1060" y="1134"/>
                    <a:pt x="1060" y="1134"/>
                  </a:cubicBezTo>
                  <a:cubicBezTo>
                    <a:pt x="1061" y="1133"/>
                    <a:pt x="1061" y="1131"/>
                    <a:pt x="1062" y="1130"/>
                  </a:cubicBezTo>
                  <a:cubicBezTo>
                    <a:pt x="1069" y="1099"/>
                    <a:pt x="1081" y="1070"/>
                    <a:pt x="1098" y="1043"/>
                  </a:cubicBezTo>
                  <a:cubicBezTo>
                    <a:pt x="1108" y="1026"/>
                    <a:pt x="1106" y="1004"/>
                    <a:pt x="1094" y="989"/>
                  </a:cubicBezTo>
                  <a:cubicBezTo>
                    <a:pt x="1046" y="933"/>
                    <a:pt x="1046" y="933"/>
                    <a:pt x="1046" y="933"/>
                  </a:cubicBezTo>
                  <a:cubicBezTo>
                    <a:pt x="1078" y="901"/>
                    <a:pt x="1078" y="901"/>
                    <a:pt x="1078" y="901"/>
                  </a:cubicBezTo>
                  <a:cubicBezTo>
                    <a:pt x="1135" y="948"/>
                    <a:pt x="1135" y="948"/>
                    <a:pt x="1135" y="948"/>
                  </a:cubicBezTo>
                  <a:cubicBezTo>
                    <a:pt x="1143" y="955"/>
                    <a:pt x="1154" y="959"/>
                    <a:pt x="1164" y="959"/>
                  </a:cubicBezTo>
                  <a:cubicBezTo>
                    <a:pt x="1173" y="959"/>
                    <a:pt x="1182" y="957"/>
                    <a:pt x="1189" y="952"/>
                  </a:cubicBezTo>
                  <a:cubicBezTo>
                    <a:pt x="1205" y="942"/>
                    <a:pt x="1222" y="934"/>
                    <a:pt x="1240" y="927"/>
                  </a:cubicBezTo>
                  <a:cubicBezTo>
                    <a:pt x="1307" y="1001"/>
                    <a:pt x="1307" y="1001"/>
                    <a:pt x="1307" y="1001"/>
                  </a:cubicBezTo>
                  <a:cubicBezTo>
                    <a:pt x="1267" y="1008"/>
                    <a:pt x="1230" y="1027"/>
                    <a:pt x="1201" y="1056"/>
                  </a:cubicBezTo>
                  <a:close/>
                  <a:moveTo>
                    <a:pt x="1170" y="856"/>
                  </a:moveTo>
                  <a:cubicBezTo>
                    <a:pt x="1105" y="802"/>
                    <a:pt x="1105" y="802"/>
                    <a:pt x="1105" y="802"/>
                  </a:cubicBezTo>
                  <a:cubicBezTo>
                    <a:pt x="1097" y="795"/>
                    <a:pt x="1086" y="791"/>
                    <a:pt x="1076" y="791"/>
                  </a:cubicBezTo>
                  <a:cubicBezTo>
                    <a:pt x="1063" y="791"/>
                    <a:pt x="1052" y="796"/>
                    <a:pt x="1043" y="805"/>
                  </a:cubicBezTo>
                  <a:cubicBezTo>
                    <a:pt x="951" y="897"/>
                    <a:pt x="951" y="897"/>
                    <a:pt x="951" y="897"/>
                  </a:cubicBezTo>
                  <a:cubicBezTo>
                    <a:pt x="934" y="914"/>
                    <a:pt x="933" y="940"/>
                    <a:pt x="948" y="959"/>
                  </a:cubicBezTo>
                  <a:cubicBezTo>
                    <a:pt x="1003" y="1024"/>
                    <a:pt x="1003" y="1024"/>
                    <a:pt x="1003" y="1024"/>
                  </a:cubicBezTo>
                  <a:cubicBezTo>
                    <a:pt x="994" y="1040"/>
                    <a:pt x="987" y="1057"/>
                    <a:pt x="981" y="1076"/>
                  </a:cubicBezTo>
                  <a:cubicBezTo>
                    <a:pt x="972" y="1077"/>
                    <a:pt x="972" y="1077"/>
                    <a:pt x="972" y="1077"/>
                  </a:cubicBezTo>
                  <a:cubicBezTo>
                    <a:pt x="660" y="876"/>
                    <a:pt x="660" y="876"/>
                    <a:pt x="660" y="876"/>
                  </a:cubicBezTo>
                  <a:cubicBezTo>
                    <a:pt x="685" y="833"/>
                    <a:pt x="716" y="792"/>
                    <a:pt x="753" y="752"/>
                  </a:cubicBezTo>
                  <a:cubicBezTo>
                    <a:pt x="810" y="691"/>
                    <a:pt x="876" y="641"/>
                    <a:pt x="949" y="603"/>
                  </a:cubicBezTo>
                  <a:cubicBezTo>
                    <a:pt x="1174" y="854"/>
                    <a:pt x="1174" y="854"/>
                    <a:pt x="1174" y="854"/>
                  </a:cubicBezTo>
                  <a:cubicBezTo>
                    <a:pt x="1173" y="855"/>
                    <a:pt x="1171" y="856"/>
                    <a:pt x="1170" y="8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60" name="Freeform 43">
              <a:extLst>
                <a:ext uri="{FF2B5EF4-FFF2-40B4-BE49-F238E27FC236}">
                  <a16:creationId xmlns:a16="http://schemas.microsoft.com/office/drawing/2014/main" id="{42708FCC-445E-2FA7-B683-024FAD83C260}"/>
                </a:ext>
              </a:extLst>
            </p:cNvPr>
            <p:cNvSpPr>
              <a:spLocks noEditPoints="1"/>
            </p:cNvSpPr>
            <p:nvPr/>
          </p:nvSpPr>
          <p:spPr bwMode="auto">
            <a:xfrm>
              <a:off x="11980863" y="458788"/>
              <a:ext cx="728662" cy="728663"/>
            </a:xfrm>
            <a:custGeom>
              <a:avLst/>
              <a:gdLst>
                <a:gd name="T0" fmla="*/ 394 w 462"/>
                <a:gd name="T1" fmla="*/ 394 h 462"/>
                <a:gd name="T2" fmla="*/ 462 w 462"/>
                <a:gd name="T3" fmla="*/ 231 h 462"/>
                <a:gd name="T4" fmla="*/ 394 w 462"/>
                <a:gd name="T5" fmla="*/ 67 h 462"/>
                <a:gd name="T6" fmla="*/ 231 w 462"/>
                <a:gd name="T7" fmla="*/ 0 h 462"/>
                <a:gd name="T8" fmla="*/ 67 w 462"/>
                <a:gd name="T9" fmla="*/ 67 h 462"/>
                <a:gd name="T10" fmla="*/ 0 w 462"/>
                <a:gd name="T11" fmla="*/ 231 h 462"/>
                <a:gd name="T12" fmla="*/ 67 w 462"/>
                <a:gd name="T13" fmla="*/ 394 h 462"/>
                <a:gd name="T14" fmla="*/ 231 w 462"/>
                <a:gd name="T15" fmla="*/ 462 h 462"/>
                <a:gd name="T16" fmla="*/ 394 w 462"/>
                <a:gd name="T17" fmla="*/ 394 h 462"/>
                <a:gd name="T18" fmla="*/ 231 w 462"/>
                <a:gd name="T19" fmla="*/ 92 h 462"/>
                <a:gd name="T20" fmla="*/ 329 w 462"/>
                <a:gd name="T21" fmla="*/ 132 h 462"/>
                <a:gd name="T22" fmla="*/ 370 w 462"/>
                <a:gd name="T23" fmla="*/ 231 h 462"/>
                <a:gd name="T24" fmla="*/ 329 w 462"/>
                <a:gd name="T25" fmla="*/ 329 h 462"/>
                <a:gd name="T26" fmla="*/ 231 w 462"/>
                <a:gd name="T27" fmla="*/ 370 h 462"/>
                <a:gd name="T28" fmla="*/ 133 w 462"/>
                <a:gd name="T29" fmla="*/ 329 h 462"/>
                <a:gd name="T30" fmla="*/ 92 w 462"/>
                <a:gd name="T31" fmla="*/ 231 h 462"/>
                <a:gd name="T32" fmla="*/ 132 w 462"/>
                <a:gd name="T33" fmla="*/ 133 h 462"/>
                <a:gd name="T34" fmla="*/ 231 w 462"/>
                <a:gd name="T35" fmla="*/ 9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2" h="462">
                  <a:moveTo>
                    <a:pt x="394" y="394"/>
                  </a:moveTo>
                  <a:cubicBezTo>
                    <a:pt x="438" y="350"/>
                    <a:pt x="462" y="292"/>
                    <a:pt x="462" y="231"/>
                  </a:cubicBezTo>
                  <a:cubicBezTo>
                    <a:pt x="462" y="169"/>
                    <a:pt x="438" y="111"/>
                    <a:pt x="394" y="67"/>
                  </a:cubicBezTo>
                  <a:cubicBezTo>
                    <a:pt x="350" y="24"/>
                    <a:pt x="292" y="0"/>
                    <a:pt x="231" y="0"/>
                  </a:cubicBezTo>
                  <a:cubicBezTo>
                    <a:pt x="169" y="0"/>
                    <a:pt x="111" y="24"/>
                    <a:pt x="67" y="67"/>
                  </a:cubicBezTo>
                  <a:cubicBezTo>
                    <a:pt x="24" y="111"/>
                    <a:pt x="0" y="169"/>
                    <a:pt x="0" y="231"/>
                  </a:cubicBezTo>
                  <a:cubicBezTo>
                    <a:pt x="0" y="292"/>
                    <a:pt x="24" y="350"/>
                    <a:pt x="67" y="394"/>
                  </a:cubicBezTo>
                  <a:cubicBezTo>
                    <a:pt x="111" y="438"/>
                    <a:pt x="169" y="462"/>
                    <a:pt x="231" y="462"/>
                  </a:cubicBezTo>
                  <a:cubicBezTo>
                    <a:pt x="293" y="462"/>
                    <a:pt x="351" y="438"/>
                    <a:pt x="394" y="394"/>
                  </a:cubicBezTo>
                  <a:close/>
                  <a:moveTo>
                    <a:pt x="231" y="92"/>
                  </a:moveTo>
                  <a:cubicBezTo>
                    <a:pt x="268" y="92"/>
                    <a:pt x="303" y="106"/>
                    <a:pt x="329" y="132"/>
                  </a:cubicBezTo>
                  <a:cubicBezTo>
                    <a:pt x="355" y="159"/>
                    <a:pt x="370" y="194"/>
                    <a:pt x="370" y="231"/>
                  </a:cubicBezTo>
                  <a:cubicBezTo>
                    <a:pt x="370" y="268"/>
                    <a:pt x="355" y="303"/>
                    <a:pt x="329" y="329"/>
                  </a:cubicBezTo>
                  <a:cubicBezTo>
                    <a:pt x="303" y="355"/>
                    <a:pt x="268" y="370"/>
                    <a:pt x="231" y="370"/>
                  </a:cubicBezTo>
                  <a:cubicBezTo>
                    <a:pt x="194" y="370"/>
                    <a:pt x="159" y="355"/>
                    <a:pt x="133" y="329"/>
                  </a:cubicBezTo>
                  <a:cubicBezTo>
                    <a:pt x="106" y="302"/>
                    <a:pt x="92" y="268"/>
                    <a:pt x="92" y="231"/>
                  </a:cubicBezTo>
                  <a:cubicBezTo>
                    <a:pt x="92" y="194"/>
                    <a:pt x="106" y="159"/>
                    <a:pt x="132" y="133"/>
                  </a:cubicBezTo>
                  <a:cubicBezTo>
                    <a:pt x="159" y="106"/>
                    <a:pt x="194" y="92"/>
                    <a:pt x="231" y="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sp>
        <p:nvSpPr>
          <p:cNvPr id="61" name="Oval 60">
            <a:extLst>
              <a:ext uri="{FF2B5EF4-FFF2-40B4-BE49-F238E27FC236}">
                <a16:creationId xmlns:a16="http://schemas.microsoft.com/office/drawing/2014/main" id="{00CA8769-34AB-77C1-55EB-FC82070D8F99}"/>
              </a:ext>
            </a:extLst>
          </p:cNvPr>
          <p:cNvSpPr>
            <a:spLocks noChangeArrowheads="1"/>
          </p:cNvSpPr>
          <p:nvPr/>
        </p:nvSpPr>
        <p:spPr bwMode="auto">
          <a:xfrm>
            <a:off x="3653419" y="1357150"/>
            <a:ext cx="4987782" cy="4567338"/>
          </a:xfrm>
          <a:prstGeom prst="ellipse">
            <a:avLst/>
          </a:prstGeom>
          <a:noFill/>
          <a:ln w="50800">
            <a:solidFill>
              <a:srgbClr val="FAF0E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63" name="TextBox 62">
            <a:extLst>
              <a:ext uri="{FF2B5EF4-FFF2-40B4-BE49-F238E27FC236}">
                <a16:creationId xmlns:a16="http://schemas.microsoft.com/office/drawing/2014/main" id="{AA810C05-D7BB-73B1-A455-FDD54D27D247}"/>
              </a:ext>
            </a:extLst>
          </p:cNvPr>
          <p:cNvSpPr txBox="1"/>
          <p:nvPr/>
        </p:nvSpPr>
        <p:spPr>
          <a:xfrm>
            <a:off x="5414068" y="3282393"/>
            <a:ext cx="1332188" cy="76944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4400" b="1" i="0" u="none" strike="noStrike" kern="0" cap="none" spc="0" normalizeH="0" baseline="0" noProof="0">
                <a:ln>
                  <a:noFill/>
                </a:ln>
                <a:solidFill>
                  <a:srgbClr val="1E1404"/>
                </a:solidFill>
                <a:effectLst/>
                <a:uLnTx/>
                <a:uFillTx/>
              </a:rPr>
              <a:t>E</a:t>
            </a:r>
            <a:r>
              <a:rPr kumimoji="0" lang="en-IN" sz="1800" b="1" i="0" u="none" strike="noStrike" kern="0" cap="none" spc="0" normalizeH="0" baseline="0" noProof="0">
                <a:ln>
                  <a:noFill/>
                </a:ln>
                <a:solidFill>
                  <a:srgbClr val="1E1404"/>
                </a:solidFill>
                <a:effectLst/>
                <a:uLnTx/>
                <a:uFillTx/>
              </a:rPr>
              <a:t> </a:t>
            </a:r>
            <a:r>
              <a:rPr kumimoji="0" lang="en-IN" sz="4400" b="1" i="0" u="none" strike="noStrike" kern="0" cap="none" spc="0" normalizeH="0" baseline="0" noProof="0">
                <a:ln>
                  <a:noFill/>
                </a:ln>
                <a:solidFill>
                  <a:srgbClr val="1E1404"/>
                </a:solidFill>
                <a:effectLst/>
                <a:uLnTx/>
                <a:uFillTx/>
              </a:rPr>
              <a:t>I</a:t>
            </a:r>
          </a:p>
        </p:txBody>
      </p:sp>
      <p:sp>
        <p:nvSpPr>
          <p:cNvPr id="64" name="TextBox 63">
            <a:extLst>
              <a:ext uri="{FF2B5EF4-FFF2-40B4-BE49-F238E27FC236}">
                <a16:creationId xmlns:a16="http://schemas.microsoft.com/office/drawing/2014/main" id="{6B121AB9-3B6A-52CD-71BC-ABBB02B4AF15}"/>
              </a:ext>
            </a:extLst>
          </p:cNvPr>
          <p:cNvSpPr txBox="1"/>
          <p:nvPr/>
        </p:nvSpPr>
        <p:spPr>
          <a:xfrm>
            <a:off x="707039" y="4001001"/>
            <a:ext cx="2941875" cy="1738938"/>
          </a:xfrm>
          <a:prstGeom prst="rect">
            <a:avLst/>
          </a:prstGeom>
          <a:noFill/>
        </p:spPr>
        <p:txBody>
          <a:bodyPr wrap="square" lIns="0" tIns="0" rIns="0" bIns="0" rtlCol="0" anchor="ctr">
            <a:spAutoFit/>
          </a:bodyPr>
          <a:lstStyle/>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Ability to </a:t>
            </a:r>
            <a:r>
              <a:rPr lang="en-US" sz="1400" b="1" kern="0">
                <a:solidFill>
                  <a:srgbClr val="1E1404"/>
                </a:solidFill>
                <a:ea typeface="Calibri Light" charset="0"/>
                <a:cs typeface="Calibri Light" charset="0"/>
              </a:rPr>
              <a:t>choose</a:t>
            </a:r>
            <a:r>
              <a:rPr lang="en-US" sz="1400" kern="0">
                <a:solidFill>
                  <a:srgbClr val="1E1404"/>
                </a:solidFill>
                <a:ea typeface="Calibri Light" charset="0"/>
                <a:cs typeface="Calibri Light" charset="0"/>
              </a:rPr>
              <a:t> how you respond in situations, despite heightened emotions or stress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Assume positive intentions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Drive results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Remain </a:t>
            </a:r>
            <a:r>
              <a:rPr lang="en-US" sz="1400" b="1" kern="0">
                <a:solidFill>
                  <a:srgbClr val="1E1404"/>
                </a:solidFill>
                <a:ea typeface="Calibri Light" charset="0"/>
                <a:cs typeface="Calibri Light" charset="0"/>
              </a:rPr>
              <a:t>resilient</a:t>
            </a:r>
            <a:r>
              <a:rPr lang="en-US" sz="1400" kern="0">
                <a:solidFill>
                  <a:srgbClr val="1E1404"/>
                </a:solidFill>
                <a:ea typeface="Calibri Light" charset="0"/>
                <a:cs typeface="Calibri Light" charset="0"/>
              </a:rPr>
              <a:t> &amp; </a:t>
            </a:r>
            <a:r>
              <a:rPr lang="en-US" sz="1400" b="1" kern="0">
                <a:solidFill>
                  <a:srgbClr val="1E1404"/>
                </a:solidFill>
                <a:ea typeface="Calibri Light" charset="0"/>
                <a:cs typeface="Calibri Light" charset="0"/>
              </a:rPr>
              <a:t>adaptable</a:t>
            </a:r>
            <a:r>
              <a:rPr lang="en-US" sz="1400" kern="0">
                <a:solidFill>
                  <a:srgbClr val="1E1404"/>
                </a:solidFill>
                <a:ea typeface="Calibri Light" charset="0"/>
                <a:cs typeface="Calibri Light" charset="0"/>
              </a:rPr>
              <a:t> to change</a:t>
            </a:r>
          </a:p>
        </p:txBody>
      </p:sp>
      <p:sp>
        <p:nvSpPr>
          <p:cNvPr id="66" name="TextBox 65">
            <a:extLst>
              <a:ext uri="{FF2B5EF4-FFF2-40B4-BE49-F238E27FC236}">
                <a16:creationId xmlns:a16="http://schemas.microsoft.com/office/drawing/2014/main" id="{955A5C7F-04F3-610A-22EB-E22FDDE531B4}"/>
              </a:ext>
            </a:extLst>
          </p:cNvPr>
          <p:cNvSpPr txBox="1"/>
          <p:nvPr/>
        </p:nvSpPr>
        <p:spPr>
          <a:xfrm rot="16200000">
            <a:off x="-1353823" y="3454594"/>
            <a:ext cx="3313205" cy="400110"/>
          </a:xfrm>
          <a:prstGeom prst="rect">
            <a:avLst/>
          </a:prstGeom>
          <a:noFill/>
        </p:spPr>
        <p:txBody>
          <a:bodyPr wrap="square" rtlCol="0">
            <a:spAutoFit/>
          </a:bodyPr>
          <a:lstStyle/>
          <a:p>
            <a:pPr algn="ctr"/>
            <a:r>
              <a:rPr lang="en-US" sz="2000" b="1">
                <a:solidFill>
                  <a:srgbClr val="1E1404"/>
                </a:solidFill>
                <a:latin typeface="Segoe UI"/>
              </a:rPr>
              <a:t>PERSONAL COMPETENCE</a:t>
            </a:r>
          </a:p>
        </p:txBody>
      </p:sp>
      <p:sp>
        <p:nvSpPr>
          <p:cNvPr id="70" name="Slide Number Placeholder 2">
            <a:extLst>
              <a:ext uri="{FF2B5EF4-FFF2-40B4-BE49-F238E27FC236}">
                <a16:creationId xmlns:a16="http://schemas.microsoft.com/office/drawing/2014/main" id="{2DAE20A9-301F-5126-AC7D-501D200AB302}"/>
              </a:ext>
            </a:extLst>
          </p:cNvPr>
          <p:cNvSpPr>
            <a:spLocks noGrp="1"/>
          </p:cNvSpPr>
          <p:nvPr>
            <p:ph type="sldNum" sz="quarter" idx="12"/>
          </p:nvPr>
        </p:nvSpPr>
        <p:spPr>
          <a:xfrm>
            <a:off x="11539234" y="6485669"/>
            <a:ext cx="282289" cy="227696"/>
          </a:xfrm>
        </p:spPr>
        <p:txBody>
          <a:bodyPr/>
          <a:lstStyle/>
          <a:p>
            <a:pPr defTabSz="914126"/>
            <a:fld id="{CEECFCA9-F77F-4627-B4FF-32A2978341AA}" type="slidenum">
              <a:rPr lang="en-US">
                <a:solidFill>
                  <a:srgbClr val="1E1405"/>
                </a:solidFill>
              </a:rPr>
              <a:pPr defTabSz="914126"/>
              <a:t>15</a:t>
            </a:fld>
            <a:endParaRPr lang="en-US">
              <a:solidFill>
                <a:srgbClr val="1E1405"/>
              </a:solidFill>
            </a:endParaRPr>
          </a:p>
        </p:txBody>
      </p:sp>
      <p:sp>
        <p:nvSpPr>
          <p:cNvPr id="6" name="TextBox 5">
            <a:extLst>
              <a:ext uri="{FF2B5EF4-FFF2-40B4-BE49-F238E27FC236}">
                <a16:creationId xmlns:a16="http://schemas.microsoft.com/office/drawing/2014/main" id="{6F31A60D-17F2-B1B1-D458-DF08D2F9EA71}"/>
              </a:ext>
            </a:extLst>
          </p:cNvPr>
          <p:cNvSpPr txBox="1"/>
          <p:nvPr/>
        </p:nvSpPr>
        <p:spPr>
          <a:xfrm rot="2531076">
            <a:off x="4005956" y="1759812"/>
            <a:ext cx="3933720" cy="3851690"/>
          </a:xfrm>
          <a:prstGeom prst="rect">
            <a:avLst/>
          </a:prstGeom>
          <a:noFill/>
        </p:spPr>
        <p:txBody>
          <a:bodyPr wrap="square" rtlCol="0" anchor="ctr">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E851D5"/>
                </a:solidFill>
                <a:effectLst/>
                <a:uLnTx/>
                <a:uFillTx/>
              </a:rPr>
              <a:t>SELF-MANAGEMENT</a:t>
            </a:r>
          </a:p>
        </p:txBody>
      </p:sp>
      <p:sp>
        <p:nvSpPr>
          <p:cNvPr id="8" name="TextBox 7">
            <a:extLst>
              <a:ext uri="{FF2B5EF4-FFF2-40B4-BE49-F238E27FC236}">
                <a16:creationId xmlns:a16="http://schemas.microsoft.com/office/drawing/2014/main" id="{1EB68A9D-5BE9-2062-DDCB-1D95D6F2E101}"/>
              </a:ext>
            </a:extLst>
          </p:cNvPr>
          <p:cNvSpPr txBox="1"/>
          <p:nvPr/>
        </p:nvSpPr>
        <p:spPr>
          <a:xfrm rot="18645172">
            <a:off x="4117963" y="1714974"/>
            <a:ext cx="3933720" cy="3851690"/>
          </a:xfrm>
          <a:prstGeom prst="rect">
            <a:avLst/>
          </a:prstGeom>
          <a:noFill/>
        </p:spPr>
        <p:txBody>
          <a:bodyPr wrap="square" rtlCol="0" anchor="ctr">
            <a:prstTxWarp prst="textArchUp">
              <a:avLst>
                <a:gd name="adj" fmla="val 7513350"/>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FF7D7F"/>
                </a:solidFill>
                <a:effectLst/>
                <a:uLnTx/>
                <a:uFillTx/>
              </a:rPr>
              <a:t>SELF-AWARENESS</a:t>
            </a:r>
          </a:p>
        </p:txBody>
      </p:sp>
      <p:sp>
        <p:nvSpPr>
          <p:cNvPr id="3" name="TextBox 2">
            <a:extLst>
              <a:ext uri="{FF2B5EF4-FFF2-40B4-BE49-F238E27FC236}">
                <a16:creationId xmlns:a16="http://schemas.microsoft.com/office/drawing/2014/main" id="{166C6956-7711-268B-A49D-49E7B7396E54}"/>
              </a:ext>
            </a:extLst>
          </p:cNvPr>
          <p:cNvSpPr txBox="1"/>
          <p:nvPr/>
        </p:nvSpPr>
        <p:spPr>
          <a:xfrm>
            <a:off x="380398" y="6165304"/>
            <a:ext cx="11424298" cy="246221"/>
          </a:xfrm>
          <a:prstGeom prst="rect">
            <a:avLst/>
          </a:prstGeom>
          <a:noFill/>
        </p:spPr>
        <p:txBody>
          <a:bodyPr wrap="square">
            <a:spAutoFit/>
          </a:bodyPr>
          <a:lstStyle/>
          <a:p>
            <a:r>
              <a:rPr lang="en-US" sz="1000"/>
              <a:t>Sources: Daniel Goleman – Emotional Intelligence: Why It Can Matter More Than IQ and Emotional Intelligence 2.0, Bradberry &amp; Greaves</a:t>
            </a:r>
          </a:p>
        </p:txBody>
      </p:sp>
      <p:sp>
        <p:nvSpPr>
          <p:cNvPr id="9" name="TextBox 8">
            <a:extLst>
              <a:ext uri="{FF2B5EF4-FFF2-40B4-BE49-F238E27FC236}">
                <a16:creationId xmlns:a16="http://schemas.microsoft.com/office/drawing/2014/main" id="{6487D394-16AB-8F4B-26B5-B24776F05737}"/>
              </a:ext>
            </a:extLst>
          </p:cNvPr>
          <p:cNvSpPr txBox="1"/>
          <p:nvPr/>
        </p:nvSpPr>
        <p:spPr>
          <a:xfrm>
            <a:off x="699872" y="1288259"/>
            <a:ext cx="3152617" cy="2246769"/>
          </a:xfrm>
          <a:prstGeom prst="rect">
            <a:avLst/>
          </a:prstGeom>
          <a:noFill/>
        </p:spPr>
        <p:txBody>
          <a:bodyPr wrap="square" lIns="0" tIns="0" rIns="0" bIns="0" rtlCol="0" anchor="ctr">
            <a:spAutoFit/>
          </a:bodyPr>
          <a:lstStyle/>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Recognize your feelings in the moment - how they affect your body, thoughts &amp; actions </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Be honest with yourself about your strengths &amp; growth areas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Understand your motivations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Recognize your tendencies across situations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Know your buttons or triggers</a:t>
            </a:r>
            <a:endParaRPr lang="en-US" sz="1400">
              <a:solidFill>
                <a:srgbClr val="1E1404"/>
              </a:solidFill>
              <a:ea typeface="Calibri Light" charset="0"/>
              <a:cs typeface="Calibri Light" charset="0"/>
            </a:endParaRPr>
          </a:p>
        </p:txBody>
      </p:sp>
    </p:spTree>
    <p:custDataLst>
      <p:tags r:id="rId1"/>
    </p:custDataLst>
    <p:extLst>
      <p:ext uri="{BB962C8B-B14F-4D97-AF65-F5344CB8AC3E}">
        <p14:creationId xmlns:p14="http://schemas.microsoft.com/office/powerpoint/2010/main" val="2197864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320A-340C-2624-3C4A-AB51660091D1}"/>
              </a:ext>
            </a:extLst>
          </p:cNvPr>
          <p:cNvSpPr>
            <a:spLocks noGrp="1"/>
          </p:cNvSpPr>
          <p:nvPr>
            <p:ph type="title"/>
          </p:nvPr>
        </p:nvSpPr>
        <p:spPr>
          <a:xfrm>
            <a:off x="380397" y="339212"/>
            <a:ext cx="11424299" cy="641863"/>
          </a:xfrm>
        </p:spPr>
        <p:txBody>
          <a:bodyPr/>
          <a:lstStyle/>
          <a:p>
            <a:r>
              <a:rPr lang="en-US" sz="3600"/>
              <a:t>Cognitive Triangle</a:t>
            </a:r>
          </a:p>
        </p:txBody>
      </p:sp>
      <p:sp>
        <p:nvSpPr>
          <p:cNvPr id="4" name="Footer Placeholder 3">
            <a:extLst>
              <a:ext uri="{FF2B5EF4-FFF2-40B4-BE49-F238E27FC236}">
                <a16:creationId xmlns:a16="http://schemas.microsoft.com/office/drawing/2014/main" id="{C01B3911-A370-F012-C4C3-22CE70121632}"/>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5" name="Slide Number Placeholder 4">
            <a:extLst>
              <a:ext uri="{FF2B5EF4-FFF2-40B4-BE49-F238E27FC236}">
                <a16:creationId xmlns:a16="http://schemas.microsoft.com/office/drawing/2014/main" id="{BE6B5586-0819-CC50-2AC5-2C7D05579104}"/>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16</a:t>
            </a:fld>
            <a:endParaRPr lang="en-US">
              <a:solidFill>
                <a:srgbClr val="1E1405"/>
              </a:solidFill>
            </a:endParaRPr>
          </a:p>
        </p:txBody>
      </p:sp>
      <p:grpSp>
        <p:nvGrpSpPr>
          <p:cNvPr id="12" name="Group 11">
            <a:extLst>
              <a:ext uri="{FF2B5EF4-FFF2-40B4-BE49-F238E27FC236}">
                <a16:creationId xmlns:a16="http://schemas.microsoft.com/office/drawing/2014/main" id="{33CFC8AF-AE5C-2926-4FE7-BD152A2C8894}"/>
              </a:ext>
            </a:extLst>
          </p:cNvPr>
          <p:cNvGrpSpPr/>
          <p:nvPr/>
        </p:nvGrpSpPr>
        <p:grpSpPr>
          <a:xfrm>
            <a:off x="2470100" y="385260"/>
            <a:ext cx="7245399" cy="6001505"/>
            <a:chOff x="2779959" y="981075"/>
            <a:chExt cx="6625174" cy="5487760"/>
          </a:xfrm>
        </p:grpSpPr>
        <p:pic>
          <p:nvPicPr>
            <p:cNvPr id="7" name="Picture 6">
              <a:extLst>
                <a:ext uri="{FF2B5EF4-FFF2-40B4-BE49-F238E27FC236}">
                  <a16:creationId xmlns:a16="http://schemas.microsoft.com/office/drawing/2014/main" id="{C7C1275A-F299-554F-5B9A-3C27D06B79E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79959" y="981075"/>
              <a:ext cx="6625174" cy="5487760"/>
            </a:xfrm>
            <a:prstGeom prst="rect">
              <a:avLst/>
            </a:prstGeom>
          </p:spPr>
        </p:pic>
        <p:sp>
          <p:nvSpPr>
            <p:cNvPr id="8" name="TextBox 7">
              <a:extLst>
                <a:ext uri="{FF2B5EF4-FFF2-40B4-BE49-F238E27FC236}">
                  <a16:creationId xmlns:a16="http://schemas.microsoft.com/office/drawing/2014/main" id="{18E876FC-B38F-A08C-0C4E-71DA405373D0}"/>
                </a:ext>
              </a:extLst>
            </p:cNvPr>
            <p:cNvSpPr txBox="1"/>
            <p:nvPr/>
          </p:nvSpPr>
          <p:spPr>
            <a:xfrm>
              <a:off x="5228087" y="1761161"/>
              <a:ext cx="1781175" cy="1167935"/>
            </a:xfrm>
            <a:prstGeom prst="rect">
              <a:avLst/>
            </a:prstGeom>
            <a:noFill/>
          </p:spPr>
          <p:txBody>
            <a:bodyPr wrap="square" rtlCol="0" anchor="ctr">
              <a:spAutoFit/>
            </a:bodyPr>
            <a:lstStyle/>
            <a:p>
              <a:pPr algn="ctr"/>
              <a:r>
                <a:rPr lang="en-US" sz="1800" b="1" i="1">
                  <a:latin typeface="+mj-lt"/>
                </a:rPr>
                <a:t>Thoughts/ Beliefs</a:t>
              </a:r>
            </a:p>
            <a:p>
              <a:pPr algn="ctr"/>
              <a:endParaRPr lang="en-US" sz="900" b="1" i="1">
                <a:latin typeface="+mj-lt"/>
              </a:endParaRPr>
            </a:p>
            <a:p>
              <a:pPr algn="ctr"/>
              <a:r>
                <a:rPr lang="en-US" sz="1600" i="1">
                  <a:latin typeface="+mj-lt"/>
                </a:rPr>
                <a:t>What we tell ourselves</a:t>
              </a:r>
              <a:endParaRPr lang="en-US" sz="1400" i="1">
                <a:latin typeface="+mj-lt"/>
              </a:endParaRPr>
            </a:p>
          </p:txBody>
        </p:sp>
        <p:sp>
          <p:nvSpPr>
            <p:cNvPr id="9" name="TextBox 8">
              <a:extLst>
                <a:ext uri="{FF2B5EF4-FFF2-40B4-BE49-F238E27FC236}">
                  <a16:creationId xmlns:a16="http://schemas.microsoft.com/office/drawing/2014/main" id="{194E6FD9-1BF2-3901-099C-CD117FA83DD3}"/>
                </a:ext>
              </a:extLst>
            </p:cNvPr>
            <p:cNvSpPr txBox="1"/>
            <p:nvPr/>
          </p:nvSpPr>
          <p:spPr>
            <a:xfrm>
              <a:off x="7215378" y="4586652"/>
              <a:ext cx="1400175" cy="689504"/>
            </a:xfrm>
            <a:prstGeom prst="rect">
              <a:avLst/>
            </a:prstGeom>
            <a:noFill/>
          </p:spPr>
          <p:txBody>
            <a:bodyPr wrap="square" rtlCol="0" anchor="ctr">
              <a:spAutoFit/>
            </a:bodyPr>
            <a:lstStyle/>
            <a:p>
              <a:pPr algn="ctr"/>
              <a:r>
                <a:rPr lang="en-US" sz="1800" b="1" i="1">
                  <a:latin typeface="+mj-lt"/>
                </a:rPr>
                <a:t>Emotions</a:t>
              </a:r>
            </a:p>
            <a:p>
              <a:pPr algn="ctr"/>
              <a:endParaRPr lang="en-US" sz="900" i="1">
                <a:latin typeface="+mj-lt"/>
              </a:endParaRPr>
            </a:p>
            <a:p>
              <a:pPr algn="ctr"/>
              <a:r>
                <a:rPr lang="en-US" sz="1600" i="1">
                  <a:latin typeface="+mj-lt"/>
                </a:rPr>
                <a:t>What we feel</a:t>
              </a:r>
            </a:p>
          </p:txBody>
        </p:sp>
        <p:sp>
          <p:nvSpPr>
            <p:cNvPr id="11" name="TextBox 10">
              <a:extLst>
                <a:ext uri="{FF2B5EF4-FFF2-40B4-BE49-F238E27FC236}">
                  <a16:creationId xmlns:a16="http://schemas.microsoft.com/office/drawing/2014/main" id="{83F73FE1-49CE-2A4F-0638-2B811DEFA893}"/>
                </a:ext>
              </a:extLst>
            </p:cNvPr>
            <p:cNvSpPr txBox="1"/>
            <p:nvPr/>
          </p:nvSpPr>
          <p:spPr>
            <a:xfrm>
              <a:off x="3525915" y="4610242"/>
              <a:ext cx="1400175" cy="689504"/>
            </a:xfrm>
            <a:prstGeom prst="rect">
              <a:avLst/>
            </a:prstGeom>
            <a:noFill/>
          </p:spPr>
          <p:txBody>
            <a:bodyPr wrap="square" rtlCol="0" anchor="ctr">
              <a:spAutoFit/>
            </a:bodyPr>
            <a:lstStyle/>
            <a:p>
              <a:pPr algn="ctr"/>
              <a:r>
                <a:rPr lang="en-US" sz="1800" b="1" i="1">
                  <a:latin typeface="+mj-lt"/>
                </a:rPr>
                <a:t>Behavior</a:t>
              </a:r>
            </a:p>
            <a:p>
              <a:pPr algn="ctr"/>
              <a:endParaRPr lang="en-US" sz="900" i="1">
                <a:latin typeface="+mj-lt"/>
              </a:endParaRPr>
            </a:p>
            <a:p>
              <a:pPr algn="ctr"/>
              <a:r>
                <a:rPr lang="en-US" sz="1600" i="1">
                  <a:latin typeface="+mj-lt"/>
                </a:rPr>
                <a:t>What we do</a:t>
              </a:r>
            </a:p>
          </p:txBody>
        </p:sp>
      </p:grpSp>
    </p:spTree>
    <p:custDataLst>
      <p:tags r:id="rId1"/>
    </p:custDataLst>
    <p:extLst>
      <p:ext uri="{BB962C8B-B14F-4D97-AF65-F5344CB8AC3E}">
        <p14:creationId xmlns:p14="http://schemas.microsoft.com/office/powerpoint/2010/main" val="99385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FA49A-F714-214E-ACEB-E57D2720CA72}"/>
            </a:ext>
          </a:extLst>
        </p:cNvPr>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B8D9A226-3DCC-8F8D-0AFD-4C734EDD680F}"/>
              </a:ext>
            </a:extLst>
          </p:cNvPr>
          <p:cNvSpPr>
            <a:spLocks noGrp="1"/>
          </p:cNvSpPr>
          <p:nvPr>
            <p:ph type="sldNum" sz="quarter" idx="12"/>
          </p:nvPr>
        </p:nvSpPr>
        <p:spPr/>
        <p:txBody>
          <a:bodyPr/>
          <a:lstStyle/>
          <a:p>
            <a:pPr defTabSz="914126">
              <a:defRPr/>
            </a:pPr>
            <a:fld id="{CEECFCA9-F77F-4627-B4FF-32A2978341AA}" type="slidenum">
              <a:rPr lang="en-US">
                <a:solidFill>
                  <a:srgbClr val="1E1405"/>
                </a:solidFill>
              </a:rPr>
              <a:pPr defTabSz="914126">
                <a:defRPr/>
              </a:pPr>
              <a:t>17</a:t>
            </a:fld>
            <a:endParaRPr lang="en-US">
              <a:solidFill>
                <a:srgbClr val="1E1405"/>
              </a:solidFill>
            </a:endParaRPr>
          </a:p>
        </p:txBody>
      </p:sp>
      <p:sp>
        <p:nvSpPr>
          <p:cNvPr id="14" name="Title 3">
            <a:extLst>
              <a:ext uri="{FF2B5EF4-FFF2-40B4-BE49-F238E27FC236}">
                <a16:creationId xmlns:a16="http://schemas.microsoft.com/office/drawing/2014/main" id="{43B1D4C7-485D-83FC-3AE3-B32D43A3FB29}"/>
              </a:ext>
            </a:extLst>
          </p:cNvPr>
          <p:cNvSpPr>
            <a:spLocks noGrp="1"/>
          </p:cNvSpPr>
          <p:nvPr>
            <p:ph type="title"/>
          </p:nvPr>
        </p:nvSpPr>
        <p:spPr>
          <a:xfrm>
            <a:off x="380397" y="339212"/>
            <a:ext cx="11424299" cy="915850"/>
          </a:xfrm>
        </p:spPr>
        <p:txBody>
          <a:bodyPr/>
          <a:lstStyle/>
          <a:p>
            <a:r>
              <a:rPr lang="en-US" sz="3600"/>
              <a:t>ABCDE Reframing Method</a:t>
            </a:r>
          </a:p>
        </p:txBody>
      </p:sp>
      <p:grpSp>
        <p:nvGrpSpPr>
          <p:cNvPr id="4" name="Group 3">
            <a:extLst>
              <a:ext uri="{FF2B5EF4-FFF2-40B4-BE49-F238E27FC236}">
                <a16:creationId xmlns:a16="http://schemas.microsoft.com/office/drawing/2014/main" id="{D6A88D56-44B4-C667-73DB-617E2E6399B6}"/>
              </a:ext>
            </a:extLst>
          </p:cNvPr>
          <p:cNvGrpSpPr/>
          <p:nvPr/>
        </p:nvGrpSpPr>
        <p:grpSpPr>
          <a:xfrm>
            <a:off x="3629756" y="5348810"/>
            <a:ext cx="8529383" cy="753025"/>
            <a:chOff x="5655953" y="4855698"/>
            <a:chExt cx="8824978" cy="821572"/>
          </a:xfrm>
        </p:grpSpPr>
        <p:sp>
          <p:nvSpPr>
            <p:cNvPr id="9" name="TextBox 8">
              <a:extLst>
                <a:ext uri="{FF2B5EF4-FFF2-40B4-BE49-F238E27FC236}">
                  <a16:creationId xmlns:a16="http://schemas.microsoft.com/office/drawing/2014/main" id="{525DFA25-0D4F-5623-98FF-7CB8A5353481}"/>
                </a:ext>
              </a:extLst>
            </p:cNvPr>
            <p:cNvSpPr txBox="1"/>
            <p:nvPr/>
          </p:nvSpPr>
          <p:spPr>
            <a:xfrm>
              <a:off x="5655953" y="4855698"/>
              <a:ext cx="3741139" cy="436532"/>
            </a:xfrm>
            <a:prstGeom prst="rect">
              <a:avLst/>
            </a:prstGeom>
            <a:noFill/>
          </p:spPr>
          <p:txBody>
            <a:bodyPr wrap="square" rtlCol="0">
              <a:spAutoFit/>
            </a:bodyPr>
            <a:lstStyle/>
            <a:p>
              <a:r>
                <a:rPr lang="en-PH" sz="2000" b="1">
                  <a:solidFill>
                    <a:schemeClr val="accent2"/>
                  </a:solidFill>
                </a:rPr>
                <a:t>E</a:t>
              </a:r>
              <a:r>
                <a:rPr lang="en-PH" sz="2000" b="1"/>
                <a:t>ffects</a:t>
              </a:r>
            </a:p>
          </p:txBody>
        </p:sp>
        <p:grpSp>
          <p:nvGrpSpPr>
            <p:cNvPr id="10" name="Group 9">
              <a:extLst>
                <a:ext uri="{FF2B5EF4-FFF2-40B4-BE49-F238E27FC236}">
                  <a16:creationId xmlns:a16="http://schemas.microsoft.com/office/drawing/2014/main" id="{6682593A-405D-F03A-3E37-378F86D02F95}"/>
                </a:ext>
              </a:extLst>
            </p:cNvPr>
            <p:cNvGrpSpPr/>
            <p:nvPr/>
          </p:nvGrpSpPr>
          <p:grpSpPr>
            <a:xfrm>
              <a:off x="5707340" y="5314709"/>
              <a:ext cx="8773591" cy="362561"/>
              <a:chOff x="5707340" y="5314709"/>
              <a:chExt cx="8773591" cy="362561"/>
            </a:xfrm>
          </p:grpSpPr>
          <p:pic>
            <p:nvPicPr>
              <p:cNvPr id="11" name="Graphic 10" descr="Circle with left arrow with solid fill">
                <a:extLst>
                  <a:ext uri="{FF2B5EF4-FFF2-40B4-BE49-F238E27FC236}">
                    <a16:creationId xmlns:a16="http://schemas.microsoft.com/office/drawing/2014/main" id="{E40D9E09-CE0C-4D9C-CF09-BA5F2056153D}"/>
                  </a:ext>
                </a:extLst>
              </p:cNvPr>
              <p:cNvPicPr preferRelativeResize="0">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707340" y="5333009"/>
                <a:ext cx="304542" cy="344261"/>
              </a:xfrm>
              <a:prstGeom prst="rect">
                <a:avLst/>
              </a:prstGeom>
            </p:spPr>
          </p:pic>
          <p:sp>
            <p:nvSpPr>
              <p:cNvPr id="12" name="TextBox 11">
                <a:extLst>
                  <a:ext uri="{FF2B5EF4-FFF2-40B4-BE49-F238E27FC236}">
                    <a16:creationId xmlns:a16="http://schemas.microsoft.com/office/drawing/2014/main" id="{D6133291-8FE8-231A-0F49-C316480F0BC8}"/>
                  </a:ext>
                </a:extLst>
              </p:cNvPr>
              <p:cNvSpPr txBox="1"/>
              <p:nvPr/>
            </p:nvSpPr>
            <p:spPr>
              <a:xfrm>
                <a:off x="6106398" y="5314709"/>
                <a:ext cx="8374533" cy="335793"/>
              </a:xfrm>
              <a:prstGeom prst="rect">
                <a:avLst/>
              </a:prstGeom>
              <a:noFill/>
            </p:spPr>
            <p:txBody>
              <a:bodyPr wrap="square" rtlCol="0">
                <a:spAutoFit/>
              </a:bodyPr>
              <a:lstStyle/>
              <a:p>
                <a:pPr>
                  <a:spcAft>
                    <a:spcPts val="600"/>
                  </a:spcAft>
                </a:pPr>
                <a:r>
                  <a:rPr lang="en-PH" sz="1400"/>
                  <a:t>Observe the positive effects of reframing and adopt rational, adaptive beliefs</a:t>
                </a:r>
              </a:p>
            </p:txBody>
          </p:sp>
        </p:grpSp>
      </p:grpSp>
      <p:grpSp>
        <p:nvGrpSpPr>
          <p:cNvPr id="16" name="Group 15">
            <a:extLst>
              <a:ext uri="{FF2B5EF4-FFF2-40B4-BE49-F238E27FC236}">
                <a16:creationId xmlns:a16="http://schemas.microsoft.com/office/drawing/2014/main" id="{85844E93-D28A-BBE6-5955-B321EDD51043}"/>
              </a:ext>
            </a:extLst>
          </p:cNvPr>
          <p:cNvGrpSpPr/>
          <p:nvPr/>
        </p:nvGrpSpPr>
        <p:grpSpPr>
          <a:xfrm>
            <a:off x="3629756" y="1124741"/>
            <a:ext cx="8336296" cy="698544"/>
            <a:chOff x="5620238" y="4855698"/>
            <a:chExt cx="7161399" cy="762132"/>
          </a:xfrm>
        </p:grpSpPr>
        <p:sp>
          <p:nvSpPr>
            <p:cNvPr id="18" name="TextBox 17">
              <a:extLst>
                <a:ext uri="{FF2B5EF4-FFF2-40B4-BE49-F238E27FC236}">
                  <a16:creationId xmlns:a16="http://schemas.microsoft.com/office/drawing/2014/main" id="{31429D21-639C-B44F-144E-526B3EE8A514}"/>
                </a:ext>
              </a:extLst>
            </p:cNvPr>
            <p:cNvSpPr txBox="1"/>
            <p:nvPr/>
          </p:nvSpPr>
          <p:spPr>
            <a:xfrm>
              <a:off x="5620238" y="4855698"/>
              <a:ext cx="3741138" cy="436532"/>
            </a:xfrm>
            <a:prstGeom prst="rect">
              <a:avLst/>
            </a:prstGeom>
            <a:noFill/>
          </p:spPr>
          <p:txBody>
            <a:bodyPr wrap="square" rtlCol="0">
              <a:spAutoFit/>
            </a:bodyPr>
            <a:lstStyle/>
            <a:p>
              <a:r>
                <a:rPr lang="en-PH" sz="2000" b="1">
                  <a:solidFill>
                    <a:schemeClr val="accent2"/>
                  </a:solidFill>
                </a:rPr>
                <a:t>A</a:t>
              </a:r>
              <a:r>
                <a:rPr lang="en-PH" sz="2000" b="1"/>
                <a:t>ctivating Event</a:t>
              </a:r>
            </a:p>
          </p:txBody>
        </p:sp>
        <p:grpSp>
          <p:nvGrpSpPr>
            <p:cNvPr id="19" name="Group 18">
              <a:extLst>
                <a:ext uri="{FF2B5EF4-FFF2-40B4-BE49-F238E27FC236}">
                  <a16:creationId xmlns:a16="http://schemas.microsoft.com/office/drawing/2014/main" id="{C2E124A7-A78B-7F5A-2A8F-F1ED56712C8D}"/>
                </a:ext>
              </a:extLst>
            </p:cNvPr>
            <p:cNvGrpSpPr/>
            <p:nvPr/>
          </p:nvGrpSpPr>
          <p:grpSpPr>
            <a:xfrm>
              <a:off x="5671625" y="5261656"/>
              <a:ext cx="7110012" cy="356174"/>
              <a:chOff x="5671625" y="5261656"/>
              <a:chExt cx="7110012" cy="356174"/>
            </a:xfrm>
          </p:grpSpPr>
          <p:pic>
            <p:nvPicPr>
              <p:cNvPr id="20" name="Graphic 19" descr="Circle with left arrow with solid fill">
                <a:extLst>
                  <a:ext uri="{FF2B5EF4-FFF2-40B4-BE49-F238E27FC236}">
                    <a16:creationId xmlns:a16="http://schemas.microsoft.com/office/drawing/2014/main" id="{076F0ADF-0AEE-3BE1-0063-DB289446B367}"/>
                  </a:ext>
                </a:extLst>
              </p:cNvPr>
              <p:cNvPicPr preferRelativeResize="0">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71625" y="5268657"/>
                <a:ext cx="274934" cy="349173"/>
              </a:xfrm>
              <a:prstGeom prst="rect">
                <a:avLst/>
              </a:prstGeom>
            </p:spPr>
          </p:pic>
          <p:sp>
            <p:nvSpPr>
              <p:cNvPr id="21" name="TextBox 20">
                <a:extLst>
                  <a:ext uri="{FF2B5EF4-FFF2-40B4-BE49-F238E27FC236}">
                    <a16:creationId xmlns:a16="http://schemas.microsoft.com/office/drawing/2014/main" id="{7BEC4DF9-BA5E-CCB1-8C32-0BB8CC2BCC50}"/>
                  </a:ext>
                </a:extLst>
              </p:cNvPr>
              <p:cNvSpPr txBox="1"/>
              <p:nvPr/>
            </p:nvSpPr>
            <p:spPr>
              <a:xfrm>
                <a:off x="6070682" y="5261656"/>
                <a:ext cx="6710955" cy="335793"/>
              </a:xfrm>
              <a:prstGeom prst="rect">
                <a:avLst/>
              </a:prstGeom>
              <a:noFill/>
            </p:spPr>
            <p:txBody>
              <a:bodyPr wrap="square" rtlCol="0">
                <a:spAutoFit/>
              </a:bodyPr>
              <a:lstStyle/>
              <a:p>
                <a:pPr>
                  <a:spcAft>
                    <a:spcPts val="600"/>
                  </a:spcAft>
                </a:pPr>
                <a:r>
                  <a:rPr lang="en-PH" sz="1400"/>
                  <a:t>What happened to trigger the emotional response?</a:t>
                </a:r>
              </a:p>
            </p:txBody>
          </p:sp>
        </p:grpSp>
      </p:grpSp>
      <p:grpSp>
        <p:nvGrpSpPr>
          <p:cNvPr id="24" name="Group 23">
            <a:extLst>
              <a:ext uri="{FF2B5EF4-FFF2-40B4-BE49-F238E27FC236}">
                <a16:creationId xmlns:a16="http://schemas.microsoft.com/office/drawing/2014/main" id="{83D7B4BA-54CB-6E07-C3A7-01784DBCD537}"/>
              </a:ext>
            </a:extLst>
          </p:cNvPr>
          <p:cNvGrpSpPr/>
          <p:nvPr/>
        </p:nvGrpSpPr>
        <p:grpSpPr>
          <a:xfrm>
            <a:off x="3629756" y="2144309"/>
            <a:ext cx="8160914" cy="971468"/>
            <a:chOff x="5317666" y="2119042"/>
            <a:chExt cx="6500893" cy="971468"/>
          </a:xfrm>
        </p:grpSpPr>
        <p:sp>
          <p:nvSpPr>
            <p:cNvPr id="26" name="TextBox 25">
              <a:extLst>
                <a:ext uri="{FF2B5EF4-FFF2-40B4-BE49-F238E27FC236}">
                  <a16:creationId xmlns:a16="http://schemas.microsoft.com/office/drawing/2014/main" id="{594E8A19-29A3-AA14-5B5F-661FB0A5B8DB}"/>
                </a:ext>
              </a:extLst>
            </p:cNvPr>
            <p:cNvSpPr txBox="1"/>
            <p:nvPr/>
          </p:nvSpPr>
          <p:spPr>
            <a:xfrm>
              <a:off x="5317666" y="2119042"/>
              <a:ext cx="3429000" cy="400111"/>
            </a:xfrm>
            <a:prstGeom prst="rect">
              <a:avLst/>
            </a:prstGeom>
            <a:noFill/>
          </p:spPr>
          <p:txBody>
            <a:bodyPr wrap="square" rtlCol="0">
              <a:spAutoFit/>
            </a:bodyPr>
            <a:lstStyle/>
            <a:p>
              <a:r>
                <a:rPr lang="en-PH" sz="2000" b="1">
                  <a:solidFill>
                    <a:schemeClr val="accent2"/>
                  </a:solidFill>
                </a:rPr>
                <a:t>B</a:t>
              </a:r>
              <a:r>
                <a:rPr lang="en-PH" sz="2000" b="1"/>
                <a:t>eliefs</a:t>
              </a:r>
            </a:p>
          </p:txBody>
        </p:sp>
        <p:grpSp>
          <p:nvGrpSpPr>
            <p:cNvPr id="27" name="Group 26">
              <a:extLst>
                <a:ext uri="{FF2B5EF4-FFF2-40B4-BE49-F238E27FC236}">
                  <a16:creationId xmlns:a16="http://schemas.microsoft.com/office/drawing/2014/main" id="{3A142CF6-A2BE-82F8-2CDD-9A6FF1FD9578}"/>
                </a:ext>
              </a:extLst>
            </p:cNvPr>
            <p:cNvGrpSpPr/>
            <p:nvPr/>
          </p:nvGrpSpPr>
          <p:grpSpPr>
            <a:xfrm>
              <a:off x="5364765" y="2490346"/>
              <a:ext cx="6453794" cy="600164"/>
              <a:chOff x="5671622" y="5260783"/>
              <a:chExt cx="7041277" cy="654794"/>
            </a:xfrm>
          </p:grpSpPr>
          <p:pic>
            <p:nvPicPr>
              <p:cNvPr id="28" name="Graphic 27" descr="Circle with left arrow with solid fill">
                <a:extLst>
                  <a:ext uri="{FF2B5EF4-FFF2-40B4-BE49-F238E27FC236}">
                    <a16:creationId xmlns:a16="http://schemas.microsoft.com/office/drawing/2014/main" id="{53CACFE2-9571-239A-8FC2-C19AE8B9F158}"/>
                  </a:ext>
                </a:extLst>
              </p:cNvPr>
              <p:cNvPicPr preferRelativeResize="0">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71622" y="5284739"/>
                <a:ext cx="278147" cy="344261"/>
              </a:xfrm>
              <a:prstGeom prst="rect">
                <a:avLst/>
              </a:prstGeom>
            </p:spPr>
          </p:pic>
          <p:sp>
            <p:nvSpPr>
              <p:cNvPr id="29" name="TextBox 28">
                <a:extLst>
                  <a:ext uri="{FF2B5EF4-FFF2-40B4-BE49-F238E27FC236}">
                    <a16:creationId xmlns:a16="http://schemas.microsoft.com/office/drawing/2014/main" id="{39E087FD-6819-0A9B-5B52-430ED7BFC2A7}"/>
                  </a:ext>
                </a:extLst>
              </p:cNvPr>
              <p:cNvSpPr txBox="1"/>
              <p:nvPr/>
            </p:nvSpPr>
            <p:spPr>
              <a:xfrm>
                <a:off x="6070681" y="5260783"/>
                <a:ext cx="6642218" cy="654794"/>
              </a:xfrm>
              <a:prstGeom prst="rect">
                <a:avLst/>
              </a:prstGeom>
              <a:noFill/>
            </p:spPr>
            <p:txBody>
              <a:bodyPr wrap="square" rtlCol="0">
                <a:spAutoFit/>
              </a:bodyPr>
              <a:lstStyle/>
              <a:p>
                <a:pPr>
                  <a:spcAft>
                    <a:spcPts val="600"/>
                  </a:spcAft>
                </a:pPr>
                <a:r>
                  <a:rPr lang="en-PH" sz="1400"/>
                  <a:t>Identify the underlying beliefs/thoughts you have about the event</a:t>
                </a:r>
              </a:p>
              <a:p>
                <a:pPr>
                  <a:spcAft>
                    <a:spcPts val="600"/>
                  </a:spcAft>
                </a:pPr>
                <a:endParaRPr lang="en-PH" sz="1400"/>
              </a:p>
            </p:txBody>
          </p:sp>
        </p:grpSp>
      </p:grpSp>
      <p:grpSp>
        <p:nvGrpSpPr>
          <p:cNvPr id="32" name="Group 31">
            <a:extLst>
              <a:ext uri="{FF2B5EF4-FFF2-40B4-BE49-F238E27FC236}">
                <a16:creationId xmlns:a16="http://schemas.microsoft.com/office/drawing/2014/main" id="{F207C3CE-F1DD-7EAD-8FAC-5B6D097F1209}"/>
              </a:ext>
            </a:extLst>
          </p:cNvPr>
          <p:cNvGrpSpPr/>
          <p:nvPr/>
        </p:nvGrpSpPr>
        <p:grpSpPr>
          <a:xfrm>
            <a:off x="3629756" y="3180517"/>
            <a:ext cx="8057147" cy="753025"/>
            <a:chOff x="5634625" y="4855698"/>
            <a:chExt cx="7461523" cy="821572"/>
          </a:xfrm>
        </p:grpSpPr>
        <p:sp>
          <p:nvSpPr>
            <p:cNvPr id="34" name="TextBox 33">
              <a:extLst>
                <a:ext uri="{FF2B5EF4-FFF2-40B4-BE49-F238E27FC236}">
                  <a16:creationId xmlns:a16="http://schemas.microsoft.com/office/drawing/2014/main" id="{500F93B0-BE72-EA63-6860-407FE3EF66BD}"/>
                </a:ext>
              </a:extLst>
            </p:cNvPr>
            <p:cNvSpPr txBox="1"/>
            <p:nvPr/>
          </p:nvSpPr>
          <p:spPr>
            <a:xfrm>
              <a:off x="5634625" y="4855698"/>
              <a:ext cx="3741136" cy="436532"/>
            </a:xfrm>
            <a:prstGeom prst="rect">
              <a:avLst/>
            </a:prstGeom>
            <a:noFill/>
          </p:spPr>
          <p:txBody>
            <a:bodyPr wrap="square" rtlCol="0">
              <a:spAutoFit/>
            </a:bodyPr>
            <a:lstStyle/>
            <a:p>
              <a:r>
                <a:rPr lang="en-PH" sz="2000" b="1">
                  <a:solidFill>
                    <a:schemeClr val="accent2"/>
                  </a:solidFill>
                </a:rPr>
                <a:t>C</a:t>
              </a:r>
              <a:r>
                <a:rPr lang="en-PH" sz="2000" b="1"/>
                <a:t>onsequences</a:t>
              </a:r>
            </a:p>
          </p:txBody>
        </p:sp>
        <p:grpSp>
          <p:nvGrpSpPr>
            <p:cNvPr id="35" name="Group 34">
              <a:extLst>
                <a:ext uri="{FF2B5EF4-FFF2-40B4-BE49-F238E27FC236}">
                  <a16:creationId xmlns:a16="http://schemas.microsoft.com/office/drawing/2014/main" id="{0B8139D5-75B0-F714-1AF9-C2DE3C6B252F}"/>
                </a:ext>
              </a:extLst>
            </p:cNvPr>
            <p:cNvGrpSpPr/>
            <p:nvPr/>
          </p:nvGrpSpPr>
          <p:grpSpPr>
            <a:xfrm>
              <a:off x="5686012" y="5303167"/>
              <a:ext cx="7410136" cy="374103"/>
              <a:chOff x="5686012" y="5303167"/>
              <a:chExt cx="7410136" cy="374103"/>
            </a:xfrm>
          </p:grpSpPr>
          <p:pic>
            <p:nvPicPr>
              <p:cNvPr id="36" name="Graphic 35" descr="Circle with left arrow with solid fill">
                <a:extLst>
                  <a:ext uri="{FF2B5EF4-FFF2-40B4-BE49-F238E27FC236}">
                    <a16:creationId xmlns:a16="http://schemas.microsoft.com/office/drawing/2014/main" id="{F3B674BF-83E1-12CF-8ED5-110531AEF4F8}"/>
                  </a:ext>
                </a:extLst>
              </p:cNvPr>
              <p:cNvPicPr preferRelativeResize="0">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86012" y="5333009"/>
                <a:ext cx="296381" cy="344261"/>
              </a:xfrm>
              <a:prstGeom prst="rect">
                <a:avLst/>
              </a:prstGeom>
            </p:spPr>
          </p:pic>
          <p:sp>
            <p:nvSpPr>
              <p:cNvPr id="37" name="TextBox 36">
                <a:extLst>
                  <a:ext uri="{FF2B5EF4-FFF2-40B4-BE49-F238E27FC236}">
                    <a16:creationId xmlns:a16="http://schemas.microsoft.com/office/drawing/2014/main" id="{C5BA3AF9-8B09-77AD-DD98-7337BBA58E5B}"/>
                  </a:ext>
                </a:extLst>
              </p:cNvPr>
              <p:cNvSpPr txBox="1"/>
              <p:nvPr/>
            </p:nvSpPr>
            <p:spPr>
              <a:xfrm>
                <a:off x="6085067" y="5303167"/>
                <a:ext cx="7011081" cy="335794"/>
              </a:xfrm>
              <a:prstGeom prst="rect">
                <a:avLst/>
              </a:prstGeom>
              <a:noFill/>
            </p:spPr>
            <p:txBody>
              <a:bodyPr wrap="square" rtlCol="0">
                <a:spAutoFit/>
              </a:bodyPr>
              <a:lstStyle>
                <a:defPPr>
                  <a:defRPr lang="en-US"/>
                </a:defPPr>
                <a:lvl1pPr>
                  <a:defRPr sz="1600"/>
                </a:lvl1pPr>
              </a:lstStyle>
              <a:p>
                <a:pPr>
                  <a:spcAft>
                    <a:spcPts val="600"/>
                  </a:spcAft>
                </a:pPr>
                <a:r>
                  <a:rPr lang="en-PH" sz="1400"/>
                  <a:t>Note the emotional &amp; behavioral consequences of your belief/thought</a:t>
                </a:r>
              </a:p>
            </p:txBody>
          </p:sp>
        </p:grpSp>
      </p:grpSp>
      <p:grpSp>
        <p:nvGrpSpPr>
          <p:cNvPr id="40" name="Group 39">
            <a:extLst>
              <a:ext uri="{FF2B5EF4-FFF2-40B4-BE49-F238E27FC236}">
                <a16:creationId xmlns:a16="http://schemas.microsoft.com/office/drawing/2014/main" id="{3B007ABD-9A7C-B8E3-65C9-4E5610F4874A}"/>
              </a:ext>
            </a:extLst>
          </p:cNvPr>
          <p:cNvGrpSpPr/>
          <p:nvPr/>
        </p:nvGrpSpPr>
        <p:grpSpPr>
          <a:xfrm>
            <a:off x="3629756" y="4272962"/>
            <a:ext cx="8311860" cy="723534"/>
            <a:chOff x="5613806" y="4892495"/>
            <a:chExt cx="7489411" cy="789396"/>
          </a:xfrm>
        </p:grpSpPr>
        <p:sp>
          <p:nvSpPr>
            <p:cNvPr id="68" name="TextBox 67">
              <a:extLst>
                <a:ext uri="{FF2B5EF4-FFF2-40B4-BE49-F238E27FC236}">
                  <a16:creationId xmlns:a16="http://schemas.microsoft.com/office/drawing/2014/main" id="{33F6333B-5C4C-DBD1-E692-AD0A540F305F}"/>
                </a:ext>
              </a:extLst>
            </p:cNvPr>
            <p:cNvSpPr txBox="1"/>
            <p:nvPr/>
          </p:nvSpPr>
          <p:spPr>
            <a:xfrm>
              <a:off x="5613806" y="4892495"/>
              <a:ext cx="3741139" cy="436531"/>
            </a:xfrm>
            <a:prstGeom prst="rect">
              <a:avLst/>
            </a:prstGeom>
            <a:noFill/>
          </p:spPr>
          <p:txBody>
            <a:bodyPr wrap="square" rtlCol="0">
              <a:spAutoFit/>
            </a:bodyPr>
            <a:lstStyle/>
            <a:p>
              <a:r>
                <a:rPr lang="en-PH" sz="2000" b="1">
                  <a:solidFill>
                    <a:schemeClr val="accent2"/>
                  </a:solidFill>
                </a:rPr>
                <a:t>D</a:t>
              </a:r>
              <a:r>
                <a:rPr lang="en-PH" sz="2000" b="1"/>
                <a:t>ispute &amp; Reframe</a:t>
              </a:r>
            </a:p>
          </p:txBody>
        </p:sp>
        <p:grpSp>
          <p:nvGrpSpPr>
            <p:cNvPr id="69" name="Group 68">
              <a:extLst>
                <a:ext uri="{FF2B5EF4-FFF2-40B4-BE49-F238E27FC236}">
                  <a16:creationId xmlns:a16="http://schemas.microsoft.com/office/drawing/2014/main" id="{D79A4686-0257-1B4F-DCD1-B2D4046A92BB}"/>
                </a:ext>
              </a:extLst>
            </p:cNvPr>
            <p:cNvGrpSpPr/>
            <p:nvPr/>
          </p:nvGrpSpPr>
          <p:grpSpPr>
            <a:xfrm>
              <a:off x="5665193" y="5304924"/>
              <a:ext cx="7438024" cy="376967"/>
              <a:chOff x="5665193" y="5304924"/>
              <a:chExt cx="7438024" cy="376967"/>
            </a:xfrm>
          </p:grpSpPr>
          <p:pic>
            <p:nvPicPr>
              <p:cNvPr id="70" name="Graphic 69" descr="Circle with left arrow with solid fill">
                <a:extLst>
                  <a:ext uri="{FF2B5EF4-FFF2-40B4-BE49-F238E27FC236}">
                    <a16:creationId xmlns:a16="http://schemas.microsoft.com/office/drawing/2014/main" id="{3FE34384-9579-C638-6AAC-572562AFDB19}"/>
                  </a:ext>
                </a:extLst>
              </p:cNvPr>
              <p:cNvPicPr preferRelativeResize="0">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65193" y="5337630"/>
                <a:ext cx="288372" cy="344261"/>
              </a:xfrm>
              <a:prstGeom prst="rect">
                <a:avLst/>
              </a:prstGeom>
            </p:spPr>
          </p:pic>
          <p:sp>
            <p:nvSpPr>
              <p:cNvPr id="71" name="TextBox 70">
                <a:extLst>
                  <a:ext uri="{FF2B5EF4-FFF2-40B4-BE49-F238E27FC236}">
                    <a16:creationId xmlns:a16="http://schemas.microsoft.com/office/drawing/2014/main" id="{8E06419F-BED5-7255-4653-5C030D4C8FBC}"/>
                  </a:ext>
                </a:extLst>
              </p:cNvPr>
              <p:cNvSpPr txBox="1"/>
              <p:nvPr/>
            </p:nvSpPr>
            <p:spPr>
              <a:xfrm>
                <a:off x="6064249" y="5304924"/>
                <a:ext cx="7038968" cy="335793"/>
              </a:xfrm>
              <a:prstGeom prst="rect">
                <a:avLst/>
              </a:prstGeom>
              <a:noFill/>
            </p:spPr>
            <p:txBody>
              <a:bodyPr wrap="square" rtlCol="0">
                <a:spAutoFit/>
              </a:bodyPr>
              <a:lstStyle>
                <a:defPPr>
                  <a:defRPr lang="en-US"/>
                </a:defPPr>
                <a:lvl1pPr>
                  <a:spcAft>
                    <a:spcPts val="600"/>
                  </a:spcAft>
                  <a:defRPr sz="1600"/>
                </a:lvl1pPr>
              </a:lstStyle>
              <a:p>
                <a:r>
                  <a:rPr lang="en-PH" sz="1400"/>
                  <a:t>Challenge/dispute the irrational or negative beliefs</a:t>
                </a:r>
              </a:p>
            </p:txBody>
          </p:sp>
        </p:grpSp>
      </p:grpSp>
      <p:sp>
        <p:nvSpPr>
          <p:cNvPr id="42" name="Freeform: Shape 41">
            <a:extLst>
              <a:ext uri="{FF2B5EF4-FFF2-40B4-BE49-F238E27FC236}">
                <a16:creationId xmlns:a16="http://schemas.microsoft.com/office/drawing/2014/main" id="{A094484F-1137-96F7-7B27-23A762E40818}"/>
              </a:ext>
            </a:extLst>
          </p:cNvPr>
          <p:cNvSpPr/>
          <p:nvPr/>
        </p:nvSpPr>
        <p:spPr>
          <a:xfrm rot="5400000">
            <a:off x="2132480" y="3102238"/>
            <a:ext cx="1272510" cy="1206915"/>
          </a:xfrm>
          <a:custGeom>
            <a:avLst/>
            <a:gdLst>
              <a:gd name="connsiteX0" fmla="*/ 437271 w 1616436"/>
              <a:gd name="connsiteY0" fmla="*/ 1497529 h 1533113"/>
              <a:gd name="connsiteX1" fmla="*/ 0 w 1616436"/>
              <a:gd name="connsiteY1" fmla="*/ 89398 h 1533113"/>
              <a:gd name="connsiteX2" fmla="*/ 558587 w 1616436"/>
              <a:gd name="connsiteY2" fmla="*/ 11742 h 1533113"/>
              <a:gd name="connsiteX3" fmla="*/ 1356307 w 1616436"/>
              <a:gd name="connsiteY3" fmla="*/ 69067 h 1533113"/>
              <a:gd name="connsiteX4" fmla="*/ 1603272 w 1616436"/>
              <a:gd name="connsiteY4" fmla="*/ 219379 h 1533113"/>
              <a:gd name="connsiteX5" fmla="*/ 1598772 w 1616436"/>
              <a:gd name="connsiteY5" fmla="*/ 493007 h 1533113"/>
              <a:gd name="connsiteX6" fmla="*/ 1250488 w 1616436"/>
              <a:gd name="connsiteY6" fmla="*/ 1534024 h 1533113"/>
              <a:gd name="connsiteX7" fmla="*/ 745727 w 1616436"/>
              <a:gd name="connsiteY7" fmla="*/ 1461868 h 1533113"/>
              <a:gd name="connsiteX8" fmla="*/ 437271 w 1616436"/>
              <a:gd name="connsiteY8" fmla="*/ 1497529 h 15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436" h="1533113">
                <a:moveTo>
                  <a:pt x="437271" y="1497529"/>
                </a:moveTo>
                <a:cubicBezTo>
                  <a:pt x="291459" y="1028097"/>
                  <a:pt x="145646" y="558831"/>
                  <a:pt x="0" y="89398"/>
                </a:cubicBezTo>
                <a:cubicBezTo>
                  <a:pt x="227634" y="45071"/>
                  <a:pt x="419440" y="23407"/>
                  <a:pt x="558587" y="11742"/>
                </a:cubicBezTo>
                <a:cubicBezTo>
                  <a:pt x="750893" y="-4255"/>
                  <a:pt x="1040018" y="-17587"/>
                  <a:pt x="1356307" y="69067"/>
                </a:cubicBezTo>
                <a:cubicBezTo>
                  <a:pt x="1474456" y="101396"/>
                  <a:pt x="1559111" y="137391"/>
                  <a:pt x="1603272" y="219379"/>
                </a:cubicBezTo>
                <a:cubicBezTo>
                  <a:pt x="1661263" y="327197"/>
                  <a:pt x="1615603" y="452179"/>
                  <a:pt x="1598772" y="493007"/>
                </a:cubicBezTo>
                <a:cubicBezTo>
                  <a:pt x="1482622" y="839957"/>
                  <a:pt x="1366638" y="1187074"/>
                  <a:pt x="1250488" y="1534024"/>
                </a:cubicBezTo>
                <a:cubicBezTo>
                  <a:pt x="1127506" y="1496029"/>
                  <a:pt x="954031" y="1458035"/>
                  <a:pt x="745727" y="1461868"/>
                </a:cubicBezTo>
                <a:cubicBezTo>
                  <a:pt x="627744" y="1464034"/>
                  <a:pt x="523759" y="1479032"/>
                  <a:pt x="437271" y="1497529"/>
                </a:cubicBezTo>
                <a:close/>
              </a:path>
            </a:pathLst>
          </a:custGeom>
          <a:solidFill>
            <a:srgbClr val="DD37D2"/>
          </a:solidFill>
          <a:ln w="16662" cap="flat">
            <a:noFill/>
            <a:prstDash val="solid"/>
            <a:miter/>
          </a:ln>
        </p:spPr>
        <p:txBody>
          <a:bodyPr vert="vert270" rtlCol="0" anchor="ctr"/>
          <a:lstStyle/>
          <a:p>
            <a:pPr algn="ctr"/>
            <a:r>
              <a:rPr lang="en-IN" sz="3600">
                <a:solidFill>
                  <a:schemeClr val="bg1"/>
                </a:solidFill>
              </a:rPr>
              <a:t>C</a:t>
            </a:r>
          </a:p>
        </p:txBody>
      </p:sp>
      <p:sp>
        <p:nvSpPr>
          <p:cNvPr id="43" name="Freeform: Shape 42">
            <a:extLst>
              <a:ext uri="{FF2B5EF4-FFF2-40B4-BE49-F238E27FC236}">
                <a16:creationId xmlns:a16="http://schemas.microsoft.com/office/drawing/2014/main" id="{2CAF433A-2898-9F1D-C0BB-087C9DD90781}"/>
              </a:ext>
            </a:extLst>
          </p:cNvPr>
          <p:cNvSpPr/>
          <p:nvPr/>
        </p:nvSpPr>
        <p:spPr>
          <a:xfrm rot="5400000">
            <a:off x="1819522" y="4052467"/>
            <a:ext cx="1324984" cy="1495525"/>
          </a:xfrm>
          <a:custGeom>
            <a:avLst/>
            <a:gdLst>
              <a:gd name="connsiteX0" fmla="*/ 0 w 1683093"/>
              <a:gd name="connsiteY0" fmla="*/ 1393967 h 1899727"/>
              <a:gd name="connsiteX1" fmla="*/ 480598 w 1683093"/>
              <a:gd name="connsiteY1" fmla="*/ 0 h 1899727"/>
              <a:gd name="connsiteX2" fmla="*/ 976860 w 1683093"/>
              <a:gd name="connsiteY2" fmla="*/ 267962 h 1899727"/>
              <a:gd name="connsiteX3" fmla="*/ 1586107 w 1683093"/>
              <a:gd name="connsiteY3" fmla="*/ 786054 h 1899727"/>
              <a:gd name="connsiteX4" fmla="*/ 1696258 w 1683093"/>
              <a:gd name="connsiteY4" fmla="*/ 1053349 h 1899727"/>
              <a:gd name="connsiteX5" fmla="*/ 1530782 w 1683093"/>
              <a:gd name="connsiteY5" fmla="*/ 1271318 h 1899727"/>
              <a:gd name="connsiteX6" fmla="*/ 634076 w 1683093"/>
              <a:gd name="connsiteY6" fmla="*/ 1904560 h 1899727"/>
              <a:gd name="connsiteX7" fmla="*/ 269795 w 1683093"/>
              <a:gd name="connsiteY7" fmla="*/ 1547611 h 1899727"/>
              <a:gd name="connsiteX8" fmla="*/ 0 w 1683093"/>
              <a:gd name="connsiteY8" fmla="*/ 1393967 h 189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093" h="1899727">
                <a:moveTo>
                  <a:pt x="0" y="1393967"/>
                </a:moveTo>
                <a:cubicBezTo>
                  <a:pt x="160144" y="929367"/>
                  <a:pt x="320454" y="464600"/>
                  <a:pt x="480598" y="0"/>
                </a:cubicBezTo>
                <a:cubicBezTo>
                  <a:pt x="690401" y="98986"/>
                  <a:pt x="857878" y="194972"/>
                  <a:pt x="976860" y="267962"/>
                </a:cubicBezTo>
                <a:cubicBezTo>
                  <a:pt x="1141504" y="368780"/>
                  <a:pt x="1382303" y="529091"/>
                  <a:pt x="1586107" y="786054"/>
                </a:cubicBezTo>
                <a:cubicBezTo>
                  <a:pt x="1662263" y="882040"/>
                  <a:pt x="1709256" y="961195"/>
                  <a:pt x="1696258" y="1053349"/>
                </a:cubicBezTo>
                <a:cubicBezTo>
                  <a:pt x="1679261" y="1174498"/>
                  <a:pt x="1568443" y="1248321"/>
                  <a:pt x="1530782" y="1271318"/>
                </a:cubicBezTo>
                <a:cubicBezTo>
                  <a:pt x="1231824" y="1482454"/>
                  <a:pt x="932867" y="1693424"/>
                  <a:pt x="634076" y="1904560"/>
                </a:cubicBezTo>
                <a:cubicBezTo>
                  <a:pt x="557421" y="1801075"/>
                  <a:pt x="439937" y="1667928"/>
                  <a:pt x="269795" y="1547611"/>
                </a:cubicBezTo>
                <a:cubicBezTo>
                  <a:pt x="173475" y="1479454"/>
                  <a:pt x="80822" y="1429962"/>
                  <a:pt x="0" y="1393967"/>
                </a:cubicBezTo>
                <a:close/>
              </a:path>
            </a:pathLst>
          </a:custGeom>
          <a:solidFill>
            <a:srgbClr val="DD37D2"/>
          </a:solidFill>
          <a:ln w="16662" cap="flat">
            <a:noFill/>
            <a:prstDash val="solid"/>
            <a:miter/>
          </a:ln>
        </p:spPr>
        <p:txBody>
          <a:bodyPr vert="vert270" rtlCol="0" anchor="ctr"/>
          <a:lstStyle/>
          <a:p>
            <a:pPr algn="ctr"/>
            <a:r>
              <a:rPr lang="en-IN" sz="3600">
                <a:solidFill>
                  <a:schemeClr val="bg1"/>
                </a:solidFill>
              </a:rPr>
              <a:t>D</a:t>
            </a:r>
          </a:p>
        </p:txBody>
      </p:sp>
      <p:sp>
        <p:nvSpPr>
          <p:cNvPr id="44" name="Freeform: Shape 43">
            <a:extLst>
              <a:ext uri="{FF2B5EF4-FFF2-40B4-BE49-F238E27FC236}">
                <a16:creationId xmlns:a16="http://schemas.microsoft.com/office/drawing/2014/main" id="{48B688AA-F09A-F82F-9E76-5C058F5010D1}"/>
              </a:ext>
            </a:extLst>
          </p:cNvPr>
          <p:cNvSpPr/>
          <p:nvPr/>
        </p:nvSpPr>
        <p:spPr>
          <a:xfrm rot="5400000">
            <a:off x="1036010" y="4683468"/>
            <a:ext cx="1285629" cy="1285627"/>
          </a:xfrm>
          <a:custGeom>
            <a:avLst/>
            <a:gdLst>
              <a:gd name="connsiteX0" fmla="*/ 0 w 1633100"/>
              <a:gd name="connsiteY0" fmla="*/ 840546 h 1633099"/>
              <a:gd name="connsiteX1" fmla="*/ 1211327 w 1633100"/>
              <a:gd name="connsiteY1" fmla="*/ 0 h 1633099"/>
              <a:gd name="connsiteX2" fmla="*/ 1453293 w 1633100"/>
              <a:gd name="connsiteY2" fmla="*/ 509427 h 1633099"/>
              <a:gd name="connsiteX3" fmla="*/ 1638600 w 1633100"/>
              <a:gd name="connsiteY3" fmla="*/ 1287482 h 1633099"/>
              <a:gd name="connsiteX4" fmla="*/ 1569443 w 1633100"/>
              <a:gd name="connsiteY4" fmla="*/ 1568109 h 1633099"/>
              <a:gd name="connsiteX5" fmla="*/ 1307147 w 1633100"/>
              <a:gd name="connsiteY5" fmla="*/ 1646097 h 1633099"/>
              <a:gd name="connsiteX6" fmla="*/ 209470 w 1633100"/>
              <a:gd name="connsiteY6" fmla="*/ 1627100 h 1633099"/>
              <a:gd name="connsiteX7" fmla="*/ 126482 w 1633100"/>
              <a:gd name="connsiteY7" fmla="*/ 1124005 h 1633099"/>
              <a:gd name="connsiteX8" fmla="*/ 0 w 1633100"/>
              <a:gd name="connsiteY8" fmla="*/ 840546 h 163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3100" h="1633099">
                <a:moveTo>
                  <a:pt x="0" y="840546"/>
                </a:moveTo>
                <a:cubicBezTo>
                  <a:pt x="403775" y="560420"/>
                  <a:pt x="807551" y="280126"/>
                  <a:pt x="1211327" y="0"/>
                </a:cubicBezTo>
                <a:cubicBezTo>
                  <a:pt x="1321978" y="203804"/>
                  <a:pt x="1400467" y="380279"/>
                  <a:pt x="1453293" y="509427"/>
                </a:cubicBezTo>
                <a:cubicBezTo>
                  <a:pt x="1526449" y="688068"/>
                  <a:pt x="1625935" y="959696"/>
                  <a:pt x="1638600" y="1287482"/>
                </a:cubicBezTo>
                <a:cubicBezTo>
                  <a:pt x="1643266" y="1409964"/>
                  <a:pt x="1634433" y="1501451"/>
                  <a:pt x="1569443" y="1568109"/>
                </a:cubicBezTo>
                <a:cubicBezTo>
                  <a:pt x="1484122" y="1655763"/>
                  <a:pt x="1351141" y="1649930"/>
                  <a:pt x="1307147" y="1646097"/>
                </a:cubicBezTo>
                <a:cubicBezTo>
                  <a:pt x="941199" y="1639765"/>
                  <a:pt x="575418" y="1633433"/>
                  <a:pt x="209470" y="1627100"/>
                </a:cubicBezTo>
                <a:cubicBezTo>
                  <a:pt x="208804" y="1498285"/>
                  <a:pt x="192639" y="1321477"/>
                  <a:pt x="126482" y="1124005"/>
                </a:cubicBezTo>
                <a:cubicBezTo>
                  <a:pt x="89320" y="1012021"/>
                  <a:pt x="43660" y="917368"/>
                  <a:pt x="0" y="840546"/>
                </a:cubicBezTo>
                <a:close/>
              </a:path>
            </a:pathLst>
          </a:custGeom>
          <a:solidFill>
            <a:srgbClr val="DD37D2"/>
          </a:solidFill>
          <a:ln w="16662" cap="flat">
            <a:noFill/>
            <a:prstDash val="solid"/>
            <a:miter/>
          </a:ln>
        </p:spPr>
        <p:txBody>
          <a:bodyPr vert="vert270" rtlCol="0" anchor="ctr"/>
          <a:lstStyle/>
          <a:p>
            <a:pPr algn="ctr"/>
            <a:r>
              <a:rPr lang="en-IN" sz="3600">
                <a:solidFill>
                  <a:schemeClr val="bg1"/>
                </a:solidFill>
              </a:rPr>
              <a:t>E</a:t>
            </a:r>
          </a:p>
        </p:txBody>
      </p:sp>
      <p:sp>
        <p:nvSpPr>
          <p:cNvPr id="45" name="Freeform: Shape 44">
            <a:extLst>
              <a:ext uri="{FF2B5EF4-FFF2-40B4-BE49-F238E27FC236}">
                <a16:creationId xmlns:a16="http://schemas.microsoft.com/office/drawing/2014/main" id="{70201D5E-A808-B290-1AC4-E9216B43DC55}"/>
              </a:ext>
            </a:extLst>
          </p:cNvPr>
          <p:cNvSpPr/>
          <p:nvPr/>
        </p:nvSpPr>
        <p:spPr>
          <a:xfrm rot="5400000">
            <a:off x="996654" y="1473076"/>
            <a:ext cx="1364341" cy="1180678"/>
          </a:xfrm>
          <a:custGeom>
            <a:avLst/>
            <a:gdLst>
              <a:gd name="connsiteX0" fmla="*/ 1474457 w 1733086"/>
              <a:gd name="connsiteY0" fmla="*/ 1492543 h 1499784"/>
              <a:gd name="connsiteX1" fmla="*/ 0 w 1733086"/>
              <a:gd name="connsiteY1" fmla="*/ 1499876 h 1499784"/>
              <a:gd name="connsiteX2" fmla="*/ 88821 w 1733086"/>
              <a:gd name="connsiteY2" fmla="*/ 942956 h 1499784"/>
              <a:gd name="connsiteX3" fmla="*/ 376446 w 1733086"/>
              <a:gd name="connsiteY3" fmla="*/ 196729 h 1499784"/>
              <a:gd name="connsiteX4" fmla="*/ 592249 w 1733086"/>
              <a:gd name="connsiteY4" fmla="*/ 4423 h 1499784"/>
              <a:gd name="connsiteX5" fmla="*/ 852712 w 1733086"/>
              <a:gd name="connsiteY5" fmla="*/ 88578 h 1499784"/>
              <a:gd name="connsiteX6" fmla="*/ 1746918 w 1733086"/>
              <a:gd name="connsiteY6" fmla="*/ 725487 h 1499784"/>
              <a:gd name="connsiteX7" fmla="*/ 1530448 w 1733086"/>
              <a:gd name="connsiteY7" fmla="*/ 1187254 h 1499784"/>
              <a:gd name="connsiteX8" fmla="*/ 1474457 w 1733086"/>
              <a:gd name="connsiteY8" fmla="*/ 1492543 h 149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086" h="1499784">
                <a:moveTo>
                  <a:pt x="1474457" y="1492543"/>
                </a:moveTo>
                <a:cubicBezTo>
                  <a:pt x="983027" y="1495043"/>
                  <a:pt x="491430" y="1497543"/>
                  <a:pt x="0" y="1499876"/>
                </a:cubicBezTo>
                <a:cubicBezTo>
                  <a:pt x="24163" y="1269242"/>
                  <a:pt x="59325" y="1079436"/>
                  <a:pt x="88821" y="942956"/>
                </a:cubicBezTo>
                <a:cubicBezTo>
                  <a:pt x="129648" y="754316"/>
                  <a:pt x="201305" y="474023"/>
                  <a:pt x="376446" y="196729"/>
                </a:cubicBezTo>
                <a:cubicBezTo>
                  <a:pt x="441937" y="93077"/>
                  <a:pt x="501095" y="22754"/>
                  <a:pt x="592249" y="4423"/>
                </a:cubicBezTo>
                <a:cubicBezTo>
                  <a:pt x="712232" y="-19573"/>
                  <a:pt x="818550" y="60582"/>
                  <a:pt x="852712" y="88578"/>
                </a:cubicBezTo>
                <a:cubicBezTo>
                  <a:pt x="1150836" y="300881"/>
                  <a:pt x="1448794" y="513184"/>
                  <a:pt x="1746918" y="725487"/>
                </a:cubicBezTo>
                <a:cubicBezTo>
                  <a:pt x="1674595" y="832138"/>
                  <a:pt x="1587774" y="986949"/>
                  <a:pt x="1530448" y="1187254"/>
                </a:cubicBezTo>
                <a:cubicBezTo>
                  <a:pt x="1497953" y="1300571"/>
                  <a:pt x="1481955" y="1404389"/>
                  <a:pt x="1474457" y="1492543"/>
                </a:cubicBezTo>
                <a:close/>
              </a:path>
            </a:pathLst>
          </a:custGeom>
          <a:solidFill>
            <a:srgbClr val="DD37D2"/>
          </a:solidFill>
          <a:ln w="16662" cap="flat">
            <a:noFill/>
            <a:prstDash val="solid"/>
            <a:miter/>
          </a:ln>
        </p:spPr>
        <p:txBody>
          <a:bodyPr vert="vert270" rtlCol="0" anchor="ctr"/>
          <a:lstStyle/>
          <a:p>
            <a:pPr algn="ctr"/>
            <a:r>
              <a:rPr lang="en-IN" sz="3600">
                <a:solidFill>
                  <a:schemeClr val="bg1"/>
                </a:solidFill>
              </a:rPr>
              <a:t>A</a:t>
            </a:r>
            <a:endParaRPr lang="en-IN" sz="1600">
              <a:solidFill>
                <a:schemeClr val="bg1"/>
              </a:solidFill>
            </a:endParaRPr>
          </a:p>
        </p:txBody>
      </p:sp>
      <p:sp>
        <p:nvSpPr>
          <p:cNvPr id="46" name="Freeform: Shape 45">
            <a:extLst>
              <a:ext uri="{FF2B5EF4-FFF2-40B4-BE49-F238E27FC236}">
                <a16:creationId xmlns:a16="http://schemas.microsoft.com/office/drawing/2014/main" id="{1BF6F535-00A4-A62B-A05B-D51E464772F5}"/>
              </a:ext>
            </a:extLst>
          </p:cNvPr>
          <p:cNvSpPr/>
          <p:nvPr/>
        </p:nvSpPr>
        <p:spPr>
          <a:xfrm rot="5400000">
            <a:off x="1747369" y="1906818"/>
            <a:ext cx="1469290" cy="1364339"/>
          </a:xfrm>
          <a:custGeom>
            <a:avLst/>
            <a:gdLst>
              <a:gd name="connsiteX0" fmla="*/ 1204662 w 1866400"/>
              <a:gd name="connsiteY0" fmla="*/ 1743135 h 1733084"/>
              <a:gd name="connsiteX1" fmla="*/ 0 w 1866400"/>
              <a:gd name="connsiteY1" fmla="*/ 892924 h 1733084"/>
              <a:gd name="connsiteX2" fmla="*/ 395610 w 1866400"/>
              <a:gd name="connsiteY2" fmla="*/ 490981 h 1733084"/>
              <a:gd name="connsiteX3" fmla="*/ 1063015 w 1866400"/>
              <a:gd name="connsiteY3" fmla="*/ 50378 h 1733084"/>
              <a:gd name="connsiteX4" fmla="*/ 1350474 w 1866400"/>
              <a:gd name="connsiteY4" fmla="*/ 19216 h 1733084"/>
              <a:gd name="connsiteX5" fmla="*/ 1513618 w 1866400"/>
              <a:gd name="connsiteY5" fmla="*/ 238851 h 1733084"/>
              <a:gd name="connsiteX6" fmla="*/ 1871733 w 1866400"/>
              <a:gd name="connsiteY6" fmla="*/ 1276702 h 1733084"/>
              <a:gd name="connsiteX7" fmla="*/ 1427463 w 1866400"/>
              <a:gd name="connsiteY7" fmla="*/ 1526999 h 1733084"/>
              <a:gd name="connsiteX8" fmla="*/ 1204662 w 1866400"/>
              <a:gd name="connsiteY8" fmla="*/ 1743135 h 173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400" h="1733084">
                <a:moveTo>
                  <a:pt x="1204662" y="1743135"/>
                </a:moveTo>
                <a:cubicBezTo>
                  <a:pt x="803052" y="1459676"/>
                  <a:pt x="401609" y="1176383"/>
                  <a:pt x="0" y="892924"/>
                </a:cubicBezTo>
                <a:cubicBezTo>
                  <a:pt x="153645" y="719115"/>
                  <a:pt x="292458" y="584968"/>
                  <a:pt x="395610" y="490981"/>
                </a:cubicBezTo>
                <a:cubicBezTo>
                  <a:pt x="538423" y="361000"/>
                  <a:pt x="759558" y="174527"/>
                  <a:pt x="1063015" y="50378"/>
                </a:cubicBezTo>
                <a:cubicBezTo>
                  <a:pt x="1176499" y="4051"/>
                  <a:pt x="1265486" y="-18946"/>
                  <a:pt x="1350474" y="19216"/>
                </a:cubicBezTo>
                <a:cubicBezTo>
                  <a:pt x="1462125" y="69375"/>
                  <a:pt x="1502119" y="196357"/>
                  <a:pt x="1513618" y="238851"/>
                </a:cubicBezTo>
                <a:cubicBezTo>
                  <a:pt x="1632934" y="584801"/>
                  <a:pt x="1752250" y="930752"/>
                  <a:pt x="1871733" y="1276702"/>
                </a:cubicBezTo>
                <a:cubicBezTo>
                  <a:pt x="1750917" y="1321529"/>
                  <a:pt x="1590440" y="1397018"/>
                  <a:pt x="1427463" y="1526999"/>
                </a:cubicBezTo>
                <a:cubicBezTo>
                  <a:pt x="1335143" y="1600489"/>
                  <a:pt x="1261820" y="1675811"/>
                  <a:pt x="1204662" y="1743135"/>
                </a:cubicBezTo>
                <a:close/>
              </a:path>
            </a:pathLst>
          </a:custGeom>
          <a:solidFill>
            <a:srgbClr val="DD37D2"/>
          </a:solidFill>
          <a:ln w="16662" cap="flat">
            <a:noFill/>
            <a:prstDash val="solid"/>
            <a:miter/>
          </a:ln>
        </p:spPr>
        <p:txBody>
          <a:bodyPr vert="vert270" rtlCol="0" anchor="ctr"/>
          <a:lstStyle/>
          <a:p>
            <a:pPr algn="ctr"/>
            <a:r>
              <a:rPr lang="en-IN" sz="3600">
                <a:solidFill>
                  <a:schemeClr val="bg1"/>
                </a:solidFill>
              </a:rPr>
              <a:t>B</a:t>
            </a:r>
          </a:p>
        </p:txBody>
      </p:sp>
      <p:sp>
        <p:nvSpPr>
          <p:cNvPr id="2" name="Oval 1">
            <a:extLst>
              <a:ext uri="{FF2B5EF4-FFF2-40B4-BE49-F238E27FC236}">
                <a16:creationId xmlns:a16="http://schemas.microsoft.com/office/drawing/2014/main" id="{9A9599E9-C471-8181-2D4E-52C6D1743C98}"/>
              </a:ext>
            </a:extLst>
          </p:cNvPr>
          <p:cNvSpPr/>
          <p:nvPr/>
        </p:nvSpPr>
        <p:spPr>
          <a:xfrm>
            <a:off x="112102" y="2745609"/>
            <a:ext cx="1916190" cy="1916190"/>
          </a:xfrm>
          <a:prstGeom prst="ellipse">
            <a:avLst/>
          </a:prstGeom>
          <a:blipFill>
            <a:blip r:embed="rId6"/>
            <a:stretch>
              <a:fillRect/>
            </a:stretch>
          </a:blip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Tree>
    <p:custDataLst>
      <p:tags r:id="rId1"/>
    </p:custDataLst>
    <p:extLst>
      <p:ext uri="{BB962C8B-B14F-4D97-AF65-F5344CB8AC3E}">
        <p14:creationId xmlns:p14="http://schemas.microsoft.com/office/powerpoint/2010/main" val="2388000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8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5" presetClass="emph" presetSubtype="0" grpId="0" nodeType="withEffect">
                                  <p:stCondLst>
                                    <p:cond delay="0"/>
                                  </p:stCondLst>
                                  <p:iterate type="lt">
                                    <p:tmAbs val="25"/>
                                  </p:iterate>
                                  <p:childTnLst>
                                    <p:set>
                                      <p:cBhvr override="childStyle">
                                        <p:cTn id="14" dur="indefinite"/>
                                        <p:tgtEl>
                                          <p:spTgt spid="45"/>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5" presetClass="emph" presetSubtype="0" grpId="0" nodeType="withEffect">
                                  <p:stCondLst>
                                    <p:cond delay="0"/>
                                  </p:stCondLst>
                                  <p:iterate type="lt">
                                    <p:tmAbs val="25"/>
                                  </p:iterate>
                                  <p:childTnLst>
                                    <p:set>
                                      <p:cBhvr override="childStyle">
                                        <p:cTn id="20" dur="indefinite"/>
                                        <p:tgtEl>
                                          <p:spTgt spid="46"/>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5" presetClass="emph" presetSubtype="0" grpId="0" nodeType="withEffect">
                                  <p:stCondLst>
                                    <p:cond delay="0"/>
                                  </p:stCondLst>
                                  <p:iterate type="lt">
                                    <p:tmAbs val="25"/>
                                  </p:iterate>
                                  <p:childTnLst>
                                    <p:set>
                                      <p:cBhvr override="childStyle">
                                        <p:cTn id="26" dur="indefinite"/>
                                        <p:tgtEl>
                                          <p:spTgt spid="42"/>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5" presetClass="emph" presetSubtype="0" grpId="0" nodeType="withEffect">
                                  <p:stCondLst>
                                    <p:cond delay="0"/>
                                  </p:stCondLst>
                                  <p:iterate type="lt">
                                    <p:tmAbs val="25"/>
                                  </p:iterate>
                                  <p:childTnLst>
                                    <p:set>
                                      <p:cBhvr override="childStyle">
                                        <p:cTn id="32" dur="indefinite"/>
                                        <p:tgtEl>
                                          <p:spTgt spid="43"/>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5" presetClass="emph" presetSubtype="0" grpId="0" nodeType="withEffect">
                                  <p:stCondLst>
                                    <p:cond delay="0"/>
                                  </p:stCondLst>
                                  <p:iterate type="lt">
                                    <p:tmAbs val="25"/>
                                  </p:iterate>
                                  <p:childTnLst>
                                    <p:set>
                                      <p:cBhvr override="childStyle">
                                        <p:cTn id="38" dur="indefinite"/>
                                        <p:tgtEl>
                                          <p:spTgt spid="4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FA49A-F714-214E-ACEB-E57D2720CA72}"/>
            </a:ext>
          </a:extLst>
        </p:cNvPr>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B8D9A226-3DCC-8F8D-0AFD-4C734EDD680F}"/>
              </a:ext>
            </a:extLst>
          </p:cNvPr>
          <p:cNvSpPr>
            <a:spLocks noGrp="1"/>
          </p:cNvSpPr>
          <p:nvPr>
            <p:ph type="sldNum" sz="quarter" idx="12"/>
          </p:nvPr>
        </p:nvSpPr>
        <p:spPr/>
        <p:txBody>
          <a:bodyPr/>
          <a:lstStyle/>
          <a:p>
            <a:pPr defTabSz="914126">
              <a:defRPr/>
            </a:pPr>
            <a:fld id="{CEECFCA9-F77F-4627-B4FF-32A2978341AA}" type="slidenum">
              <a:rPr lang="en-US">
                <a:solidFill>
                  <a:srgbClr val="1E1405"/>
                </a:solidFill>
              </a:rPr>
              <a:pPr defTabSz="914126">
                <a:defRPr/>
              </a:pPr>
              <a:t>18</a:t>
            </a:fld>
            <a:endParaRPr lang="en-US">
              <a:solidFill>
                <a:srgbClr val="1E1405"/>
              </a:solidFill>
            </a:endParaRPr>
          </a:p>
        </p:txBody>
      </p:sp>
      <p:sp>
        <p:nvSpPr>
          <p:cNvPr id="14" name="Title 3">
            <a:extLst>
              <a:ext uri="{FF2B5EF4-FFF2-40B4-BE49-F238E27FC236}">
                <a16:creationId xmlns:a16="http://schemas.microsoft.com/office/drawing/2014/main" id="{43B1D4C7-485D-83FC-3AE3-B32D43A3FB29}"/>
              </a:ext>
            </a:extLst>
          </p:cNvPr>
          <p:cNvSpPr>
            <a:spLocks noGrp="1"/>
          </p:cNvSpPr>
          <p:nvPr>
            <p:ph type="title"/>
          </p:nvPr>
        </p:nvSpPr>
        <p:spPr>
          <a:xfrm>
            <a:off x="380397" y="339212"/>
            <a:ext cx="11424299" cy="915850"/>
          </a:xfrm>
        </p:spPr>
        <p:txBody>
          <a:bodyPr/>
          <a:lstStyle/>
          <a:p>
            <a:r>
              <a:rPr lang="en-US" sz="3600"/>
              <a:t>ABCDE Reframing Method</a:t>
            </a:r>
          </a:p>
        </p:txBody>
      </p:sp>
      <p:grpSp>
        <p:nvGrpSpPr>
          <p:cNvPr id="4" name="Group 3">
            <a:extLst>
              <a:ext uri="{FF2B5EF4-FFF2-40B4-BE49-F238E27FC236}">
                <a16:creationId xmlns:a16="http://schemas.microsoft.com/office/drawing/2014/main" id="{D6A88D56-44B4-C667-73DB-617E2E6399B6}"/>
              </a:ext>
            </a:extLst>
          </p:cNvPr>
          <p:cNvGrpSpPr/>
          <p:nvPr/>
        </p:nvGrpSpPr>
        <p:grpSpPr>
          <a:xfrm>
            <a:off x="3629756" y="5348810"/>
            <a:ext cx="8529383" cy="753025"/>
            <a:chOff x="5655953" y="4855698"/>
            <a:chExt cx="8824978" cy="821572"/>
          </a:xfrm>
        </p:grpSpPr>
        <p:sp>
          <p:nvSpPr>
            <p:cNvPr id="9" name="TextBox 8">
              <a:extLst>
                <a:ext uri="{FF2B5EF4-FFF2-40B4-BE49-F238E27FC236}">
                  <a16:creationId xmlns:a16="http://schemas.microsoft.com/office/drawing/2014/main" id="{525DFA25-0D4F-5623-98FF-7CB8A5353481}"/>
                </a:ext>
              </a:extLst>
            </p:cNvPr>
            <p:cNvSpPr txBox="1"/>
            <p:nvPr/>
          </p:nvSpPr>
          <p:spPr>
            <a:xfrm>
              <a:off x="5655953" y="4855698"/>
              <a:ext cx="3741139" cy="436532"/>
            </a:xfrm>
            <a:prstGeom prst="rect">
              <a:avLst/>
            </a:prstGeom>
            <a:noFill/>
          </p:spPr>
          <p:txBody>
            <a:bodyPr wrap="square" rtlCol="0">
              <a:spAutoFit/>
            </a:bodyPr>
            <a:lstStyle/>
            <a:p>
              <a:r>
                <a:rPr lang="en-PH" sz="2000" b="1">
                  <a:solidFill>
                    <a:schemeClr val="accent2"/>
                  </a:solidFill>
                </a:rPr>
                <a:t>E</a:t>
              </a:r>
              <a:r>
                <a:rPr lang="en-PH" sz="2000" b="1"/>
                <a:t>ffects</a:t>
              </a:r>
            </a:p>
          </p:txBody>
        </p:sp>
        <p:grpSp>
          <p:nvGrpSpPr>
            <p:cNvPr id="10" name="Group 9">
              <a:extLst>
                <a:ext uri="{FF2B5EF4-FFF2-40B4-BE49-F238E27FC236}">
                  <a16:creationId xmlns:a16="http://schemas.microsoft.com/office/drawing/2014/main" id="{6682593A-405D-F03A-3E37-378F86D02F95}"/>
                </a:ext>
              </a:extLst>
            </p:cNvPr>
            <p:cNvGrpSpPr/>
            <p:nvPr/>
          </p:nvGrpSpPr>
          <p:grpSpPr>
            <a:xfrm>
              <a:off x="5707340" y="5314709"/>
              <a:ext cx="8773591" cy="362561"/>
              <a:chOff x="5707340" y="5314709"/>
              <a:chExt cx="8773591" cy="362561"/>
            </a:xfrm>
          </p:grpSpPr>
          <p:pic>
            <p:nvPicPr>
              <p:cNvPr id="11" name="Graphic 10" descr="Circle with left arrow with solid fill">
                <a:extLst>
                  <a:ext uri="{FF2B5EF4-FFF2-40B4-BE49-F238E27FC236}">
                    <a16:creationId xmlns:a16="http://schemas.microsoft.com/office/drawing/2014/main" id="{E40D9E09-CE0C-4D9C-CF09-BA5F2056153D}"/>
                  </a:ext>
                </a:extLst>
              </p:cNvPr>
              <p:cNvPicPr preferRelativeResize="0">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707340" y="5333009"/>
                <a:ext cx="304542" cy="344261"/>
              </a:xfrm>
              <a:prstGeom prst="rect">
                <a:avLst/>
              </a:prstGeom>
            </p:spPr>
          </p:pic>
          <p:sp>
            <p:nvSpPr>
              <p:cNvPr id="12" name="TextBox 11">
                <a:extLst>
                  <a:ext uri="{FF2B5EF4-FFF2-40B4-BE49-F238E27FC236}">
                    <a16:creationId xmlns:a16="http://schemas.microsoft.com/office/drawing/2014/main" id="{D6133291-8FE8-231A-0F49-C316480F0BC8}"/>
                  </a:ext>
                </a:extLst>
              </p:cNvPr>
              <p:cNvSpPr txBox="1"/>
              <p:nvPr/>
            </p:nvSpPr>
            <p:spPr>
              <a:xfrm>
                <a:off x="6106398" y="5314709"/>
                <a:ext cx="8374533" cy="335793"/>
              </a:xfrm>
              <a:prstGeom prst="rect">
                <a:avLst/>
              </a:prstGeom>
              <a:noFill/>
            </p:spPr>
            <p:txBody>
              <a:bodyPr wrap="square" rtlCol="0">
                <a:spAutoFit/>
              </a:bodyPr>
              <a:lstStyle/>
              <a:p>
                <a:pPr>
                  <a:spcAft>
                    <a:spcPts val="600"/>
                  </a:spcAft>
                </a:pPr>
                <a:r>
                  <a:rPr lang="en-PH" sz="1400"/>
                  <a:t>Ex. </a:t>
                </a:r>
                <a:r>
                  <a:rPr lang="en-US" sz="1400">
                    <a:solidFill>
                      <a:schemeClr val="tx2"/>
                    </a:solidFill>
                  </a:rPr>
                  <a:t>Feeling more confident and open to feedback</a:t>
                </a:r>
                <a:endParaRPr lang="en-PH" sz="1400">
                  <a:solidFill>
                    <a:schemeClr val="tx2"/>
                  </a:solidFill>
                </a:endParaRPr>
              </a:p>
            </p:txBody>
          </p:sp>
        </p:grpSp>
      </p:grpSp>
      <p:grpSp>
        <p:nvGrpSpPr>
          <p:cNvPr id="16" name="Group 15">
            <a:extLst>
              <a:ext uri="{FF2B5EF4-FFF2-40B4-BE49-F238E27FC236}">
                <a16:creationId xmlns:a16="http://schemas.microsoft.com/office/drawing/2014/main" id="{85844E93-D28A-BBE6-5955-B321EDD51043}"/>
              </a:ext>
            </a:extLst>
          </p:cNvPr>
          <p:cNvGrpSpPr/>
          <p:nvPr/>
        </p:nvGrpSpPr>
        <p:grpSpPr>
          <a:xfrm>
            <a:off x="3629756" y="1124741"/>
            <a:ext cx="8336296" cy="698544"/>
            <a:chOff x="5620238" y="4855698"/>
            <a:chExt cx="7161399" cy="762132"/>
          </a:xfrm>
        </p:grpSpPr>
        <p:sp>
          <p:nvSpPr>
            <p:cNvPr id="18" name="TextBox 17">
              <a:extLst>
                <a:ext uri="{FF2B5EF4-FFF2-40B4-BE49-F238E27FC236}">
                  <a16:creationId xmlns:a16="http://schemas.microsoft.com/office/drawing/2014/main" id="{31429D21-639C-B44F-144E-526B3EE8A514}"/>
                </a:ext>
              </a:extLst>
            </p:cNvPr>
            <p:cNvSpPr txBox="1"/>
            <p:nvPr/>
          </p:nvSpPr>
          <p:spPr>
            <a:xfrm>
              <a:off x="5620238" y="4855698"/>
              <a:ext cx="3741138" cy="436532"/>
            </a:xfrm>
            <a:prstGeom prst="rect">
              <a:avLst/>
            </a:prstGeom>
            <a:noFill/>
          </p:spPr>
          <p:txBody>
            <a:bodyPr wrap="square" rtlCol="0">
              <a:spAutoFit/>
            </a:bodyPr>
            <a:lstStyle/>
            <a:p>
              <a:r>
                <a:rPr lang="en-PH" sz="2000" b="1">
                  <a:solidFill>
                    <a:schemeClr val="accent2"/>
                  </a:solidFill>
                </a:rPr>
                <a:t>A</a:t>
              </a:r>
              <a:r>
                <a:rPr lang="en-PH" sz="2000" b="1"/>
                <a:t>ctivating Event</a:t>
              </a:r>
            </a:p>
          </p:txBody>
        </p:sp>
        <p:grpSp>
          <p:nvGrpSpPr>
            <p:cNvPr id="19" name="Group 18">
              <a:extLst>
                <a:ext uri="{FF2B5EF4-FFF2-40B4-BE49-F238E27FC236}">
                  <a16:creationId xmlns:a16="http://schemas.microsoft.com/office/drawing/2014/main" id="{C2E124A7-A78B-7F5A-2A8F-F1ED56712C8D}"/>
                </a:ext>
              </a:extLst>
            </p:cNvPr>
            <p:cNvGrpSpPr/>
            <p:nvPr/>
          </p:nvGrpSpPr>
          <p:grpSpPr>
            <a:xfrm>
              <a:off x="5671625" y="5261656"/>
              <a:ext cx="7110012" cy="356174"/>
              <a:chOff x="5671625" y="5261656"/>
              <a:chExt cx="7110012" cy="356174"/>
            </a:xfrm>
          </p:grpSpPr>
          <p:pic>
            <p:nvPicPr>
              <p:cNvPr id="20" name="Graphic 19" descr="Circle with left arrow with solid fill">
                <a:extLst>
                  <a:ext uri="{FF2B5EF4-FFF2-40B4-BE49-F238E27FC236}">
                    <a16:creationId xmlns:a16="http://schemas.microsoft.com/office/drawing/2014/main" id="{076F0ADF-0AEE-3BE1-0063-DB289446B367}"/>
                  </a:ext>
                </a:extLst>
              </p:cNvPr>
              <p:cNvPicPr preferRelativeResize="0">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71625" y="5268657"/>
                <a:ext cx="274934" cy="349173"/>
              </a:xfrm>
              <a:prstGeom prst="rect">
                <a:avLst/>
              </a:prstGeom>
            </p:spPr>
          </p:pic>
          <p:sp>
            <p:nvSpPr>
              <p:cNvPr id="21" name="TextBox 20">
                <a:extLst>
                  <a:ext uri="{FF2B5EF4-FFF2-40B4-BE49-F238E27FC236}">
                    <a16:creationId xmlns:a16="http://schemas.microsoft.com/office/drawing/2014/main" id="{7BEC4DF9-BA5E-CCB1-8C32-0BB8CC2BCC50}"/>
                  </a:ext>
                </a:extLst>
              </p:cNvPr>
              <p:cNvSpPr txBox="1"/>
              <p:nvPr/>
            </p:nvSpPr>
            <p:spPr>
              <a:xfrm>
                <a:off x="6070682" y="5261656"/>
                <a:ext cx="6710955" cy="335793"/>
              </a:xfrm>
              <a:prstGeom prst="rect">
                <a:avLst/>
              </a:prstGeom>
              <a:noFill/>
            </p:spPr>
            <p:txBody>
              <a:bodyPr wrap="square" rtlCol="0">
                <a:spAutoFit/>
              </a:bodyPr>
              <a:lstStyle/>
              <a:p>
                <a:pPr>
                  <a:spcAft>
                    <a:spcPts val="600"/>
                  </a:spcAft>
                </a:pPr>
                <a:r>
                  <a:rPr lang="en-PH" sz="1400"/>
                  <a:t>Ex. </a:t>
                </a:r>
                <a:r>
                  <a:rPr lang="en-US" sz="1400"/>
                  <a:t>A colleague criticizes your work during a team meeting.</a:t>
                </a:r>
              </a:p>
            </p:txBody>
          </p:sp>
        </p:grpSp>
      </p:grpSp>
      <p:grpSp>
        <p:nvGrpSpPr>
          <p:cNvPr id="24" name="Group 23">
            <a:extLst>
              <a:ext uri="{FF2B5EF4-FFF2-40B4-BE49-F238E27FC236}">
                <a16:creationId xmlns:a16="http://schemas.microsoft.com/office/drawing/2014/main" id="{83D7B4BA-54CB-6E07-C3A7-01784DBCD537}"/>
              </a:ext>
            </a:extLst>
          </p:cNvPr>
          <p:cNvGrpSpPr/>
          <p:nvPr/>
        </p:nvGrpSpPr>
        <p:grpSpPr>
          <a:xfrm>
            <a:off x="3629756" y="2144309"/>
            <a:ext cx="8160914" cy="708795"/>
            <a:chOff x="5317666" y="2119042"/>
            <a:chExt cx="6500893" cy="708795"/>
          </a:xfrm>
        </p:grpSpPr>
        <p:sp>
          <p:nvSpPr>
            <p:cNvPr id="26" name="TextBox 25">
              <a:extLst>
                <a:ext uri="{FF2B5EF4-FFF2-40B4-BE49-F238E27FC236}">
                  <a16:creationId xmlns:a16="http://schemas.microsoft.com/office/drawing/2014/main" id="{594E8A19-29A3-AA14-5B5F-661FB0A5B8DB}"/>
                </a:ext>
              </a:extLst>
            </p:cNvPr>
            <p:cNvSpPr txBox="1"/>
            <p:nvPr/>
          </p:nvSpPr>
          <p:spPr>
            <a:xfrm>
              <a:off x="5317666" y="2119042"/>
              <a:ext cx="3429000" cy="400111"/>
            </a:xfrm>
            <a:prstGeom prst="rect">
              <a:avLst/>
            </a:prstGeom>
            <a:noFill/>
          </p:spPr>
          <p:txBody>
            <a:bodyPr wrap="square" rtlCol="0">
              <a:spAutoFit/>
            </a:bodyPr>
            <a:lstStyle/>
            <a:p>
              <a:r>
                <a:rPr lang="en-PH" sz="2000" b="1">
                  <a:solidFill>
                    <a:schemeClr val="accent2"/>
                  </a:solidFill>
                </a:rPr>
                <a:t>B</a:t>
              </a:r>
              <a:r>
                <a:rPr lang="en-PH" sz="2000" b="1"/>
                <a:t>eliefs</a:t>
              </a:r>
            </a:p>
          </p:txBody>
        </p:sp>
        <p:grpSp>
          <p:nvGrpSpPr>
            <p:cNvPr id="27" name="Group 26">
              <a:extLst>
                <a:ext uri="{FF2B5EF4-FFF2-40B4-BE49-F238E27FC236}">
                  <a16:creationId xmlns:a16="http://schemas.microsoft.com/office/drawing/2014/main" id="{3A142CF6-A2BE-82F8-2CDD-9A6FF1FD9578}"/>
                </a:ext>
              </a:extLst>
            </p:cNvPr>
            <p:cNvGrpSpPr/>
            <p:nvPr/>
          </p:nvGrpSpPr>
          <p:grpSpPr>
            <a:xfrm>
              <a:off x="5364765" y="2490341"/>
              <a:ext cx="6453794" cy="337496"/>
              <a:chOff x="5671622" y="5260783"/>
              <a:chExt cx="7041277" cy="368217"/>
            </a:xfrm>
          </p:grpSpPr>
          <p:pic>
            <p:nvPicPr>
              <p:cNvPr id="28" name="Graphic 27" descr="Circle with left arrow with solid fill">
                <a:extLst>
                  <a:ext uri="{FF2B5EF4-FFF2-40B4-BE49-F238E27FC236}">
                    <a16:creationId xmlns:a16="http://schemas.microsoft.com/office/drawing/2014/main" id="{53CACFE2-9571-239A-8FC2-C19AE8B9F158}"/>
                  </a:ext>
                </a:extLst>
              </p:cNvPr>
              <p:cNvPicPr preferRelativeResize="0">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71622" y="5284739"/>
                <a:ext cx="278147" cy="344261"/>
              </a:xfrm>
              <a:prstGeom prst="rect">
                <a:avLst/>
              </a:prstGeom>
            </p:spPr>
          </p:pic>
          <p:sp>
            <p:nvSpPr>
              <p:cNvPr id="29" name="TextBox 28">
                <a:extLst>
                  <a:ext uri="{FF2B5EF4-FFF2-40B4-BE49-F238E27FC236}">
                    <a16:creationId xmlns:a16="http://schemas.microsoft.com/office/drawing/2014/main" id="{39E087FD-6819-0A9B-5B52-430ED7BFC2A7}"/>
                  </a:ext>
                </a:extLst>
              </p:cNvPr>
              <p:cNvSpPr txBox="1"/>
              <p:nvPr/>
            </p:nvSpPr>
            <p:spPr>
              <a:xfrm>
                <a:off x="6070681" y="5260783"/>
                <a:ext cx="6642218" cy="335792"/>
              </a:xfrm>
              <a:prstGeom prst="rect">
                <a:avLst/>
              </a:prstGeom>
              <a:noFill/>
            </p:spPr>
            <p:txBody>
              <a:bodyPr wrap="square" rtlCol="0">
                <a:spAutoFit/>
              </a:bodyPr>
              <a:lstStyle/>
              <a:p>
                <a:pPr>
                  <a:spcAft>
                    <a:spcPts val="600"/>
                  </a:spcAft>
                </a:pPr>
                <a:r>
                  <a:rPr lang="en-PH" sz="1400" dirty="0"/>
                  <a:t>Ex. </a:t>
                </a:r>
                <a:r>
                  <a:rPr lang="en-US" sz="1400" dirty="0"/>
                  <a:t>“People are going to think I’m not good at my job."</a:t>
                </a:r>
                <a:endParaRPr lang="en-PH" sz="1400" dirty="0"/>
              </a:p>
            </p:txBody>
          </p:sp>
        </p:grpSp>
      </p:grpSp>
      <p:grpSp>
        <p:nvGrpSpPr>
          <p:cNvPr id="32" name="Group 31">
            <a:extLst>
              <a:ext uri="{FF2B5EF4-FFF2-40B4-BE49-F238E27FC236}">
                <a16:creationId xmlns:a16="http://schemas.microsoft.com/office/drawing/2014/main" id="{F207C3CE-F1DD-7EAD-8FAC-5B6D097F1209}"/>
              </a:ext>
            </a:extLst>
          </p:cNvPr>
          <p:cNvGrpSpPr/>
          <p:nvPr/>
        </p:nvGrpSpPr>
        <p:grpSpPr>
          <a:xfrm>
            <a:off x="3629756" y="3180517"/>
            <a:ext cx="8057147" cy="753025"/>
            <a:chOff x="5634625" y="4855698"/>
            <a:chExt cx="7461523" cy="821572"/>
          </a:xfrm>
        </p:grpSpPr>
        <p:sp>
          <p:nvSpPr>
            <p:cNvPr id="34" name="TextBox 33">
              <a:extLst>
                <a:ext uri="{FF2B5EF4-FFF2-40B4-BE49-F238E27FC236}">
                  <a16:creationId xmlns:a16="http://schemas.microsoft.com/office/drawing/2014/main" id="{500F93B0-BE72-EA63-6860-407FE3EF66BD}"/>
                </a:ext>
              </a:extLst>
            </p:cNvPr>
            <p:cNvSpPr txBox="1"/>
            <p:nvPr/>
          </p:nvSpPr>
          <p:spPr>
            <a:xfrm>
              <a:off x="5634625" y="4855698"/>
              <a:ext cx="3741136" cy="436532"/>
            </a:xfrm>
            <a:prstGeom prst="rect">
              <a:avLst/>
            </a:prstGeom>
            <a:noFill/>
          </p:spPr>
          <p:txBody>
            <a:bodyPr wrap="square" rtlCol="0">
              <a:spAutoFit/>
            </a:bodyPr>
            <a:lstStyle/>
            <a:p>
              <a:r>
                <a:rPr lang="en-PH" sz="2000" b="1">
                  <a:solidFill>
                    <a:schemeClr val="accent2"/>
                  </a:solidFill>
                </a:rPr>
                <a:t>C</a:t>
              </a:r>
              <a:r>
                <a:rPr lang="en-PH" sz="2000" b="1"/>
                <a:t>onsequences</a:t>
              </a:r>
            </a:p>
          </p:txBody>
        </p:sp>
        <p:grpSp>
          <p:nvGrpSpPr>
            <p:cNvPr id="35" name="Group 34">
              <a:extLst>
                <a:ext uri="{FF2B5EF4-FFF2-40B4-BE49-F238E27FC236}">
                  <a16:creationId xmlns:a16="http://schemas.microsoft.com/office/drawing/2014/main" id="{0B8139D5-75B0-F714-1AF9-C2DE3C6B252F}"/>
                </a:ext>
              </a:extLst>
            </p:cNvPr>
            <p:cNvGrpSpPr/>
            <p:nvPr/>
          </p:nvGrpSpPr>
          <p:grpSpPr>
            <a:xfrm>
              <a:off x="5686012" y="5303167"/>
              <a:ext cx="7410136" cy="374103"/>
              <a:chOff x="5686012" y="5303167"/>
              <a:chExt cx="7410136" cy="374103"/>
            </a:xfrm>
          </p:grpSpPr>
          <p:pic>
            <p:nvPicPr>
              <p:cNvPr id="36" name="Graphic 35" descr="Circle with left arrow with solid fill">
                <a:extLst>
                  <a:ext uri="{FF2B5EF4-FFF2-40B4-BE49-F238E27FC236}">
                    <a16:creationId xmlns:a16="http://schemas.microsoft.com/office/drawing/2014/main" id="{F3B674BF-83E1-12CF-8ED5-110531AEF4F8}"/>
                  </a:ext>
                </a:extLst>
              </p:cNvPr>
              <p:cNvPicPr preferRelativeResize="0">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86012" y="5333009"/>
                <a:ext cx="296381" cy="344261"/>
              </a:xfrm>
              <a:prstGeom prst="rect">
                <a:avLst/>
              </a:prstGeom>
            </p:spPr>
          </p:pic>
          <p:sp>
            <p:nvSpPr>
              <p:cNvPr id="37" name="TextBox 36">
                <a:extLst>
                  <a:ext uri="{FF2B5EF4-FFF2-40B4-BE49-F238E27FC236}">
                    <a16:creationId xmlns:a16="http://schemas.microsoft.com/office/drawing/2014/main" id="{C5BA3AF9-8B09-77AD-DD98-7337BBA58E5B}"/>
                  </a:ext>
                </a:extLst>
              </p:cNvPr>
              <p:cNvSpPr txBox="1"/>
              <p:nvPr/>
            </p:nvSpPr>
            <p:spPr>
              <a:xfrm>
                <a:off x="6085067" y="5303167"/>
                <a:ext cx="7011081" cy="335794"/>
              </a:xfrm>
              <a:prstGeom prst="rect">
                <a:avLst/>
              </a:prstGeom>
              <a:noFill/>
            </p:spPr>
            <p:txBody>
              <a:bodyPr wrap="square" rtlCol="0">
                <a:spAutoFit/>
              </a:bodyPr>
              <a:lstStyle>
                <a:defPPr>
                  <a:defRPr lang="en-US"/>
                </a:defPPr>
                <a:lvl1pPr>
                  <a:defRPr sz="1600"/>
                </a:lvl1pPr>
              </a:lstStyle>
              <a:p>
                <a:pPr>
                  <a:spcAft>
                    <a:spcPts val="600"/>
                  </a:spcAft>
                </a:pPr>
                <a:r>
                  <a:rPr lang="en-PH" sz="1400"/>
                  <a:t>Ex. Feeling anxious, avoiding future meetings or stop speaking up </a:t>
                </a:r>
              </a:p>
            </p:txBody>
          </p:sp>
        </p:grpSp>
      </p:grpSp>
      <p:grpSp>
        <p:nvGrpSpPr>
          <p:cNvPr id="40" name="Group 39">
            <a:extLst>
              <a:ext uri="{FF2B5EF4-FFF2-40B4-BE49-F238E27FC236}">
                <a16:creationId xmlns:a16="http://schemas.microsoft.com/office/drawing/2014/main" id="{3B007ABD-9A7C-B8E3-65C9-4E5610F4874A}"/>
              </a:ext>
            </a:extLst>
          </p:cNvPr>
          <p:cNvGrpSpPr/>
          <p:nvPr/>
        </p:nvGrpSpPr>
        <p:grpSpPr>
          <a:xfrm>
            <a:off x="3629756" y="4272962"/>
            <a:ext cx="8311860" cy="723534"/>
            <a:chOff x="5613806" y="4892495"/>
            <a:chExt cx="7489411" cy="789396"/>
          </a:xfrm>
        </p:grpSpPr>
        <p:sp>
          <p:nvSpPr>
            <p:cNvPr id="68" name="TextBox 67">
              <a:extLst>
                <a:ext uri="{FF2B5EF4-FFF2-40B4-BE49-F238E27FC236}">
                  <a16:creationId xmlns:a16="http://schemas.microsoft.com/office/drawing/2014/main" id="{33F6333B-5C4C-DBD1-E692-AD0A540F305F}"/>
                </a:ext>
              </a:extLst>
            </p:cNvPr>
            <p:cNvSpPr txBox="1"/>
            <p:nvPr/>
          </p:nvSpPr>
          <p:spPr>
            <a:xfrm>
              <a:off x="5613806" y="4892495"/>
              <a:ext cx="3741139" cy="436531"/>
            </a:xfrm>
            <a:prstGeom prst="rect">
              <a:avLst/>
            </a:prstGeom>
            <a:noFill/>
          </p:spPr>
          <p:txBody>
            <a:bodyPr wrap="square" rtlCol="0">
              <a:spAutoFit/>
            </a:bodyPr>
            <a:lstStyle/>
            <a:p>
              <a:r>
                <a:rPr lang="en-PH" sz="2000" b="1">
                  <a:solidFill>
                    <a:schemeClr val="accent2"/>
                  </a:solidFill>
                </a:rPr>
                <a:t>D</a:t>
              </a:r>
              <a:r>
                <a:rPr lang="en-PH" sz="2000" b="1"/>
                <a:t>ispute &amp; Reframe</a:t>
              </a:r>
            </a:p>
          </p:txBody>
        </p:sp>
        <p:grpSp>
          <p:nvGrpSpPr>
            <p:cNvPr id="69" name="Group 68">
              <a:extLst>
                <a:ext uri="{FF2B5EF4-FFF2-40B4-BE49-F238E27FC236}">
                  <a16:creationId xmlns:a16="http://schemas.microsoft.com/office/drawing/2014/main" id="{D79A4686-0257-1B4F-DCD1-B2D4046A92BB}"/>
                </a:ext>
              </a:extLst>
            </p:cNvPr>
            <p:cNvGrpSpPr/>
            <p:nvPr/>
          </p:nvGrpSpPr>
          <p:grpSpPr>
            <a:xfrm>
              <a:off x="5665193" y="5304924"/>
              <a:ext cx="7438024" cy="376967"/>
              <a:chOff x="5665193" y="5304924"/>
              <a:chExt cx="7438024" cy="376967"/>
            </a:xfrm>
          </p:grpSpPr>
          <p:pic>
            <p:nvPicPr>
              <p:cNvPr id="70" name="Graphic 69" descr="Circle with left arrow with solid fill">
                <a:extLst>
                  <a:ext uri="{FF2B5EF4-FFF2-40B4-BE49-F238E27FC236}">
                    <a16:creationId xmlns:a16="http://schemas.microsoft.com/office/drawing/2014/main" id="{3FE34384-9579-C638-6AAC-572562AFDB19}"/>
                  </a:ext>
                </a:extLst>
              </p:cNvPr>
              <p:cNvPicPr preferRelativeResize="0">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65193" y="5337630"/>
                <a:ext cx="288372" cy="344261"/>
              </a:xfrm>
              <a:prstGeom prst="rect">
                <a:avLst/>
              </a:prstGeom>
            </p:spPr>
          </p:pic>
          <p:sp>
            <p:nvSpPr>
              <p:cNvPr id="71" name="TextBox 70">
                <a:extLst>
                  <a:ext uri="{FF2B5EF4-FFF2-40B4-BE49-F238E27FC236}">
                    <a16:creationId xmlns:a16="http://schemas.microsoft.com/office/drawing/2014/main" id="{8E06419F-BED5-7255-4653-5C030D4C8FBC}"/>
                  </a:ext>
                </a:extLst>
              </p:cNvPr>
              <p:cNvSpPr txBox="1"/>
              <p:nvPr/>
            </p:nvSpPr>
            <p:spPr>
              <a:xfrm>
                <a:off x="6064249" y="5304924"/>
                <a:ext cx="7038968" cy="335793"/>
              </a:xfrm>
              <a:prstGeom prst="rect">
                <a:avLst/>
              </a:prstGeom>
              <a:noFill/>
            </p:spPr>
            <p:txBody>
              <a:bodyPr wrap="square" rtlCol="0">
                <a:spAutoFit/>
              </a:bodyPr>
              <a:lstStyle>
                <a:defPPr>
                  <a:defRPr lang="en-US"/>
                </a:defPPr>
                <a:lvl1pPr>
                  <a:spcAft>
                    <a:spcPts val="600"/>
                  </a:spcAft>
                  <a:defRPr sz="1600"/>
                </a:lvl1pPr>
              </a:lstStyle>
              <a:p>
                <a:r>
                  <a:rPr lang="en-PH" sz="1400" dirty="0"/>
                  <a:t>Ex. People don’t think I’m bad at my job, maybe I can learn from the feedback</a:t>
                </a:r>
              </a:p>
            </p:txBody>
          </p:sp>
        </p:grpSp>
      </p:grpSp>
      <p:sp>
        <p:nvSpPr>
          <p:cNvPr id="42" name="Freeform: Shape 41">
            <a:extLst>
              <a:ext uri="{FF2B5EF4-FFF2-40B4-BE49-F238E27FC236}">
                <a16:creationId xmlns:a16="http://schemas.microsoft.com/office/drawing/2014/main" id="{A094484F-1137-96F7-7B27-23A762E40818}"/>
              </a:ext>
            </a:extLst>
          </p:cNvPr>
          <p:cNvSpPr/>
          <p:nvPr/>
        </p:nvSpPr>
        <p:spPr>
          <a:xfrm rot="5400000">
            <a:off x="2132480" y="3102238"/>
            <a:ext cx="1272510" cy="1206915"/>
          </a:xfrm>
          <a:custGeom>
            <a:avLst/>
            <a:gdLst>
              <a:gd name="connsiteX0" fmla="*/ 437271 w 1616436"/>
              <a:gd name="connsiteY0" fmla="*/ 1497529 h 1533113"/>
              <a:gd name="connsiteX1" fmla="*/ 0 w 1616436"/>
              <a:gd name="connsiteY1" fmla="*/ 89398 h 1533113"/>
              <a:gd name="connsiteX2" fmla="*/ 558587 w 1616436"/>
              <a:gd name="connsiteY2" fmla="*/ 11742 h 1533113"/>
              <a:gd name="connsiteX3" fmla="*/ 1356307 w 1616436"/>
              <a:gd name="connsiteY3" fmla="*/ 69067 h 1533113"/>
              <a:gd name="connsiteX4" fmla="*/ 1603272 w 1616436"/>
              <a:gd name="connsiteY4" fmla="*/ 219379 h 1533113"/>
              <a:gd name="connsiteX5" fmla="*/ 1598772 w 1616436"/>
              <a:gd name="connsiteY5" fmla="*/ 493007 h 1533113"/>
              <a:gd name="connsiteX6" fmla="*/ 1250488 w 1616436"/>
              <a:gd name="connsiteY6" fmla="*/ 1534024 h 1533113"/>
              <a:gd name="connsiteX7" fmla="*/ 745727 w 1616436"/>
              <a:gd name="connsiteY7" fmla="*/ 1461868 h 1533113"/>
              <a:gd name="connsiteX8" fmla="*/ 437271 w 1616436"/>
              <a:gd name="connsiteY8" fmla="*/ 1497529 h 15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436" h="1533113">
                <a:moveTo>
                  <a:pt x="437271" y="1497529"/>
                </a:moveTo>
                <a:cubicBezTo>
                  <a:pt x="291459" y="1028097"/>
                  <a:pt x="145646" y="558831"/>
                  <a:pt x="0" y="89398"/>
                </a:cubicBezTo>
                <a:cubicBezTo>
                  <a:pt x="227634" y="45071"/>
                  <a:pt x="419440" y="23407"/>
                  <a:pt x="558587" y="11742"/>
                </a:cubicBezTo>
                <a:cubicBezTo>
                  <a:pt x="750893" y="-4255"/>
                  <a:pt x="1040018" y="-17587"/>
                  <a:pt x="1356307" y="69067"/>
                </a:cubicBezTo>
                <a:cubicBezTo>
                  <a:pt x="1474456" y="101396"/>
                  <a:pt x="1559111" y="137391"/>
                  <a:pt x="1603272" y="219379"/>
                </a:cubicBezTo>
                <a:cubicBezTo>
                  <a:pt x="1661263" y="327197"/>
                  <a:pt x="1615603" y="452179"/>
                  <a:pt x="1598772" y="493007"/>
                </a:cubicBezTo>
                <a:cubicBezTo>
                  <a:pt x="1482622" y="839957"/>
                  <a:pt x="1366638" y="1187074"/>
                  <a:pt x="1250488" y="1534024"/>
                </a:cubicBezTo>
                <a:cubicBezTo>
                  <a:pt x="1127506" y="1496029"/>
                  <a:pt x="954031" y="1458035"/>
                  <a:pt x="745727" y="1461868"/>
                </a:cubicBezTo>
                <a:cubicBezTo>
                  <a:pt x="627744" y="1464034"/>
                  <a:pt x="523759" y="1479032"/>
                  <a:pt x="437271" y="1497529"/>
                </a:cubicBezTo>
                <a:close/>
              </a:path>
            </a:pathLst>
          </a:custGeom>
          <a:solidFill>
            <a:srgbClr val="DD37D2"/>
          </a:solidFill>
          <a:ln w="16662" cap="flat">
            <a:noFill/>
            <a:prstDash val="solid"/>
            <a:miter/>
          </a:ln>
        </p:spPr>
        <p:txBody>
          <a:bodyPr vert="vert270" rtlCol="0" anchor="ctr"/>
          <a:lstStyle/>
          <a:p>
            <a:pPr algn="ctr"/>
            <a:r>
              <a:rPr lang="en-IN" sz="3600">
                <a:solidFill>
                  <a:schemeClr val="bg1"/>
                </a:solidFill>
              </a:rPr>
              <a:t>C</a:t>
            </a:r>
          </a:p>
        </p:txBody>
      </p:sp>
      <p:sp>
        <p:nvSpPr>
          <p:cNvPr id="43" name="Freeform: Shape 42">
            <a:extLst>
              <a:ext uri="{FF2B5EF4-FFF2-40B4-BE49-F238E27FC236}">
                <a16:creationId xmlns:a16="http://schemas.microsoft.com/office/drawing/2014/main" id="{2CAF433A-2898-9F1D-C0BB-087C9DD90781}"/>
              </a:ext>
            </a:extLst>
          </p:cNvPr>
          <p:cNvSpPr/>
          <p:nvPr/>
        </p:nvSpPr>
        <p:spPr>
          <a:xfrm rot="5400000">
            <a:off x="1819522" y="4052467"/>
            <a:ext cx="1324984" cy="1495525"/>
          </a:xfrm>
          <a:custGeom>
            <a:avLst/>
            <a:gdLst>
              <a:gd name="connsiteX0" fmla="*/ 0 w 1683093"/>
              <a:gd name="connsiteY0" fmla="*/ 1393967 h 1899727"/>
              <a:gd name="connsiteX1" fmla="*/ 480598 w 1683093"/>
              <a:gd name="connsiteY1" fmla="*/ 0 h 1899727"/>
              <a:gd name="connsiteX2" fmla="*/ 976860 w 1683093"/>
              <a:gd name="connsiteY2" fmla="*/ 267962 h 1899727"/>
              <a:gd name="connsiteX3" fmla="*/ 1586107 w 1683093"/>
              <a:gd name="connsiteY3" fmla="*/ 786054 h 1899727"/>
              <a:gd name="connsiteX4" fmla="*/ 1696258 w 1683093"/>
              <a:gd name="connsiteY4" fmla="*/ 1053349 h 1899727"/>
              <a:gd name="connsiteX5" fmla="*/ 1530782 w 1683093"/>
              <a:gd name="connsiteY5" fmla="*/ 1271318 h 1899727"/>
              <a:gd name="connsiteX6" fmla="*/ 634076 w 1683093"/>
              <a:gd name="connsiteY6" fmla="*/ 1904560 h 1899727"/>
              <a:gd name="connsiteX7" fmla="*/ 269795 w 1683093"/>
              <a:gd name="connsiteY7" fmla="*/ 1547611 h 1899727"/>
              <a:gd name="connsiteX8" fmla="*/ 0 w 1683093"/>
              <a:gd name="connsiteY8" fmla="*/ 1393967 h 189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093" h="1899727">
                <a:moveTo>
                  <a:pt x="0" y="1393967"/>
                </a:moveTo>
                <a:cubicBezTo>
                  <a:pt x="160144" y="929367"/>
                  <a:pt x="320454" y="464600"/>
                  <a:pt x="480598" y="0"/>
                </a:cubicBezTo>
                <a:cubicBezTo>
                  <a:pt x="690401" y="98986"/>
                  <a:pt x="857878" y="194972"/>
                  <a:pt x="976860" y="267962"/>
                </a:cubicBezTo>
                <a:cubicBezTo>
                  <a:pt x="1141504" y="368780"/>
                  <a:pt x="1382303" y="529091"/>
                  <a:pt x="1586107" y="786054"/>
                </a:cubicBezTo>
                <a:cubicBezTo>
                  <a:pt x="1662263" y="882040"/>
                  <a:pt x="1709256" y="961195"/>
                  <a:pt x="1696258" y="1053349"/>
                </a:cubicBezTo>
                <a:cubicBezTo>
                  <a:pt x="1679261" y="1174498"/>
                  <a:pt x="1568443" y="1248321"/>
                  <a:pt x="1530782" y="1271318"/>
                </a:cubicBezTo>
                <a:cubicBezTo>
                  <a:pt x="1231824" y="1482454"/>
                  <a:pt x="932867" y="1693424"/>
                  <a:pt x="634076" y="1904560"/>
                </a:cubicBezTo>
                <a:cubicBezTo>
                  <a:pt x="557421" y="1801075"/>
                  <a:pt x="439937" y="1667928"/>
                  <a:pt x="269795" y="1547611"/>
                </a:cubicBezTo>
                <a:cubicBezTo>
                  <a:pt x="173475" y="1479454"/>
                  <a:pt x="80822" y="1429962"/>
                  <a:pt x="0" y="1393967"/>
                </a:cubicBezTo>
                <a:close/>
              </a:path>
            </a:pathLst>
          </a:custGeom>
          <a:solidFill>
            <a:srgbClr val="DD37D2"/>
          </a:solidFill>
          <a:ln w="16662" cap="flat">
            <a:noFill/>
            <a:prstDash val="solid"/>
            <a:miter/>
          </a:ln>
        </p:spPr>
        <p:txBody>
          <a:bodyPr vert="vert270" rtlCol="0" anchor="ctr"/>
          <a:lstStyle/>
          <a:p>
            <a:pPr algn="ctr"/>
            <a:r>
              <a:rPr lang="en-IN" sz="3600">
                <a:solidFill>
                  <a:schemeClr val="bg1"/>
                </a:solidFill>
              </a:rPr>
              <a:t>D</a:t>
            </a:r>
          </a:p>
        </p:txBody>
      </p:sp>
      <p:sp>
        <p:nvSpPr>
          <p:cNvPr id="44" name="Freeform: Shape 43">
            <a:extLst>
              <a:ext uri="{FF2B5EF4-FFF2-40B4-BE49-F238E27FC236}">
                <a16:creationId xmlns:a16="http://schemas.microsoft.com/office/drawing/2014/main" id="{48B688AA-F09A-F82F-9E76-5C058F5010D1}"/>
              </a:ext>
            </a:extLst>
          </p:cNvPr>
          <p:cNvSpPr/>
          <p:nvPr/>
        </p:nvSpPr>
        <p:spPr>
          <a:xfrm rot="5400000">
            <a:off x="1036010" y="4683468"/>
            <a:ext cx="1285629" cy="1285627"/>
          </a:xfrm>
          <a:custGeom>
            <a:avLst/>
            <a:gdLst>
              <a:gd name="connsiteX0" fmla="*/ 0 w 1633100"/>
              <a:gd name="connsiteY0" fmla="*/ 840546 h 1633099"/>
              <a:gd name="connsiteX1" fmla="*/ 1211327 w 1633100"/>
              <a:gd name="connsiteY1" fmla="*/ 0 h 1633099"/>
              <a:gd name="connsiteX2" fmla="*/ 1453293 w 1633100"/>
              <a:gd name="connsiteY2" fmla="*/ 509427 h 1633099"/>
              <a:gd name="connsiteX3" fmla="*/ 1638600 w 1633100"/>
              <a:gd name="connsiteY3" fmla="*/ 1287482 h 1633099"/>
              <a:gd name="connsiteX4" fmla="*/ 1569443 w 1633100"/>
              <a:gd name="connsiteY4" fmla="*/ 1568109 h 1633099"/>
              <a:gd name="connsiteX5" fmla="*/ 1307147 w 1633100"/>
              <a:gd name="connsiteY5" fmla="*/ 1646097 h 1633099"/>
              <a:gd name="connsiteX6" fmla="*/ 209470 w 1633100"/>
              <a:gd name="connsiteY6" fmla="*/ 1627100 h 1633099"/>
              <a:gd name="connsiteX7" fmla="*/ 126482 w 1633100"/>
              <a:gd name="connsiteY7" fmla="*/ 1124005 h 1633099"/>
              <a:gd name="connsiteX8" fmla="*/ 0 w 1633100"/>
              <a:gd name="connsiteY8" fmla="*/ 840546 h 163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3100" h="1633099">
                <a:moveTo>
                  <a:pt x="0" y="840546"/>
                </a:moveTo>
                <a:cubicBezTo>
                  <a:pt x="403775" y="560420"/>
                  <a:pt x="807551" y="280126"/>
                  <a:pt x="1211327" y="0"/>
                </a:cubicBezTo>
                <a:cubicBezTo>
                  <a:pt x="1321978" y="203804"/>
                  <a:pt x="1400467" y="380279"/>
                  <a:pt x="1453293" y="509427"/>
                </a:cubicBezTo>
                <a:cubicBezTo>
                  <a:pt x="1526449" y="688068"/>
                  <a:pt x="1625935" y="959696"/>
                  <a:pt x="1638600" y="1287482"/>
                </a:cubicBezTo>
                <a:cubicBezTo>
                  <a:pt x="1643266" y="1409964"/>
                  <a:pt x="1634433" y="1501451"/>
                  <a:pt x="1569443" y="1568109"/>
                </a:cubicBezTo>
                <a:cubicBezTo>
                  <a:pt x="1484122" y="1655763"/>
                  <a:pt x="1351141" y="1649930"/>
                  <a:pt x="1307147" y="1646097"/>
                </a:cubicBezTo>
                <a:cubicBezTo>
                  <a:pt x="941199" y="1639765"/>
                  <a:pt x="575418" y="1633433"/>
                  <a:pt x="209470" y="1627100"/>
                </a:cubicBezTo>
                <a:cubicBezTo>
                  <a:pt x="208804" y="1498285"/>
                  <a:pt x="192639" y="1321477"/>
                  <a:pt x="126482" y="1124005"/>
                </a:cubicBezTo>
                <a:cubicBezTo>
                  <a:pt x="89320" y="1012021"/>
                  <a:pt x="43660" y="917368"/>
                  <a:pt x="0" y="840546"/>
                </a:cubicBezTo>
                <a:close/>
              </a:path>
            </a:pathLst>
          </a:custGeom>
          <a:solidFill>
            <a:srgbClr val="DD37D2"/>
          </a:solidFill>
          <a:ln w="16662" cap="flat">
            <a:noFill/>
            <a:prstDash val="solid"/>
            <a:miter/>
          </a:ln>
        </p:spPr>
        <p:txBody>
          <a:bodyPr vert="vert270" rtlCol="0" anchor="ctr"/>
          <a:lstStyle/>
          <a:p>
            <a:pPr algn="ctr"/>
            <a:r>
              <a:rPr lang="en-IN" sz="3600">
                <a:solidFill>
                  <a:schemeClr val="bg1"/>
                </a:solidFill>
              </a:rPr>
              <a:t>E</a:t>
            </a:r>
          </a:p>
        </p:txBody>
      </p:sp>
      <p:sp>
        <p:nvSpPr>
          <p:cNvPr id="45" name="Freeform: Shape 44">
            <a:extLst>
              <a:ext uri="{FF2B5EF4-FFF2-40B4-BE49-F238E27FC236}">
                <a16:creationId xmlns:a16="http://schemas.microsoft.com/office/drawing/2014/main" id="{70201D5E-A808-B290-1AC4-E9216B43DC55}"/>
              </a:ext>
            </a:extLst>
          </p:cNvPr>
          <p:cNvSpPr/>
          <p:nvPr/>
        </p:nvSpPr>
        <p:spPr>
          <a:xfrm rot="5400000">
            <a:off x="996654" y="1473076"/>
            <a:ext cx="1364341" cy="1180678"/>
          </a:xfrm>
          <a:custGeom>
            <a:avLst/>
            <a:gdLst>
              <a:gd name="connsiteX0" fmla="*/ 1474457 w 1733086"/>
              <a:gd name="connsiteY0" fmla="*/ 1492543 h 1499784"/>
              <a:gd name="connsiteX1" fmla="*/ 0 w 1733086"/>
              <a:gd name="connsiteY1" fmla="*/ 1499876 h 1499784"/>
              <a:gd name="connsiteX2" fmla="*/ 88821 w 1733086"/>
              <a:gd name="connsiteY2" fmla="*/ 942956 h 1499784"/>
              <a:gd name="connsiteX3" fmla="*/ 376446 w 1733086"/>
              <a:gd name="connsiteY3" fmla="*/ 196729 h 1499784"/>
              <a:gd name="connsiteX4" fmla="*/ 592249 w 1733086"/>
              <a:gd name="connsiteY4" fmla="*/ 4423 h 1499784"/>
              <a:gd name="connsiteX5" fmla="*/ 852712 w 1733086"/>
              <a:gd name="connsiteY5" fmla="*/ 88578 h 1499784"/>
              <a:gd name="connsiteX6" fmla="*/ 1746918 w 1733086"/>
              <a:gd name="connsiteY6" fmla="*/ 725487 h 1499784"/>
              <a:gd name="connsiteX7" fmla="*/ 1530448 w 1733086"/>
              <a:gd name="connsiteY7" fmla="*/ 1187254 h 1499784"/>
              <a:gd name="connsiteX8" fmla="*/ 1474457 w 1733086"/>
              <a:gd name="connsiteY8" fmla="*/ 1492543 h 149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086" h="1499784">
                <a:moveTo>
                  <a:pt x="1474457" y="1492543"/>
                </a:moveTo>
                <a:cubicBezTo>
                  <a:pt x="983027" y="1495043"/>
                  <a:pt x="491430" y="1497543"/>
                  <a:pt x="0" y="1499876"/>
                </a:cubicBezTo>
                <a:cubicBezTo>
                  <a:pt x="24163" y="1269242"/>
                  <a:pt x="59325" y="1079436"/>
                  <a:pt x="88821" y="942956"/>
                </a:cubicBezTo>
                <a:cubicBezTo>
                  <a:pt x="129648" y="754316"/>
                  <a:pt x="201305" y="474023"/>
                  <a:pt x="376446" y="196729"/>
                </a:cubicBezTo>
                <a:cubicBezTo>
                  <a:pt x="441937" y="93077"/>
                  <a:pt x="501095" y="22754"/>
                  <a:pt x="592249" y="4423"/>
                </a:cubicBezTo>
                <a:cubicBezTo>
                  <a:pt x="712232" y="-19573"/>
                  <a:pt x="818550" y="60582"/>
                  <a:pt x="852712" y="88578"/>
                </a:cubicBezTo>
                <a:cubicBezTo>
                  <a:pt x="1150836" y="300881"/>
                  <a:pt x="1448794" y="513184"/>
                  <a:pt x="1746918" y="725487"/>
                </a:cubicBezTo>
                <a:cubicBezTo>
                  <a:pt x="1674595" y="832138"/>
                  <a:pt x="1587774" y="986949"/>
                  <a:pt x="1530448" y="1187254"/>
                </a:cubicBezTo>
                <a:cubicBezTo>
                  <a:pt x="1497953" y="1300571"/>
                  <a:pt x="1481955" y="1404389"/>
                  <a:pt x="1474457" y="1492543"/>
                </a:cubicBezTo>
                <a:close/>
              </a:path>
            </a:pathLst>
          </a:custGeom>
          <a:solidFill>
            <a:srgbClr val="DD37D2"/>
          </a:solidFill>
          <a:ln w="16662" cap="flat">
            <a:noFill/>
            <a:prstDash val="solid"/>
            <a:miter/>
          </a:ln>
        </p:spPr>
        <p:txBody>
          <a:bodyPr vert="vert270" rtlCol="0" anchor="ctr"/>
          <a:lstStyle/>
          <a:p>
            <a:pPr algn="ctr"/>
            <a:r>
              <a:rPr lang="en-IN" sz="3600">
                <a:solidFill>
                  <a:schemeClr val="bg1"/>
                </a:solidFill>
              </a:rPr>
              <a:t>A</a:t>
            </a:r>
            <a:endParaRPr lang="en-IN" sz="1600">
              <a:solidFill>
                <a:schemeClr val="bg1"/>
              </a:solidFill>
            </a:endParaRPr>
          </a:p>
        </p:txBody>
      </p:sp>
      <p:sp>
        <p:nvSpPr>
          <p:cNvPr id="46" name="Freeform: Shape 45">
            <a:extLst>
              <a:ext uri="{FF2B5EF4-FFF2-40B4-BE49-F238E27FC236}">
                <a16:creationId xmlns:a16="http://schemas.microsoft.com/office/drawing/2014/main" id="{1BF6F535-00A4-A62B-A05B-D51E464772F5}"/>
              </a:ext>
            </a:extLst>
          </p:cNvPr>
          <p:cNvSpPr/>
          <p:nvPr/>
        </p:nvSpPr>
        <p:spPr>
          <a:xfrm rot="5400000">
            <a:off x="1747369" y="1906818"/>
            <a:ext cx="1469290" cy="1364339"/>
          </a:xfrm>
          <a:custGeom>
            <a:avLst/>
            <a:gdLst>
              <a:gd name="connsiteX0" fmla="*/ 1204662 w 1866400"/>
              <a:gd name="connsiteY0" fmla="*/ 1743135 h 1733084"/>
              <a:gd name="connsiteX1" fmla="*/ 0 w 1866400"/>
              <a:gd name="connsiteY1" fmla="*/ 892924 h 1733084"/>
              <a:gd name="connsiteX2" fmla="*/ 395610 w 1866400"/>
              <a:gd name="connsiteY2" fmla="*/ 490981 h 1733084"/>
              <a:gd name="connsiteX3" fmla="*/ 1063015 w 1866400"/>
              <a:gd name="connsiteY3" fmla="*/ 50378 h 1733084"/>
              <a:gd name="connsiteX4" fmla="*/ 1350474 w 1866400"/>
              <a:gd name="connsiteY4" fmla="*/ 19216 h 1733084"/>
              <a:gd name="connsiteX5" fmla="*/ 1513618 w 1866400"/>
              <a:gd name="connsiteY5" fmla="*/ 238851 h 1733084"/>
              <a:gd name="connsiteX6" fmla="*/ 1871733 w 1866400"/>
              <a:gd name="connsiteY6" fmla="*/ 1276702 h 1733084"/>
              <a:gd name="connsiteX7" fmla="*/ 1427463 w 1866400"/>
              <a:gd name="connsiteY7" fmla="*/ 1526999 h 1733084"/>
              <a:gd name="connsiteX8" fmla="*/ 1204662 w 1866400"/>
              <a:gd name="connsiteY8" fmla="*/ 1743135 h 173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400" h="1733084">
                <a:moveTo>
                  <a:pt x="1204662" y="1743135"/>
                </a:moveTo>
                <a:cubicBezTo>
                  <a:pt x="803052" y="1459676"/>
                  <a:pt x="401609" y="1176383"/>
                  <a:pt x="0" y="892924"/>
                </a:cubicBezTo>
                <a:cubicBezTo>
                  <a:pt x="153645" y="719115"/>
                  <a:pt x="292458" y="584968"/>
                  <a:pt x="395610" y="490981"/>
                </a:cubicBezTo>
                <a:cubicBezTo>
                  <a:pt x="538423" y="361000"/>
                  <a:pt x="759558" y="174527"/>
                  <a:pt x="1063015" y="50378"/>
                </a:cubicBezTo>
                <a:cubicBezTo>
                  <a:pt x="1176499" y="4051"/>
                  <a:pt x="1265486" y="-18946"/>
                  <a:pt x="1350474" y="19216"/>
                </a:cubicBezTo>
                <a:cubicBezTo>
                  <a:pt x="1462125" y="69375"/>
                  <a:pt x="1502119" y="196357"/>
                  <a:pt x="1513618" y="238851"/>
                </a:cubicBezTo>
                <a:cubicBezTo>
                  <a:pt x="1632934" y="584801"/>
                  <a:pt x="1752250" y="930752"/>
                  <a:pt x="1871733" y="1276702"/>
                </a:cubicBezTo>
                <a:cubicBezTo>
                  <a:pt x="1750917" y="1321529"/>
                  <a:pt x="1590440" y="1397018"/>
                  <a:pt x="1427463" y="1526999"/>
                </a:cubicBezTo>
                <a:cubicBezTo>
                  <a:pt x="1335143" y="1600489"/>
                  <a:pt x="1261820" y="1675811"/>
                  <a:pt x="1204662" y="1743135"/>
                </a:cubicBezTo>
                <a:close/>
              </a:path>
            </a:pathLst>
          </a:custGeom>
          <a:solidFill>
            <a:srgbClr val="DD37D2"/>
          </a:solidFill>
          <a:ln w="16662" cap="flat">
            <a:noFill/>
            <a:prstDash val="solid"/>
            <a:miter/>
          </a:ln>
        </p:spPr>
        <p:txBody>
          <a:bodyPr vert="vert270" rtlCol="0" anchor="ctr"/>
          <a:lstStyle/>
          <a:p>
            <a:pPr algn="ctr"/>
            <a:r>
              <a:rPr lang="en-IN" sz="3600">
                <a:solidFill>
                  <a:schemeClr val="bg1"/>
                </a:solidFill>
              </a:rPr>
              <a:t>B</a:t>
            </a:r>
          </a:p>
        </p:txBody>
      </p:sp>
      <p:sp>
        <p:nvSpPr>
          <p:cNvPr id="2" name="Oval 1">
            <a:extLst>
              <a:ext uri="{FF2B5EF4-FFF2-40B4-BE49-F238E27FC236}">
                <a16:creationId xmlns:a16="http://schemas.microsoft.com/office/drawing/2014/main" id="{9A9599E9-C471-8181-2D4E-52C6D1743C98}"/>
              </a:ext>
            </a:extLst>
          </p:cNvPr>
          <p:cNvSpPr/>
          <p:nvPr/>
        </p:nvSpPr>
        <p:spPr>
          <a:xfrm>
            <a:off x="112102" y="2745609"/>
            <a:ext cx="1916190" cy="1916190"/>
          </a:xfrm>
          <a:prstGeom prst="ellipse">
            <a:avLst/>
          </a:prstGeom>
          <a:blipFill>
            <a:blip r:embed="rId6"/>
            <a:stretch>
              <a:fillRect/>
            </a:stretch>
          </a:blip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Tree>
    <p:custDataLst>
      <p:tags r:id="rId1"/>
    </p:custDataLst>
    <p:extLst>
      <p:ext uri="{BB962C8B-B14F-4D97-AF65-F5344CB8AC3E}">
        <p14:creationId xmlns:p14="http://schemas.microsoft.com/office/powerpoint/2010/main" val="1650723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8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5" presetClass="emph" presetSubtype="0" grpId="0" nodeType="withEffect">
                                  <p:stCondLst>
                                    <p:cond delay="0"/>
                                  </p:stCondLst>
                                  <p:iterate type="lt">
                                    <p:tmAbs val="25"/>
                                  </p:iterate>
                                  <p:childTnLst>
                                    <p:set>
                                      <p:cBhvr override="childStyle">
                                        <p:cTn id="14" dur="indefinite"/>
                                        <p:tgtEl>
                                          <p:spTgt spid="45"/>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5" presetClass="emph" presetSubtype="0" grpId="0" nodeType="withEffect">
                                  <p:stCondLst>
                                    <p:cond delay="0"/>
                                  </p:stCondLst>
                                  <p:iterate type="lt">
                                    <p:tmAbs val="25"/>
                                  </p:iterate>
                                  <p:childTnLst>
                                    <p:set>
                                      <p:cBhvr override="childStyle">
                                        <p:cTn id="20" dur="indefinite"/>
                                        <p:tgtEl>
                                          <p:spTgt spid="46"/>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5" presetClass="emph" presetSubtype="0" grpId="0" nodeType="withEffect">
                                  <p:stCondLst>
                                    <p:cond delay="0"/>
                                  </p:stCondLst>
                                  <p:iterate type="lt">
                                    <p:tmAbs val="25"/>
                                  </p:iterate>
                                  <p:childTnLst>
                                    <p:set>
                                      <p:cBhvr override="childStyle">
                                        <p:cTn id="26" dur="indefinite"/>
                                        <p:tgtEl>
                                          <p:spTgt spid="42"/>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5" presetClass="emph" presetSubtype="0" grpId="0" nodeType="withEffect">
                                  <p:stCondLst>
                                    <p:cond delay="0"/>
                                  </p:stCondLst>
                                  <p:iterate type="lt">
                                    <p:tmAbs val="25"/>
                                  </p:iterate>
                                  <p:childTnLst>
                                    <p:set>
                                      <p:cBhvr override="childStyle">
                                        <p:cTn id="32" dur="indefinite"/>
                                        <p:tgtEl>
                                          <p:spTgt spid="43"/>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5" presetClass="emph" presetSubtype="0" grpId="0" nodeType="withEffect">
                                  <p:stCondLst>
                                    <p:cond delay="0"/>
                                  </p:stCondLst>
                                  <p:iterate type="lt">
                                    <p:tmAbs val="25"/>
                                  </p:iterate>
                                  <p:childTnLst>
                                    <p:set>
                                      <p:cBhvr override="childStyle">
                                        <p:cTn id="38" dur="indefinite"/>
                                        <p:tgtEl>
                                          <p:spTgt spid="4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070C-7987-2F99-48AF-8C1DE6F4F694}"/>
              </a:ext>
            </a:extLst>
          </p:cNvPr>
          <p:cNvSpPr>
            <a:spLocks noGrp="1"/>
          </p:cNvSpPr>
          <p:nvPr>
            <p:ph type="title"/>
          </p:nvPr>
        </p:nvSpPr>
        <p:spPr>
          <a:xfrm>
            <a:off x="367302" y="199226"/>
            <a:ext cx="8008602" cy="1103756"/>
          </a:xfrm>
        </p:spPr>
        <p:txBody>
          <a:bodyPr/>
          <a:lstStyle/>
          <a:p>
            <a:r>
              <a:rPr lang="en-US" sz="3600"/>
              <a:t>Group Exercise – 5 minutes</a:t>
            </a:r>
            <a:br>
              <a:rPr lang="en-US"/>
            </a:br>
            <a:endParaRPr lang="en-US"/>
          </a:p>
        </p:txBody>
      </p:sp>
      <p:sp>
        <p:nvSpPr>
          <p:cNvPr id="4" name="Footer Placeholder 3">
            <a:extLst>
              <a:ext uri="{FF2B5EF4-FFF2-40B4-BE49-F238E27FC236}">
                <a16:creationId xmlns:a16="http://schemas.microsoft.com/office/drawing/2014/main" id="{93B8998E-DDDF-0F76-D24C-B5492F6AE17B}"/>
              </a:ext>
            </a:extLst>
          </p:cNvPr>
          <p:cNvSpPr>
            <a:spLocks noGrp="1"/>
          </p:cNvSpPr>
          <p:nvPr>
            <p:ph type="ftr" sz="quarter" idx="11"/>
          </p:nvPr>
        </p:nvSpPr>
        <p:spPr/>
        <p:txBody>
          <a:bodyPr/>
          <a:lstStyle/>
          <a:p>
            <a:pPr defTabSz="914126"/>
            <a:r>
              <a:rPr lang="en-US">
                <a:solidFill>
                  <a:srgbClr val="1E1405"/>
                </a:solidFill>
              </a:rPr>
              <a:t>© 2025 CoreLogic, Inc.</a:t>
            </a:r>
          </a:p>
        </p:txBody>
      </p:sp>
      <p:sp>
        <p:nvSpPr>
          <p:cNvPr id="5" name="Slide Number Placeholder 4">
            <a:extLst>
              <a:ext uri="{FF2B5EF4-FFF2-40B4-BE49-F238E27FC236}">
                <a16:creationId xmlns:a16="http://schemas.microsoft.com/office/drawing/2014/main" id="{39BE1BB5-1B0E-EAB8-53A7-EDBE374A8E6D}"/>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19</a:t>
            </a:fld>
            <a:endParaRPr lang="en-US">
              <a:solidFill>
                <a:srgbClr val="1E1405"/>
              </a:solidFill>
            </a:endParaRPr>
          </a:p>
        </p:txBody>
      </p:sp>
      <p:graphicFrame>
        <p:nvGraphicFramePr>
          <p:cNvPr id="6" name="Table 5">
            <a:extLst>
              <a:ext uri="{FF2B5EF4-FFF2-40B4-BE49-F238E27FC236}">
                <a16:creationId xmlns:a16="http://schemas.microsoft.com/office/drawing/2014/main" id="{1FE346F9-99D6-BE48-0EA4-42BA960D5D77}"/>
              </a:ext>
            </a:extLst>
          </p:cNvPr>
          <p:cNvGraphicFramePr>
            <a:graphicFrameLocks noGrp="1"/>
          </p:cNvGraphicFramePr>
          <p:nvPr>
            <p:extLst>
              <p:ext uri="{D42A27DB-BD31-4B8C-83A1-F6EECF244321}">
                <p14:modId xmlns:p14="http://schemas.microsoft.com/office/powerpoint/2010/main" val="1031656804"/>
              </p:ext>
            </p:extLst>
          </p:nvPr>
        </p:nvGraphicFramePr>
        <p:xfrm>
          <a:off x="4547887" y="1302982"/>
          <a:ext cx="7315201" cy="4131040"/>
        </p:xfrm>
        <a:graphic>
          <a:graphicData uri="http://schemas.openxmlformats.org/drawingml/2006/table">
            <a:tbl>
              <a:tblPr firstRow="1" bandRow="1">
                <a:tableStyleId>{5940675A-B579-460E-94D1-54222C63F5DA}</a:tableStyleId>
              </a:tblPr>
              <a:tblGrid>
                <a:gridCol w="2095102">
                  <a:extLst>
                    <a:ext uri="{9D8B030D-6E8A-4147-A177-3AD203B41FA5}">
                      <a16:colId xmlns:a16="http://schemas.microsoft.com/office/drawing/2014/main" val="1028376425"/>
                    </a:ext>
                  </a:extLst>
                </a:gridCol>
                <a:gridCol w="5220099">
                  <a:extLst>
                    <a:ext uri="{9D8B030D-6E8A-4147-A177-3AD203B41FA5}">
                      <a16:colId xmlns:a16="http://schemas.microsoft.com/office/drawing/2014/main" val="3075497136"/>
                    </a:ext>
                  </a:extLst>
                </a:gridCol>
              </a:tblGrid>
              <a:tr h="0">
                <a:tc>
                  <a:txBody>
                    <a:bodyPr/>
                    <a:lstStyle/>
                    <a:p>
                      <a:pPr algn="ctr"/>
                      <a:r>
                        <a:rPr lang="en-US" sz="2800" b="1">
                          <a:solidFill>
                            <a:schemeClr val="bg2"/>
                          </a:solidFill>
                        </a:rPr>
                        <a:t>A</a:t>
                      </a:r>
                    </a:p>
                    <a:p>
                      <a:pPr algn="ctr"/>
                      <a:r>
                        <a:rPr lang="en-US" sz="1700" b="1">
                          <a:solidFill>
                            <a:schemeClr val="bg2"/>
                          </a:solidFill>
                        </a:rPr>
                        <a:t>Activating Event</a:t>
                      </a:r>
                    </a:p>
                  </a:txBody>
                  <a:tcPr marL="84070" marR="84070" marT="42035" marB="4203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PH" sz="1600"/>
                        <a:t>What happened to trigger your emotional response?</a:t>
                      </a:r>
                    </a:p>
                    <a:p>
                      <a:endParaRPr lang="en-US" sz="1600"/>
                    </a:p>
                  </a:txBody>
                  <a:tcPr marL="84070" marR="84070" marT="42035" marB="4203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72631277"/>
                  </a:ext>
                </a:extLst>
              </a:tr>
              <a:tr h="0">
                <a:tc>
                  <a:txBody>
                    <a:bodyPr/>
                    <a:lstStyle/>
                    <a:p>
                      <a:pPr algn="ctr"/>
                      <a:r>
                        <a:rPr lang="en-US" sz="2800" b="1">
                          <a:solidFill>
                            <a:schemeClr val="bg2"/>
                          </a:solidFill>
                        </a:rPr>
                        <a:t>B</a:t>
                      </a:r>
                    </a:p>
                    <a:p>
                      <a:pPr algn="ctr"/>
                      <a:r>
                        <a:rPr lang="en-US" sz="1700" b="1">
                          <a:solidFill>
                            <a:schemeClr val="bg2"/>
                          </a:solidFill>
                        </a:rPr>
                        <a:t>Beliefs/ Thoughts</a:t>
                      </a:r>
                    </a:p>
                  </a:txBody>
                  <a:tcPr marL="84070" marR="84070" marT="42035" marB="4203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PH" sz="1600"/>
                        <a:t>Identify the underlying beliefs/thoughts you have about the event.</a:t>
                      </a:r>
                    </a:p>
                    <a:p>
                      <a:endParaRPr lang="en-US" sz="1600"/>
                    </a:p>
                  </a:txBody>
                  <a:tcPr marL="84070" marR="84070" marT="42035" marB="4203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0088160"/>
                  </a:ext>
                </a:extLst>
              </a:tr>
              <a:tr h="914400">
                <a:tc>
                  <a:txBody>
                    <a:bodyPr/>
                    <a:lstStyle/>
                    <a:p>
                      <a:pPr algn="ctr"/>
                      <a:r>
                        <a:rPr lang="en-US" sz="2800" b="1">
                          <a:solidFill>
                            <a:schemeClr val="bg2"/>
                          </a:solidFill>
                        </a:rPr>
                        <a:t>C</a:t>
                      </a:r>
                    </a:p>
                    <a:p>
                      <a:pPr algn="ctr"/>
                      <a:r>
                        <a:rPr lang="en-US" sz="1700" b="1">
                          <a:solidFill>
                            <a:schemeClr val="bg2"/>
                          </a:solidFill>
                        </a:rPr>
                        <a:t>Consequences</a:t>
                      </a:r>
                    </a:p>
                  </a:txBody>
                  <a:tcPr marL="84070" marR="84070" marT="42035" marB="4203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PH" sz="1600"/>
                        <a:t>Note the emotional &amp; behavioral consequences of your belief/thought.</a:t>
                      </a:r>
                    </a:p>
                    <a:p>
                      <a:endParaRPr lang="en-US" sz="1600"/>
                    </a:p>
                  </a:txBody>
                  <a:tcPr marL="84070" marR="84070" marT="42035" marB="4203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59178068"/>
                  </a:ext>
                </a:extLst>
              </a:tr>
              <a:tr h="0">
                <a:tc>
                  <a:txBody>
                    <a:bodyPr/>
                    <a:lstStyle/>
                    <a:p>
                      <a:pPr algn="ctr"/>
                      <a:r>
                        <a:rPr lang="en-US" sz="2800" b="1">
                          <a:solidFill>
                            <a:schemeClr val="bg2"/>
                          </a:solidFill>
                        </a:rPr>
                        <a:t>D</a:t>
                      </a:r>
                    </a:p>
                    <a:p>
                      <a:pPr algn="ctr"/>
                      <a:r>
                        <a:rPr lang="en-US" sz="1700" b="1">
                          <a:solidFill>
                            <a:schemeClr val="bg2"/>
                          </a:solidFill>
                        </a:rPr>
                        <a:t>Dispute &amp; Reframe</a:t>
                      </a:r>
                    </a:p>
                  </a:txBody>
                  <a:tcPr marL="84070" marR="84070" marT="42035" marB="4203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PH" sz="1600"/>
                        <a:t>Challenge the irrational or negative belief/thought and reframe it.</a:t>
                      </a:r>
                    </a:p>
                    <a:p>
                      <a:endParaRPr lang="en-US" sz="1600"/>
                    </a:p>
                  </a:txBody>
                  <a:tcPr marL="84070" marR="84070" marT="42035" marB="4203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53357040"/>
                  </a:ext>
                </a:extLst>
              </a:tr>
              <a:tr h="0">
                <a:tc>
                  <a:txBody>
                    <a:bodyPr/>
                    <a:lstStyle/>
                    <a:p>
                      <a:pPr algn="ctr"/>
                      <a:r>
                        <a:rPr lang="en-US" sz="2800" b="1">
                          <a:solidFill>
                            <a:schemeClr val="bg2"/>
                          </a:solidFill>
                        </a:rPr>
                        <a:t>E</a:t>
                      </a:r>
                    </a:p>
                    <a:p>
                      <a:pPr algn="ctr"/>
                      <a:r>
                        <a:rPr lang="en-US" sz="1700" b="1">
                          <a:solidFill>
                            <a:schemeClr val="bg2"/>
                          </a:solidFill>
                        </a:rPr>
                        <a:t>Effects</a:t>
                      </a:r>
                    </a:p>
                  </a:txBody>
                  <a:tcPr marL="84070" marR="84070" marT="42035" marB="4203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PH" sz="1600"/>
                        <a:t>Observe the positive effects of reframing and adopt rational, adaptive beliefs</a:t>
                      </a:r>
                    </a:p>
                    <a:p>
                      <a:endParaRPr lang="en-US" sz="1600"/>
                    </a:p>
                  </a:txBody>
                  <a:tcPr marL="84070" marR="84070" marT="42035" marB="4203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94103653"/>
                  </a:ext>
                </a:extLst>
              </a:tr>
            </a:tbl>
          </a:graphicData>
        </a:graphic>
      </p:graphicFrame>
      <p:sp>
        <p:nvSpPr>
          <p:cNvPr id="7" name="TextBox 6">
            <a:extLst>
              <a:ext uri="{FF2B5EF4-FFF2-40B4-BE49-F238E27FC236}">
                <a16:creationId xmlns:a16="http://schemas.microsoft.com/office/drawing/2014/main" id="{E4F75F5E-D6CA-18E4-3C54-906B988AF44A}"/>
              </a:ext>
            </a:extLst>
          </p:cNvPr>
          <p:cNvSpPr txBox="1"/>
          <p:nvPr/>
        </p:nvSpPr>
        <p:spPr>
          <a:xfrm>
            <a:off x="325737" y="1302982"/>
            <a:ext cx="3986886" cy="3631763"/>
          </a:xfrm>
          <a:prstGeom prst="rect">
            <a:avLst/>
          </a:prstGeom>
          <a:noFill/>
        </p:spPr>
        <p:txBody>
          <a:bodyPr wrap="square" rtlCol="0">
            <a:spAutoFit/>
          </a:bodyPr>
          <a:lstStyle/>
          <a:p>
            <a:pPr>
              <a:spcAft>
                <a:spcPts val="1200"/>
              </a:spcAft>
            </a:pPr>
            <a:r>
              <a:rPr lang="en-US" sz="2000" b="1">
                <a:solidFill>
                  <a:schemeClr val="accent2"/>
                </a:solidFill>
              </a:rPr>
              <a:t>Apply the ABCDE model to the scenario below. </a:t>
            </a:r>
          </a:p>
          <a:p>
            <a:r>
              <a:rPr lang="en-US" sz="2000"/>
              <a:t>You have been working hard on a project for weeks. During a team meeting, your manager points out several issues with your work and suggests changes. You immediately feel embarrassed and start to think that you are not good enough for the role.</a:t>
            </a:r>
          </a:p>
        </p:txBody>
      </p:sp>
      <p:pic>
        <p:nvPicPr>
          <p:cNvPr id="3" name="Graphic 2">
            <a:extLst>
              <a:ext uri="{FF2B5EF4-FFF2-40B4-BE49-F238E27FC236}">
                <a16:creationId xmlns:a16="http://schemas.microsoft.com/office/drawing/2014/main" id="{5AA8300A-DCF7-4926-D97B-1E62504384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281" y="5828756"/>
            <a:ext cx="548640" cy="548640"/>
          </a:xfrm>
          <a:prstGeom prst="rect">
            <a:avLst/>
          </a:prstGeom>
        </p:spPr>
      </p:pic>
      <p:sp>
        <p:nvSpPr>
          <p:cNvPr id="9" name="Rectangle: Single Corner Snipped 8">
            <a:extLst>
              <a:ext uri="{FF2B5EF4-FFF2-40B4-BE49-F238E27FC236}">
                <a16:creationId xmlns:a16="http://schemas.microsoft.com/office/drawing/2014/main" id="{73063B3E-3106-EEF4-68B1-0DD56397BF35}"/>
              </a:ext>
            </a:extLst>
          </p:cNvPr>
          <p:cNvSpPr/>
          <p:nvPr/>
        </p:nvSpPr>
        <p:spPr>
          <a:xfrm>
            <a:off x="11307910" y="144635"/>
            <a:ext cx="555178" cy="737526"/>
          </a:xfrm>
          <a:prstGeom prst="snip1Rect">
            <a:avLst>
              <a:gd name="adj" fmla="val 3954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a:solidFill>
                  <a:schemeClr val="accent2"/>
                </a:solidFill>
              </a:rPr>
              <a:t>4</a:t>
            </a:r>
          </a:p>
        </p:txBody>
      </p:sp>
    </p:spTree>
    <p:custDataLst>
      <p:tags r:id="rId1"/>
    </p:custDataLst>
    <p:extLst>
      <p:ext uri="{BB962C8B-B14F-4D97-AF65-F5344CB8AC3E}">
        <p14:creationId xmlns:p14="http://schemas.microsoft.com/office/powerpoint/2010/main" val="5852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91861F0-D156-4CD7-8688-8806A02E9614}"/>
              </a:ext>
            </a:extLst>
          </p:cNvPr>
          <p:cNvSpPr>
            <a:spLocks noGrp="1"/>
          </p:cNvSpPr>
          <p:nvPr>
            <p:ph type="subTitle" idx="1"/>
          </p:nvPr>
        </p:nvSpPr>
        <p:spPr/>
        <p:txBody>
          <a:bodyPr/>
          <a:lstStyle/>
          <a:p>
            <a:r>
              <a:rPr lang="en-US"/>
              <a:t> </a:t>
            </a:r>
          </a:p>
          <a:p>
            <a:endParaRPr lang="en-US"/>
          </a:p>
        </p:txBody>
      </p:sp>
      <p:pic>
        <p:nvPicPr>
          <p:cNvPr id="5" name="Picture 4" descr="A logo with purple triangles&#10;&#10;AI-generated content may be incorrect.">
            <a:extLst>
              <a:ext uri="{FF2B5EF4-FFF2-40B4-BE49-F238E27FC236}">
                <a16:creationId xmlns:a16="http://schemas.microsoft.com/office/drawing/2014/main" id="{F294250C-0DE5-E30F-D3BB-BC0161D3FD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894"/>
          <a:stretch/>
        </p:blipFill>
        <p:spPr>
          <a:xfrm>
            <a:off x="412419" y="366487"/>
            <a:ext cx="1066505" cy="993864"/>
          </a:xfrm>
          <a:prstGeom prst="rect">
            <a:avLst/>
          </a:prstGeom>
        </p:spPr>
      </p:pic>
      <p:sp>
        <p:nvSpPr>
          <p:cNvPr id="14" name="Title 7">
            <a:extLst>
              <a:ext uri="{FF2B5EF4-FFF2-40B4-BE49-F238E27FC236}">
                <a16:creationId xmlns:a16="http://schemas.microsoft.com/office/drawing/2014/main" id="{2A979E09-C2FA-F8BC-415A-FA2206A0E7B6}"/>
              </a:ext>
            </a:extLst>
          </p:cNvPr>
          <p:cNvSpPr txBox="1">
            <a:spLocks/>
          </p:cNvSpPr>
          <p:nvPr/>
        </p:nvSpPr>
        <p:spPr>
          <a:xfrm>
            <a:off x="379202" y="1277279"/>
            <a:ext cx="7678960" cy="2968688"/>
          </a:xfrm>
          <a:prstGeom prst="rect">
            <a:avLst/>
          </a:prstGeom>
        </p:spPr>
        <p:txBody>
          <a:bodyPr vert="horz" lIns="0" tIns="45720" rIns="0" bIns="0" rtlCol="0" anchor="b" anchorCtr="0">
            <a:normAutofit/>
          </a:bodyPr>
          <a:lstStyle>
            <a:lvl1pPr algn="l" defTabSz="914126" rtl="0" eaLnBrk="1" latinLnBrk="0" hangingPunct="1">
              <a:lnSpc>
                <a:spcPct val="94000"/>
              </a:lnSpc>
              <a:spcBef>
                <a:spcPct val="0"/>
              </a:spcBef>
              <a:buNone/>
              <a:defRPr sz="7098" b="0" kern="1200">
                <a:solidFill>
                  <a:schemeClr val="tx1"/>
                </a:solidFill>
                <a:latin typeface="+mj-lt"/>
                <a:ea typeface="+mj-ea"/>
                <a:cs typeface="+mj-cs"/>
              </a:defRPr>
            </a:lvl1pPr>
          </a:lstStyle>
          <a:p>
            <a:r>
              <a:rPr lang="en-US" sz="6000" dirty="0"/>
              <a:t>Emotional Intelligence for Greater Impact</a:t>
            </a:r>
          </a:p>
        </p:txBody>
      </p:sp>
      <p:sp>
        <p:nvSpPr>
          <p:cNvPr id="15" name="Text Placeholder 3">
            <a:extLst>
              <a:ext uri="{FF2B5EF4-FFF2-40B4-BE49-F238E27FC236}">
                <a16:creationId xmlns:a16="http://schemas.microsoft.com/office/drawing/2014/main" id="{1B096DBA-7C0C-C426-AB04-8AC80FFEEEFB}"/>
              </a:ext>
            </a:extLst>
          </p:cNvPr>
          <p:cNvSpPr txBox="1">
            <a:spLocks/>
          </p:cNvSpPr>
          <p:nvPr/>
        </p:nvSpPr>
        <p:spPr>
          <a:xfrm>
            <a:off x="379315" y="4492438"/>
            <a:ext cx="5716686" cy="797433"/>
          </a:xfrm>
          <a:prstGeom prst="rect">
            <a:avLst/>
          </a:prstGeom>
        </p:spPr>
        <p:txBody>
          <a:bodyPr vert="horz" lIns="0" tIns="0" rIns="0" bIns="0" rtlCol="0" anchor="t" anchorCtr="0">
            <a:normAutofit/>
          </a:bodyPr>
          <a:lstStyle>
            <a:lvl1pPr marL="0" indent="0" algn="l" defTabSz="914126" rtl="0" eaLnBrk="1" latinLnBrk="0" hangingPunct="1">
              <a:lnSpc>
                <a:spcPct val="113000"/>
              </a:lnSpc>
              <a:spcBef>
                <a:spcPts val="700"/>
              </a:spcBef>
              <a:buFont typeface="Arial" panose="020B0604020202020204" pitchFamily="34" charset="0"/>
              <a:buNone/>
              <a:defRPr sz="2399"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4000" dirty="0"/>
              <a:t>Workshop  Presenter Deck</a:t>
            </a:r>
          </a:p>
        </p:txBody>
      </p:sp>
    </p:spTree>
    <p:custDataLst>
      <p:tags r:id="rId1"/>
    </p:custDataLst>
    <p:extLst>
      <p:ext uri="{BB962C8B-B14F-4D97-AF65-F5344CB8AC3E}">
        <p14:creationId xmlns:p14="http://schemas.microsoft.com/office/powerpoint/2010/main" val="1549032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D7D54-E0CB-F222-2170-2D2DEEE92ABD}"/>
            </a:ext>
          </a:extLst>
        </p:cNvPr>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328CB1EF-6A46-490A-B8D7-7A1C0BA85C5C}"/>
              </a:ext>
            </a:extLst>
          </p:cNvPr>
          <p:cNvSpPr>
            <a:spLocks noGrp="1"/>
          </p:cNvSpPr>
          <p:nvPr>
            <p:ph type="sldNum" sz="quarter" idx="12"/>
          </p:nvPr>
        </p:nvSpPr>
        <p:spPr/>
        <p:txBody>
          <a:bodyPr/>
          <a:lstStyle/>
          <a:p>
            <a:pPr defTabSz="914126">
              <a:defRPr/>
            </a:pPr>
            <a:fld id="{CEECFCA9-F77F-4627-B4FF-32A2978341AA}" type="slidenum">
              <a:rPr lang="en-US">
                <a:solidFill>
                  <a:srgbClr val="1E1405"/>
                </a:solidFill>
              </a:rPr>
              <a:pPr defTabSz="914126">
                <a:defRPr/>
              </a:pPr>
              <a:t>20</a:t>
            </a:fld>
            <a:endParaRPr lang="en-US">
              <a:solidFill>
                <a:srgbClr val="1E1405"/>
              </a:solidFill>
            </a:endParaRPr>
          </a:p>
        </p:txBody>
      </p:sp>
      <p:sp>
        <p:nvSpPr>
          <p:cNvPr id="42" name="Rectangle 41">
            <a:extLst>
              <a:ext uri="{FF2B5EF4-FFF2-40B4-BE49-F238E27FC236}">
                <a16:creationId xmlns:a16="http://schemas.microsoft.com/office/drawing/2014/main" id="{94278449-2687-0FDA-6DBA-62149FC97FC3}"/>
              </a:ext>
            </a:extLst>
          </p:cNvPr>
          <p:cNvSpPr/>
          <p:nvPr/>
        </p:nvSpPr>
        <p:spPr>
          <a:xfrm>
            <a:off x="589532" y="3710959"/>
            <a:ext cx="5511435" cy="2340864"/>
          </a:xfrm>
          <a:prstGeom prst="rect">
            <a:avLst/>
          </a:prstGeom>
          <a:solidFill>
            <a:srgbClr val="E851D5">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0E0"/>
              </a:solidFill>
              <a:effectLst/>
              <a:uLnTx/>
              <a:uFillTx/>
              <a:latin typeface="Segoe UI"/>
              <a:ea typeface="+mn-ea"/>
              <a:cs typeface="+mn-cs"/>
            </a:endParaRPr>
          </a:p>
        </p:txBody>
      </p:sp>
      <p:sp>
        <p:nvSpPr>
          <p:cNvPr id="43" name="Rectangle 42">
            <a:extLst>
              <a:ext uri="{FF2B5EF4-FFF2-40B4-BE49-F238E27FC236}">
                <a16:creationId xmlns:a16="http://schemas.microsoft.com/office/drawing/2014/main" id="{80750877-A950-ADC1-7D44-49B1F10ED3F0}"/>
              </a:ext>
            </a:extLst>
          </p:cNvPr>
          <p:cNvSpPr/>
          <p:nvPr/>
        </p:nvSpPr>
        <p:spPr>
          <a:xfrm>
            <a:off x="6210995" y="1255063"/>
            <a:ext cx="5506589" cy="2340864"/>
          </a:xfrm>
          <a:prstGeom prst="rect">
            <a:avLst/>
          </a:prstGeom>
          <a:solidFill>
            <a:srgbClr val="FF9661">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0E0"/>
              </a:solidFill>
              <a:effectLst/>
              <a:uLnTx/>
              <a:uFillTx/>
              <a:latin typeface="Segoe UI"/>
              <a:ea typeface="+mn-ea"/>
              <a:cs typeface="+mn-cs"/>
            </a:endParaRPr>
          </a:p>
        </p:txBody>
      </p:sp>
      <p:sp>
        <p:nvSpPr>
          <p:cNvPr id="44" name="Rectangle 43">
            <a:extLst>
              <a:ext uri="{FF2B5EF4-FFF2-40B4-BE49-F238E27FC236}">
                <a16:creationId xmlns:a16="http://schemas.microsoft.com/office/drawing/2014/main" id="{38B4E154-C354-F010-A493-DE1BBEF2E2D9}"/>
              </a:ext>
            </a:extLst>
          </p:cNvPr>
          <p:cNvSpPr/>
          <p:nvPr/>
        </p:nvSpPr>
        <p:spPr>
          <a:xfrm>
            <a:off x="589532" y="1255061"/>
            <a:ext cx="5504880" cy="2340864"/>
          </a:xfrm>
          <a:prstGeom prst="rect">
            <a:avLst/>
          </a:prstGeom>
          <a:solidFill>
            <a:srgbClr val="FF7D7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0E0"/>
              </a:solidFill>
              <a:effectLst/>
              <a:uLnTx/>
              <a:uFillTx/>
              <a:latin typeface="Segoe UI"/>
              <a:ea typeface="+mn-ea"/>
              <a:cs typeface="+mn-cs"/>
            </a:endParaRPr>
          </a:p>
        </p:txBody>
      </p:sp>
      <p:sp>
        <p:nvSpPr>
          <p:cNvPr id="46" name="TextBox 45">
            <a:extLst>
              <a:ext uri="{FF2B5EF4-FFF2-40B4-BE49-F238E27FC236}">
                <a16:creationId xmlns:a16="http://schemas.microsoft.com/office/drawing/2014/main" id="{B4D85DE4-6D11-B994-BEB3-4BA8A01B70AA}"/>
              </a:ext>
            </a:extLst>
          </p:cNvPr>
          <p:cNvSpPr txBox="1"/>
          <p:nvPr/>
        </p:nvSpPr>
        <p:spPr>
          <a:xfrm rot="2726715">
            <a:off x="4246510" y="1764950"/>
            <a:ext cx="3933720" cy="3851690"/>
          </a:xfrm>
          <a:prstGeom prst="rect">
            <a:avLst/>
          </a:prstGeom>
          <a:noFill/>
        </p:spPr>
        <p:txBody>
          <a:bodyPr wrap="square" rtlCol="0" anchor="ctr">
            <a:prstTxWarp prst="textArchUp">
              <a:avLst>
                <a:gd name="adj" fmla="val 7513350"/>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FF9661"/>
                </a:solidFill>
                <a:effectLst/>
                <a:uLnTx/>
                <a:uFillTx/>
              </a:rPr>
              <a:t>SOCIAL AWARENESS</a:t>
            </a:r>
          </a:p>
        </p:txBody>
      </p:sp>
      <p:sp>
        <p:nvSpPr>
          <p:cNvPr id="47" name="Freeform 5">
            <a:extLst>
              <a:ext uri="{FF2B5EF4-FFF2-40B4-BE49-F238E27FC236}">
                <a16:creationId xmlns:a16="http://schemas.microsoft.com/office/drawing/2014/main" id="{F01D6B3A-7013-A93E-BE20-789A84EA3816}"/>
              </a:ext>
            </a:extLst>
          </p:cNvPr>
          <p:cNvSpPr>
            <a:spLocks/>
          </p:cNvSpPr>
          <p:nvPr/>
        </p:nvSpPr>
        <p:spPr bwMode="auto">
          <a:xfrm>
            <a:off x="6217246" y="1998046"/>
            <a:ext cx="1592263" cy="1593850"/>
          </a:xfrm>
          <a:custGeom>
            <a:avLst/>
            <a:gdLst>
              <a:gd name="T0" fmla="*/ 176 w 674"/>
              <a:gd name="T1" fmla="*/ 675 h 675"/>
              <a:gd name="T2" fmla="*/ 674 w 674"/>
              <a:gd name="T3" fmla="*/ 675 h 675"/>
              <a:gd name="T4" fmla="*/ 0 w 674"/>
              <a:gd name="T5" fmla="*/ 0 h 675"/>
              <a:gd name="T6" fmla="*/ 0 w 674"/>
              <a:gd name="T7" fmla="*/ 499 h 675"/>
              <a:gd name="T8" fmla="*/ 176 w 674"/>
              <a:gd name="T9" fmla="*/ 675 h 675"/>
            </a:gdLst>
            <a:ahLst/>
            <a:cxnLst>
              <a:cxn ang="0">
                <a:pos x="T0" y="T1"/>
              </a:cxn>
              <a:cxn ang="0">
                <a:pos x="T2" y="T3"/>
              </a:cxn>
              <a:cxn ang="0">
                <a:pos x="T4" y="T5"/>
              </a:cxn>
              <a:cxn ang="0">
                <a:pos x="T6" y="T7"/>
              </a:cxn>
              <a:cxn ang="0">
                <a:pos x="T8" y="T9"/>
              </a:cxn>
            </a:cxnLst>
            <a:rect l="0" t="0" r="r" b="b"/>
            <a:pathLst>
              <a:path w="674" h="675">
                <a:moveTo>
                  <a:pt x="176" y="675"/>
                </a:moveTo>
                <a:cubicBezTo>
                  <a:pt x="674" y="675"/>
                  <a:pt x="674" y="675"/>
                  <a:pt x="674" y="675"/>
                </a:cubicBezTo>
                <a:cubicBezTo>
                  <a:pt x="662" y="308"/>
                  <a:pt x="367" y="13"/>
                  <a:pt x="0" y="0"/>
                </a:cubicBezTo>
                <a:cubicBezTo>
                  <a:pt x="0" y="499"/>
                  <a:pt x="0" y="499"/>
                  <a:pt x="0" y="499"/>
                </a:cubicBezTo>
                <a:cubicBezTo>
                  <a:pt x="92" y="510"/>
                  <a:pt x="164" y="583"/>
                  <a:pt x="176" y="675"/>
                </a:cubicBezTo>
                <a:close/>
              </a:path>
            </a:pathLst>
          </a:custGeom>
          <a:solidFill>
            <a:srgbClr val="FF966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48" name="Freeform 6">
            <a:extLst>
              <a:ext uri="{FF2B5EF4-FFF2-40B4-BE49-F238E27FC236}">
                <a16:creationId xmlns:a16="http://schemas.microsoft.com/office/drawing/2014/main" id="{28F289A5-B4FF-D952-202E-69B5691CAED4}"/>
              </a:ext>
            </a:extLst>
          </p:cNvPr>
          <p:cNvSpPr>
            <a:spLocks/>
          </p:cNvSpPr>
          <p:nvPr/>
        </p:nvSpPr>
        <p:spPr bwMode="auto">
          <a:xfrm>
            <a:off x="4504333" y="3710959"/>
            <a:ext cx="1593850" cy="1593850"/>
          </a:xfrm>
          <a:custGeom>
            <a:avLst/>
            <a:gdLst>
              <a:gd name="T0" fmla="*/ 499 w 675"/>
              <a:gd name="T1" fmla="*/ 0 h 675"/>
              <a:gd name="T2" fmla="*/ 0 w 675"/>
              <a:gd name="T3" fmla="*/ 0 h 675"/>
              <a:gd name="T4" fmla="*/ 675 w 675"/>
              <a:gd name="T5" fmla="*/ 675 h 675"/>
              <a:gd name="T6" fmla="*/ 675 w 675"/>
              <a:gd name="T7" fmla="*/ 176 h 675"/>
              <a:gd name="T8" fmla="*/ 499 w 675"/>
              <a:gd name="T9" fmla="*/ 0 h 675"/>
            </a:gdLst>
            <a:ahLst/>
            <a:cxnLst>
              <a:cxn ang="0">
                <a:pos x="T0" y="T1"/>
              </a:cxn>
              <a:cxn ang="0">
                <a:pos x="T2" y="T3"/>
              </a:cxn>
              <a:cxn ang="0">
                <a:pos x="T4" y="T5"/>
              </a:cxn>
              <a:cxn ang="0">
                <a:pos x="T6" y="T7"/>
              </a:cxn>
              <a:cxn ang="0">
                <a:pos x="T8" y="T9"/>
              </a:cxn>
            </a:cxnLst>
            <a:rect l="0" t="0" r="r" b="b"/>
            <a:pathLst>
              <a:path w="675" h="675">
                <a:moveTo>
                  <a:pt x="499" y="0"/>
                </a:moveTo>
                <a:cubicBezTo>
                  <a:pt x="0" y="0"/>
                  <a:pt x="0" y="0"/>
                  <a:pt x="0" y="0"/>
                </a:cubicBezTo>
                <a:cubicBezTo>
                  <a:pt x="13" y="367"/>
                  <a:pt x="308" y="662"/>
                  <a:pt x="675" y="675"/>
                </a:cubicBezTo>
                <a:cubicBezTo>
                  <a:pt x="675" y="176"/>
                  <a:pt x="675" y="176"/>
                  <a:pt x="675" y="176"/>
                </a:cubicBezTo>
                <a:cubicBezTo>
                  <a:pt x="583" y="165"/>
                  <a:pt x="510" y="92"/>
                  <a:pt x="499" y="0"/>
                </a:cubicBezTo>
                <a:close/>
              </a:path>
            </a:pathLst>
          </a:custGeom>
          <a:solidFill>
            <a:srgbClr val="E851D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49" name="Freeform 7">
            <a:extLst>
              <a:ext uri="{FF2B5EF4-FFF2-40B4-BE49-F238E27FC236}">
                <a16:creationId xmlns:a16="http://schemas.microsoft.com/office/drawing/2014/main" id="{66F8ED6D-EC0B-C1F1-17FE-1A4B226E702F}"/>
              </a:ext>
            </a:extLst>
          </p:cNvPr>
          <p:cNvSpPr>
            <a:spLocks/>
          </p:cNvSpPr>
          <p:nvPr/>
        </p:nvSpPr>
        <p:spPr bwMode="auto">
          <a:xfrm>
            <a:off x="4504333" y="1998046"/>
            <a:ext cx="1593850" cy="1593850"/>
          </a:xfrm>
          <a:custGeom>
            <a:avLst/>
            <a:gdLst>
              <a:gd name="T0" fmla="*/ 675 w 675"/>
              <a:gd name="T1" fmla="*/ 499 h 675"/>
              <a:gd name="T2" fmla="*/ 675 w 675"/>
              <a:gd name="T3" fmla="*/ 0 h 675"/>
              <a:gd name="T4" fmla="*/ 0 w 675"/>
              <a:gd name="T5" fmla="*/ 675 h 675"/>
              <a:gd name="T6" fmla="*/ 499 w 675"/>
              <a:gd name="T7" fmla="*/ 675 h 675"/>
              <a:gd name="T8" fmla="*/ 675 w 675"/>
              <a:gd name="T9" fmla="*/ 499 h 675"/>
            </a:gdLst>
            <a:ahLst/>
            <a:cxnLst>
              <a:cxn ang="0">
                <a:pos x="T0" y="T1"/>
              </a:cxn>
              <a:cxn ang="0">
                <a:pos x="T2" y="T3"/>
              </a:cxn>
              <a:cxn ang="0">
                <a:pos x="T4" y="T5"/>
              </a:cxn>
              <a:cxn ang="0">
                <a:pos x="T6" y="T7"/>
              </a:cxn>
              <a:cxn ang="0">
                <a:pos x="T8" y="T9"/>
              </a:cxn>
            </a:cxnLst>
            <a:rect l="0" t="0" r="r" b="b"/>
            <a:pathLst>
              <a:path w="675" h="675">
                <a:moveTo>
                  <a:pt x="675" y="499"/>
                </a:moveTo>
                <a:cubicBezTo>
                  <a:pt x="675" y="0"/>
                  <a:pt x="675" y="0"/>
                  <a:pt x="675" y="0"/>
                </a:cubicBezTo>
                <a:cubicBezTo>
                  <a:pt x="308" y="13"/>
                  <a:pt x="13" y="308"/>
                  <a:pt x="0" y="675"/>
                </a:cubicBezTo>
                <a:cubicBezTo>
                  <a:pt x="499" y="675"/>
                  <a:pt x="499" y="675"/>
                  <a:pt x="499" y="675"/>
                </a:cubicBezTo>
                <a:cubicBezTo>
                  <a:pt x="510" y="583"/>
                  <a:pt x="583" y="510"/>
                  <a:pt x="675" y="499"/>
                </a:cubicBezTo>
                <a:close/>
              </a:path>
            </a:pathLst>
          </a:custGeom>
          <a:solidFill>
            <a:srgbClr val="FF7D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0" name="Freeform 8">
            <a:extLst>
              <a:ext uri="{FF2B5EF4-FFF2-40B4-BE49-F238E27FC236}">
                <a16:creationId xmlns:a16="http://schemas.microsoft.com/office/drawing/2014/main" id="{5068B91B-40F0-D394-AAC7-3E4D14C8FEA0}"/>
              </a:ext>
            </a:extLst>
          </p:cNvPr>
          <p:cNvSpPr>
            <a:spLocks/>
          </p:cNvSpPr>
          <p:nvPr/>
        </p:nvSpPr>
        <p:spPr bwMode="auto">
          <a:xfrm>
            <a:off x="6217246" y="3710959"/>
            <a:ext cx="1592263" cy="1593850"/>
          </a:xfrm>
          <a:custGeom>
            <a:avLst/>
            <a:gdLst>
              <a:gd name="T0" fmla="*/ 0 w 674"/>
              <a:gd name="T1" fmla="*/ 176 h 675"/>
              <a:gd name="T2" fmla="*/ 0 w 674"/>
              <a:gd name="T3" fmla="*/ 675 h 675"/>
              <a:gd name="T4" fmla="*/ 674 w 674"/>
              <a:gd name="T5" fmla="*/ 0 h 675"/>
              <a:gd name="T6" fmla="*/ 176 w 674"/>
              <a:gd name="T7" fmla="*/ 0 h 675"/>
              <a:gd name="T8" fmla="*/ 0 w 674"/>
              <a:gd name="T9" fmla="*/ 176 h 675"/>
            </a:gdLst>
            <a:ahLst/>
            <a:cxnLst>
              <a:cxn ang="0">
                <a:pos x="T0" y="T1"/>
              </a:cxn>
              <a:cxn ang="0">
                <a:pos x="T2" y="T3"/>
              </a:cxn>
              <a:cxn ang="0">
                <a:pos x="T4" y="T5"/>
              </a:cxn>
              <a:cxn ang="0">
                <a:pos x="T6" y="T7"/>
              </a:cxn>
              <a:cxn ang="0">
                <a:pos x="T8" y="T9"/>
              </a:cxn>
            </a:cxnLst>
            <a:rect l="0" t="0" r="r" b="b"/>
            <a:pathLst>
              <a:path w="674" h="675">
                <a:moveTo>
                  <a:pt x="0" y="176"/>
                </a:moveTo>
                <a:cubicBezTo>
                  <a:pt x="0" y="675"/>
                  <a:pt x="0" y="675"/>
                  <a:pt x="0" y="675"/>
                </a:cubicBezTo>
                <a:cubicBezTo>
                  <a:pt x="367" y="662"/>
                  <a:pt x="662" y="367"/>
                  <a:pt x="674" y="0"/>
                </a:cubicBezTo>
                <a:cubicBezTo>
                  <a:pt x="176" y="0"/>
                  <a:pt x="176" y="0"/>
                  <a:pt x="176" y="0"/>
                </a:cubicBezTo>
                <a:cubicBezTo>
                  <a:pt x="164" y="92"/>
                  <a:pt x="92" y="165"/>
                  <a:pt x="0" y="176"/>
                </a:cubicBezTo>
                <a:close/>
              </a:path>
            </a:pathLst>
          </a:custGeom>
          <a:solidFill>
            <a:srgbClr val="B424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1" name="Oval 50">
            <a:extLst>
              <a:ext uri="{FF2B5EF4-FFF2-40B4-BE49-F238E27FC236}">
                <a16:creationId xmlns:a16="http://schemas.microsoft.com/office/drawing/2014/main" id="{7CDE2AC6-5D45-0FD5-ED9D-CC4663023CE4}"/>
              </a:ext>
            </a:extLst>
          </p:cNvPr>
          <p:cNvSpPr>
            <a:spLocks noChangeArrowheads="1"/>
          </p:cNvSpPr>
          <p:nvPr/>
        </p:nvSpPr>
        <p:spPr bwMode="auto">
          <a:xfrm>
            <a:off x="5298084" y="2791796"/>
            <a:ext cx="1719263" cy="1719263"/>
          </a:xfrm>
          <a:prstGeom prst="ellipse">
            <a:avLst/>
          </a:prstGeom>
          <a:solidFill>
            <a:srgbClr val="FAF0E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nvGrpSpPr>
          <p:cNvPr id="52" name="Group 51">
            <a:extLst>
              <a:ext uri="{FF2B5EF4-FFF2-40B4-BE49-F238E27FC236}">
                <a16:creationId xmlns:a16="http://schemas.microsoft.com/office/drawing/2014/main" id="{AFBC7AD6-6A55-2F85-7DB2-903BDA7366CD}"/>
              </a:ext>
            </a:extLst>
          </p:cNvPr>
          <p:cNvGrpSpPr/>
          <p:nvPr/>
        </p:nvGrpSpPr>
        <p:grpSpPr>
          <a:xfrm>
            <a:off x="6815184" y="2598921"/>
            <a:ext cx="479938" cy="382726"/>
            <a:chOff x="461963" y="2144713"/>
            <a:chExt cx="1990725" cy="1587500"/>
          </a:xfrm>
          <a:solidFill>
            <a:srgbClr val="FAF0E0"/>
          </a:solidFill>
        </p:grpSpPr>
        <p:sp>
          <p:nvSpPr>
            <p:cNvPr id="53" name="Freeform 13">
              <a:extLst>
                <a:ext uri="{FF2B5EF4-FFF2-40B4-BE49-F238E27FC236}">
                  <a16:creationId xmlns:a16="http://schemas.microsoft.com/office/drawing/2014/main" id="{FA261077-BC7B-36CA-9668-27E1EF4DC845}"/>
                </a:ext>
              </a:extLst>
            </p:cNvPr>
            <p:cNvSpPr>
              <a:spLocks/>
            </p:cNvSpPr>
            <p:nvPr/>
          </p:nvSpPr>
          <p:spPr bwMode="auto">
            <a:xfrm>
              <a:off x="1095375" y="3414713"/>
              <a:ext cx="90488" cy="317500"/>
            </a:xfrm>
            <a:custGeom>
              <a:avLst/>
              <a:gdLst>
                <a:gd name="T0" fmla="*/ 37 w 74"/>
                <a:gd name="T1" fmla="*/ 260 h 260"/>
                <a:gd name="T2" fmla="*/ 0 w 74"/>
                <a:gd name="T3" fmla="*/ 223 h 260"/>
                <a:gd name="T4" fmla="*/ 0 w 74"/>
                <a:gd name="T5" fmla="*/ 37 h 260"/>
                <a:gd name="T6" fmla="*/ 37 w 74"/>
                <a:gd name="T7" fmla="*/ 0 h 260"/>
                <a:gd name="T8" fmla="*/ 74 w 74"/>
                <a:gd name="T9" fmla="*/ 37 h 260"/>
                <a:gd name="T10" fmla="*/ 74 w 74"/>
                <a:gd name="T11" fmla="*/ 223 h 260"/>
                <a:gd name="T12" fmla="*/ 37 w 74"/>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74" h="260">
                  <a:moveTo>
                    <a:pt x="37" y="260"/>
                  </a:moveTo>
                  <a:cubicBezTo>
                    <a:pt x="16" y="260"/>
                    <a:pt x="0" y="243"/>
                    <a:pt x="0" y="223"/>
                  </a:cubicBezTo>
                  <a:cubicBezTo>
                    <a:pt x="0" y="37"/>
                    <a:pt x="0" y="37"/>
                    <a:pt x="0" y="37"/>
                  </a:cubicBezTo>
                  <a:cubicBezTo>
                    <a:pt x="0" y="16"/>
                    <a:pt x="16" y="0"/>
                    <a:pt x="37" y="0"/>
                  </a:cubicBezTo>
                  <a:cubicBezTo>
                    <a:pt x="57" y="0"/>
                    <a:pt x="74" y="16"/>
                    <a:pt x="74" y="37"/>
                  </a:cubicBezTo>
                  <a:cubicBezTo>
                    <a:pt x="74" y="223"/>
                    <a:pt x="74" y="223"/>
                    <a:pt x="74" y="223"/>
                  </a:cubicBezTo>
                  <a:cubicBezTo>
                    <a:pt x="74" y="243"/>
                    <a:pt x="57" y="260"/>
                    <a:pt x="37" y="2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4" name="Freeform 14">
              <a:extLst>
                <a:ext uri="{FF2B5EF4-FFF2-40B4-BE49-F238E27FC236}">
                  <a16:creationId xmlns:a16="http://schemas.microsoft.com/office/drawing/2014/main" id="{35BCCF2F-68FF-1628-7BD4-363F9A9E6E5E}"/>
                </a:ext>
              </a:extLst>
            </p:cNvPr>
            <p:cNvSpPr>
              <a:spLocks noEditPoints="1"/>
            </p:cNvSpPr>
            <p:nvPr/>
          </p:nvSpPr>
          <p:spPr bwMode="auto">
            <a:xfrm>
              <a:off x="733425" y="3279775"/>
              <a:ext cx="1085850" cy="452438"/>
            </a:xfrm>
            <a:custGeom>
              <a:avLst/>
              <a:gdLst>
                <a:gd name="T0" fmla="*/ 37 w 893"/>
                <a:gd name="T1" fmla="*/ 260 h 372"/>
                <a:gd name="T2" fmla="*/ 0 w 893"/>
                <a:gd name="T3" fmla="*/ 223 h 372"/>
                <a:gd name="T4" fmla="*/ 0 w 893"/>
                <a:gd name="T5" fmla="*/ 37 h 372"/>
                <a:gd name="T6" fmla="*/ 37 w 893"/>
                <a:gd name="T7" fmla="*/ 0 h 372"/>
                <a:gd name="T8" fmla="*/ 74 w 893"/>
                <a:gd name="T9" fmla="*/ 37 h 372"/>
                <a:gd name="T10" fmla="*/ 74 w 893"/>
                <a:gd name="T11" fmla="*/ 223 h 372"/>
                <a:gd name="T12" fmla="*/ 37 w 893"/>
                <a:gd name="T13" fmla="*/ 260 h 372"/>
                <a:gd name="T14" fmla="*/ 856 w 893"/>
                <a:gd name="T15" fmla="*/ 372 h 372"/>
                <a:gd name="T16" fmla="*/ 819 w 893"/>
                <a:gd name="T17" fmla="*/ 335 h 372"/>
                <a:gd name="T18" fmla="*/ 819 w 893"/>
                <a:gd name="T19" fmla="*/ 149 h 372"/>
                <a:gd name="T20" fmla="*/ 856 w 893"/>
                <a:gd name="T21" fmla="*/ 112 h 372"/>
                <a:gd name="T22" fmla="*/ 893 w 893"/>
                <a:gd name="T23" fmla="*/ 149 h 372"/>
                <a:gd name="T24" fmla="*/ 893 w 893"/>
                <a:gd name="T25" fmla="*/ 335 h 372"/>
                <a:gd name="T26" fmla="*/ 856 w 893"/>
                <a:gd name="T2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3" h="372">
                  <a:moveTo>
                    <a:pt x="37" y="260"/>
                  </a:moveTo>
                  <a:cubicBezTo>
                    <a:pt x="17" y="260"/>
                    <a:pt x="0" y="244"/>
                    <a:pt x="0" y="223"/>
                  </a:cubicBezTo>
                  <a:cubicBezTo>
                    <a:pt x="0" y="37"/>
                    <a:pt x="0" y="37"/>
                    <a:pt x="0" y="37"/>
                  </a:cubicBezTo>
                  <a:cubicBezTo>
                    <a:pt x="0" y="17"/>
                    <a:pt x="17" y="0"/>
                    <a:pt x="37" y="0"/>
                  </a:cubicBezTo>
                  <a:cubicBezTo>
                    <a:pt x="58" y="0"/>
                    <a:pt x="74" y="17"/>
                    <a:pt x="74" y="37"/>
                  </a:cubicBezTo>
                  <a:cubicBezTo>
                    <a:pt x="74" y="223"/>
                    <a:pt x="74" y="223"/>
                    <a:pt x="74" y="223"/>
                  </a:cubicBezTo>
                  <a:cubicBezTo>
                    <a:pt x="74" y="244"/>
                    <a:pt x="58" y="260"/>
                    <a:pt x="37" y="260"/>
                  </a:cubicBezTo>
                  <a:close/>
                  <a:moveTo>
                    <a:pt x="856" y="372"/>
                  </a:moveTo>
                  <a:cubicBezTo>
                    <a:pt x="835" y="372"/>
                    <a:pt x="819" y="355"/>
                    <a:pt x="819" y="335"/>
                  </a:cubicBezTo>
                  <a:cubicBezTo>
                    <a:pt x="819" y="149"/>
                    <a:pt x="819" y="149"/>
                    <a:pt x="819" y="149"/>
                  </a:cubicBezTo>
                  <a:cubicBezTo>
                    <a:pt x="819" y="128"/>
                    <a:pt x="835" y="112"/>
                    <a:pt x="856" y="112"/>
                  </a:cubicBezTo>
                  <a:cubicBezTo>
                    <a:pt x="876" y="112"/>
                    <a:pt x="893" y="128"/>
                    <a:pt x="893" y="149"/>
                  </a:cubicBezTo>
                  <a:cubicBezTo>
                    <a:pt x="893" y="335"/>
                    <a:pt x="893" y="335"/>
                    <a:pt x="893" y="335"/>
                  </a:cubicBezTo>
                  <a:cubicBezTo>
                    <a:pt x="893" y="355"/>
                    <a:pt x="876" y="372"/>
                    <a:pt x="856" y="3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5" name="Freeform 15">
              <a:extLst>
                <a:ext uri="{FF2B5EF4-FFF2-40B4-BE49-F238E27FC236}">
                  <a16:creationId xmlns:a16="http://schemas.microsoft.com/office/drawing/2014/main" id="{BA578B00-05C8-5DD3-1197-A71E83701F31}"/>
                </a:ext>
              </a:extLst>
            </p:cNvPr>
            <p:cNvSpPr>
              <a:spLocks/>
            </p:cNvSpPr>
            <p:nvPr/>
          </p:nvSpPr>
          <p:spPr bwMode="auto">
            <a:xfrm>
              <a:off x="2090738" y="3279775"/>
              <a:ext cx="90488" cy="315913"/>
            </a:xfrm>
            <a:custGeom>
              <a:avLst/>
              <a:gdLst>
                <a:gd name="T0" fmla="*/ 37 w 75"/>
                <a:gd name="T1" fmla="*/ 260 h 260"/>
                <a:gd name="T2" fmla="*/ 0 w 75"/>
                <a:gd name="T3" fmla="*/ 223 h 260"/>
                <a:gd name="T4" fmla="*/ 0 w 75"/>
                <a:gd name="T5" fmla="*/ 37 h 260"/>
                <a:gd name="T6" fmla="*/ 37 w 75"/>
                <a:gd name="T7" fmla="*/ 0 h 260"/>
                <a:gd name="T8" fmla="*/ 75 w 75"/>
                <a:gd name="T9" fmla="*/ 37 h 260"/>
                <a:gd name="T10" fmla="*/ 75 w 75"/>
                <a:gd name="T11" fmla="*/ 223 h 260"/>
                <a:gd name="T12" fmla="*/ 37 w 75"/>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75" h="260">
                  <a:moveTo>
                    <a:pt x="37" y="260"/>
                  </a:moveTo>
                  <a:cubicBezTo>
                    <a:pt x="17" y="260"/>
                    <a:pt x="0" y="244"/>
                    <a:pt x="0" y="223"/>
                  </a:cubicBezTo>
                  <a:cubicBezTo>
                    <a:pt x="0" y="37"/>
                    <a:pt x="0" y="37"/>
                    <a:pt x="0" y="37"/>
                  </a:cubicBezTo>
                  <a:cubicBezTo>
                    <a:pt x="0" y="17"/>
                    <a:pt x="17" y="0"/>
                    <a:pt x="37" y="0"/>
                  </a:cubicBezTo>
                  <a:cubicBezTo>
                    <a:pt x="58" y="0"/>
                    <a:pt x="75" y="17"/>
                    <a:pt x="75" y="37"/>
                  </a:cubicBezTo>
                  <a:cubicBezTo>
                    <a:pt x="75" y="223"/>
                    <a:pt x="75" y="223"/>
                    <a:pt x="75" y="223"/>
                  </a:cubicBezTo>
                  <a:cubicBezTo>
                    <a:pt x="75" y="244"/>
                    <a:pt x="58" y="260"/>
                    <a:pt x="37" y="2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6" name="Freeform 16">
              <a:extLst>
                <a:ext uri="{FF2B5EF4-FFF2-40B4-BE49-F238E27FC236}">
                  <a16:creationId xmlns:a16="http://schemas.microsoft.com/office/drawing/2014/main" id="{A9E719FF-FD58-92DF-A478-8235A2455CCA}"/>
                </a:ext>
              </a:extLst>
            </p:cNvPr>
            <p:cNvSpPr>
              <a:spLocks noEditPoints="1"/>
            </p:cNvSpPr>
            <p:nvPr/>
          </p:nvSpPr>
          <p:spPr bwMode="auto">
            <a:xfrm>
              <a:off x="461963" y="2144713"/>
              <a:ext cx="1990725" cy="1587500"/>
            </a:xfrm>
            <a:custGeom>
              <a:avLst/>
              <a:gdLst>
                <a:gd name="T0" fmla="*/ 297 w 1637"/>
                <a:gd name="T1" fmla="*/ 1192 h 1304"/>
                <a:gd name="T2" fmla="*/ 335 w 1637"/>
                <a:gd name="T3" fmla="*/ 1304 h 1304"/>
                <a:gd name="T4" fmla="*/ 1339 w 1637"/>
                <a:gd name="T5" fmla="*/ 1267 h 1304"/>
                <a:gd name="T6" fmla="*/ 1600 w 1637"/>
                <a:gd name="T7" fmla="*/ 1192 h 1304"/>
                <a:gd name="T8" fmla="*/ 1637 w 1637"/>
                <a:gd name="T9" fmla="*/ 1044 h 1304"/>
                <a:gd name="T10" fmla="*/ 1410 w 1637"/>
                <a:gd name="T11" fmla="*/ 346 h 1304"/>
                <a:gd name="T12" fmla="*/ 1414 w 1637"/>
                <a:gd name="T13" fmla="*/ 299 h 1304"/>
                <a:gd name="T14" fmla="*/ 1071 w 1637"/>
                <a:gd name="T15" fmla="*/ 6 h 1304"/>
                <a:gd name="T16" fmla="*/ 758 w 1637"/>
                <a:gd name="T17" fmla="*/ 120 h 1304"/>
                <a:gd name="T18" fmla="*/ 475 w 1637"/>
                <a:gd name="T19" fmla="*/ 6 h 1304"/>
                <a:gd name="T20" fmla="*/ 226 w 1637"/>
                <a:gd name="T21" fmla="*/ 337 h 1304"/>
                <a:gd name="T22" fmla="*/ 358 w 1637"/>
                <a:gd name="T23" fmla="*/ 549 h 1304"/>
                <a:gd name="T24" fmla="*/ 0 w 1637"/>
                <a:gd name="T25" fmla="*/ 1155 h 1304"/>
                <a:gd name="T26" fmla="*/ 1265 w 1637"/>
                <a:gd name="T27" fmla="*/ 1230 h 1304"/>
                <a:gd name="T28" fmla="*/ 1116 w 1637"/>
                <a:gd name="T29" fmla="*/ 1081 h 1304"/>
                <a:gd name="T30" fmla="*/ 1042 w 1637"/>
                <a:gd name="T31" fmla="*/ 1081 h 1304"/>
                <a:gd name="T32" fmla="*/ 595 w 1637"/>
                <a:gd name="T33" fmla="*/ 1230 h 1304"/>
                <a:gd name="T34" fmla="*/ 558 w 1637"/>
                <a:gd name="T35" fmla="*/ 1044 h 1304"/>
                <a:gd name="T36" fmla="*/ 521 w 1637"/>
                <a:gd name="T37" fmla="*/ 1230 h 1304"/>
                <a:gd name="T38" fmla="*/ 372 w 1637"/>
                <a:gd name="T39" fmla="*/ 1155 h 1304"/>
                <a:gd name="T40" fmla="*/ 810 w 1637"/>
                <a:gd name="T41" fmla="*/ 709 h 1304"/>
                <a:gd name="T42" fmla="*/ 829 w 1637"/>
                <a:gd name="T43" fmla="*/ 709 h 1304"/>
                <a:gd name="T44" fmla="*/ 1265 w 1637"/>
                <a:gd name="T45" fmla="*/ 1155 h 1304"/>
                <a:gd name="T46" fmla="*/ 1432 w 1637"/>
                <a:gd name="T47" fmla="*/ 728 h 1304"/>
                <a:gd name="T48" fmla="*/ 1562 w 1637"/>
                <a:gd name="T49" fmla="*/ 1118 h 1304"/>
                <a:gd name="T50" fmla="*/ 1414 w 1637"/>
                <a:gd name="T51" fmla="*/ 969 h 1304"/>
                <a:gd name="T52" fmla="*/ 1339 w 1637"/>
                <a:gd name="T53" fmla="*/ 969 h 1304"/>
                <a:gd name="T54" fmla="*/ 1337 w 1637"/>
                <a:gd name="T55" fmla="*/ 1118 h 1304"/>
                <a:gd name="T56" fmla="*/ 981 w 1637"/>
                <a:gd name="T57" fmla="*/ 660 h 1304"/>
                <a:gd name="T58" fmla="*/ 1116 w 1637"/>
                <a:gd name="T59" fmla="*/ 597 h 1304"/>
                <a:gd name="T60" fmla="*/ 1083 w 1637"/>
                <a:gd name="T61" fmla="*/ 79 h 1304"/>
                <a:gd name="T62" fmla="*/ 1339 w 1637"/>
                <a:gd name="T63" fmla="*/ 299 h 1304"/>
                <a:gd name="T64" fmla="*/ 1337 w 1637"/>
                <a:gd name="T65" fmla="*/ 333 h 1304"/>
                <a:gd name="T66" fmla="*/ 1095 w 1637"/>
                <a:gd name="T67" fmla="*/ 521 h 1304"/>
                <a:gd name="T68" fmla="*/ 1083 w 1637"/>
                <a:gd name="T69" fmla="*/ 79 h 1304"/>
                <a:gd name="T70" fmla="*/ 752 w 1637"/>
                <a:gd name="T71" fmla="*/ 198 h 1304"/>
                <a:gd name="T72" fmla="*/ 889 w 1637"/>
                <a:gd name="T73" fmla="*/ 199 h 1304"/>
                <a:gd name="T74" fmla="*/ 820 w 1637"/>
                <a:gd name="T75" fmla="*/ 634 h 1304"/>
                <a:gd name="T76" fmla="*/ 596 w 1637"/>
                <a:gd name="T77" fmla="*/ 409 h 1304"/>
                <a:gd name="T78" fmla="*/ 300 w 1637"/>
                <a:gd name="T79" fmla="*/ 331 h 1304"/>
                <a:gd name="T80" fmla="*/ 297 w 1637"/>
                <a:gd name="T81" fmla="*/ 299 h 1304"/>
                <a:gd name="T82" fmla="*/ 555 w 1637"/>
                <a:gd name="T83" fmla="*/ 79 h 1304"/>
                <a:gd name="T84" fmla="*/ 542 w 1637"/>
                <a:gd name="T85" fmla="*/ 521 h 1304"/>
                <a:gd name="T86" fmla="*/ 74 w 1637"/>
                <a:gd name="T87" fmla="*/ 1044 h 1304"/>
                <a:gd name="T88" fmla="*/ 521 w 1637"/>
                <a:gd name="T89" fmla="*/ 597 h 1304"/>
                <a:gd name="T90" fmla="*/ 656 w 1637"/>
                <a:gd name="T91" fmla="*/ 660 h 1304"/>
                <a:gd name="T92" fmla="*/ 297 w 1637"/>
                <a:gd name="T93" fmla="*/ 1118 h 1304"/>
                <a:gd name="T94" fmla="*/ 260 w 1637"/>
                <a:gd name="T95" fmla="*/ 932 h 1304"/>
                <a:gd name="T96" fmla="*/ 223 w 1637"/>
                <a:gd name="T97" fmla="*/ 1118 h 1304"/>
                <a:gd name="T98" fmla="*/ 74 w 1637"/>
                <a:gd name="T99" fmla="*/ 104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7" h="1304">
                  <a:moveTo>
                    <a:pt x="37" y="1192"/>
                  </a:moveTo>
                  <a:cubicBezTo>
                    <a:pt x="297" y="1192"/>
                    <a:pt x="297" y="1192"/>
                    <a:pt x="297" y="1192"/>
                  </a:cubicBezTo>
                  <a:cubicBezTo>
                    <a:pt x="297" y="1267"/>
                    <a:pt x="297" y="1267"/>
                    <a:pt x="297" y="1267"/>
                  </a:cubicBezTo>
                  <a:cubicBezTo>
                    <a:pt x="297" y="1287"/>
                    <a:pt x="314" y="1304"/>
                    <a:pt x="335" y="1304"/>
                  </a:cubicBezTo>
                  <a:cubicBezTo>
                    <a:pt x="1302" y="1304"/>
                    <a:pt x="1302" y="1304"/>
                    <a:pt x="1302" y="1304"/>
                  </a:cubicBezTo>
                  <a:cubicBezTo>
                    <a:pt x="1323" y="1304"/>
                    <a:pt x="1339" y="1287"/>
                    <a:pt x="1339" y="1267"/>
                  </a:cubicBezTo>
                  <a:cubicBezTo>
                    <a:pt x="1339" y="1192"/>
                    <a:pt x="1339" y="1192"/>
                    <a:pt x="1339" y="1192"/>
                  </a:cubicBezTo>
                  <a:cubicBezTo>
                    <a:pt x="1600" y="1192"/>
                    <a:pt x="1600" y="1192"/>
                    <a:pt x="1600" y="1192"/>
                  </a:cubicBezTo>
                  <a:cubicBezTo>
                    <a:pt x="1620" y="1192"/>
                    <a:pt x="1637" y="1176"/>
                    <a:pt x="1637" y="1155"/>
                  </a:cubicBezTo>
                  <a:cubicBezTo>
                    <a:pt x="1637" y="1044"/>
                    <a:pt x="1637" y="1044"/>
                    <a:pt x="1637" y="1044"/>
                  </a:cubicBezTo>
                  <a:cubicBezTo>
                    <a:pt x="1637" y="818"/>
                    <a:pt x="1492" y="619"/>
                    <a:pt x="1278" y="549"/>
                  </a:cubicBezTo>
                  <a:cubicBezTo>
                    <a:pt x="1349" y="503"/>
                    <a:pt x="1397" y="429"/>
                    <a:pt x="1410" y="346"/>
                  </a:cubicBezTo>
                  <a:cubicBezTo>
                    <a:pt x="1410" y="344"/>
                    <a:pt x="1411" y="342"/>
                    <a:pt x="1411" y="339"/>
                  </a:cubicBezTo>
                  <a:cubicBezTo>
                    <a:pt x="1413" y="326"/>
                    <a:pt x="1414" y="313"/>
                    <a:pt x="1414" y="299"/>
                  </a:cubicBezTo>
                  <a:cubicBezTo>
                    <a:pt x="1415" y="153"/>
                    <a:pt x="1307" y="27"/>
                    <a:pt x="1162" y="6"/>
                  </a:cubicBezTo>
                  <a:cubicBezTo>
                    <a:pt x="1132" y="0"/>
                    <a:pt x="1101" y="0"/>
                    <a:pt x="1071" y="6"/>
                  </a:cubicBezTo>
                  <a:cubicBezTo>
                    <a:pt x="994" y="17"/>
                    <a:pt x="925" y="58"/>
                    <a:pt x="879" y="120"/>
                  </a:cubicBezTo>
                  <a:cubicBezTo>
                    <a:pt x="839" y="111"/>
                    <a:pt x="798" y="111"/>
                    <a:pt x="758" y="120"/>
                  </a:cubicBezTo>
                  <a:cubicBezTo>
                    <a:pt x="712" y="58"/>
                    <a:pt x="643" y="17"/>
                    <a:pt x="567" y="6"/>
                  </a:cubicBezTo>
                  <a:cubicBezTo>
                    <a:pt x="537" y="0"/>
                    <a:pt x="506" y="0"/>
                    <a:pt x="475" y="6"/>
                  </a:cubicBezTo>
                  <a:cubicBezTo>
                    <a:pt x="330" y="27"/>
                    <a:pt x="222" y="152"/>
                    <a:pt x="223" y="299"/>
                  </a:cubicBezTo>
                  <a:cubicBezTo>
                    <a:pt x="223" y="312"/>
                    <a:pt x="224" y="325"/>
                    <a:pt x="226" y="337"/>
                  </a:cubicBezTo>
                  <a:cubicBezTo>
                    <a:pt x="226" y="340"/>
                    <a:pt x="226" y="342"/>
                    <a:pt x="227" y="344"/>
                  </a:cubicBezTo>
                  <a:cubicBezTo>
                    <a:pt x="239" y="428"/>
                    <a:pt x="287" y="502"/>
                    <a:pt x="358" y="549"/>
                  </a:cubicBezTo>
                  <a:cubicBezTo>
                    <a:pt x="144" y="619"/>
                    <a:pt x="0" y="818"/>
                    <a:pt x="0" y="1044"/>
                  </a:cubicBezTo>
                  <a:cubicBezTo>
                    <a:pt x="0" y="1155"/>
                    <a:pt x="0" y="1155"/>
                    <a:pt x="0" y="1155"/>
                  </a:cubicBezTo>
                  <a:cubicBezTo>
                    <a:pt x="0" y="1176"/>
                    <a:pt x="17" y="1192"/>
                    <a:pt x="37" y="1192"/>
                  </a:cubicBezTo>
                  <a:close/>
                  <a:moveTo>
                    <a:pt x="1265" y="1230"/>
                  </a:moveTo>
                  <a:cubicBezTo>
                    <a:pt x="1116" y="1230"/>
                    <a:pt x="1116" y="1230"/>
                    <a:pt x="1116" y="1230"/>
                  </a:cubicBezTo>
                  <a:cubicBezTo>
                    <a:pt x="1116" y="1081"/>
                    <a:pt x="1116" y="1081"/>
                    <a:pt x="1116" y="1081"/>
                  </a:cubicBezTo>
                  <a:cubicBezTo>
                    <a:pt x="1116" y="1060"/>
                    <a:pt x="1099" y="1044"/>
                    <a:pt x="1079" y="1044"/>
                  </a:cubicBezTo>
                  <a:cubicBezTo>
                    <a:pt x="1058" y="1044"/>
                    <a:pt x="1042" y="1060"/>
                    <a:pt x="1042" y="1081"/>
                  </a:cubicBezTo>
                  <a:cubicBezTo>
                    <a:pt x="1042" y="1230"/>
                    <a:pt x="1042" y="1230"/>
                    <a:pt x="1042" y="1230"/>
                  </a:cubicBezTo>
                  <a:cubicBezTo>
                    <a:pt x="595" y="1230"/>
                    <a:pt x="595" y="1230"/>
                    <a:pt x="595" y="1230"/>
                  </a:cubicBezTo>
                  <a:cubicBezTo>
                    <a:pt x="595" y="1081"/>
                    <a:pt x="595" y="1081"/>
                    <a:pt x="595" y="1081"/>
                  </a:cubicBezTo>
                  <a:cubicBezTo>
                    <a:pt x="595" y="1060"/>
                    <a:pt x="578" y="1044"/>
                    <a:pt x="558" y="1044"/>
                  </a:cubicBezTo>
                  <a:cubicBezTo>
                    <a:pt x="537" y="1044"/>
                    <a:pt x="521" y="1060"/>
                    <a:pt x="521" y="1081"/>
                  </a:cubicBezTo>
                  <a:cubicBezTo>
                    <a:pt x="521" y="1230"/>
                    <a:pt x="521" y="1230"/>
                    <a:pt x="521" y="1230"/>
                  </a:cubicBezTo>
                  <a:cubicBezTo>
                    <a:pt x="372" y="1230"/>
                    <a:pt x="372" y="1230"/>
                    <a:pt x="372" y="1230"/>
                  </a:cubicBezTo>
                  <a:cubicBezTo>
                    <a:pt x="372" y="1155"/>
                    <a:pt x="372" y="1155"/>
                    <a:pt x="372" y="1155"/>
                  </a:cubicBezTo>
                  <a:cubicBezTo>
                    <a:pt x="372" y="951"/>
                    <a:pt x="511" y="772"/>
                    <a:pt x="709" y="722"/>
                  </a:cubicBezTo>
                  <a:cubicBezTo>
                    <a:pt x="742" y="714"/>
                    <a:pt x="776" y="710"/>
                    <a:pt x="810" y="709"/>
                  </a:cubicBezTo>
                  <a:cubicBezTo>
                    <a:pt x="813" y="709"/>
                    <a:pt x="816" y="709"/>
                    <a:pt x="818" y="709"/>
                  </a:cubicBezTo>
                  <a:cubicBezTo>
                    <a:pt x="822" y="709"/>
                    <a:pt x="825" y="709"/>
                    <a:pt x="829" y="709"/>
                  </a:cubicBezTo>
                  <a:cubicBezTo>
                    <a:pt x="862" y="710"/>
                    <a:pt x="896" y="714"/>
                    <a:pt x="928" y="723"/>
                  </a:cubicBezTo>
                  <a:cubicBezTo>
                    <a:pt x="1126" y="773"/>
                    <a:pt x="1265" y="951"/>
                    <a:pt x="1265" y="1155"/>
                  </a:cubicBezTo>
                  <a:lnTo>
                    <a:pt x="1265" y="1230"/>
                  </a:lnTo>
                  <a:close/>
                  <a:moveTo>
                    <a:pt x="1432" y="728"/>
                  </a:moveTo>
                  <a:cubicBezTo>
                    <a:pt x="1515" y="812"/>
                    <a:pt x="1563" y="925"/>
                    <a:pt x="1562" y="1044"/>
                  </a:cubicBezTo>
                  <a:cubicBezTo>
                    <a:pt x="1562" y="1118"/>
                    <a:pt x="1562" y="1118"/>
                    <a:pt x="1562" y="1118"/>
                  </a:cubicBezTo>
                  <a:cubicBezTo>
                    <a:pt x="1414" y="1118"/>
                    <a:pt x="1414" y="1118"/>
                    <a:pt x="1414" y="1118"/>
                  </a:cubicBezTo>
                  <a:cubicBezTo>
                    <a:pt x="1414" y="969"/>
                    <a:pt x="1414" y="969"/>
                    <a:pt x="1414" y="969"/>
                  </a:cubicBezTo>
                  <a:cubicBezTo>
                    <a:pt x="1414" y="949"/>
                    <a:pt x="1397" y="932"/>
                    <a:pt x="1376" y="932"/>
                  </a:cubicBezTo>
                  <a:cubicBezTo>
                    <a:pt x="1356" y="932"/>
                    <a:pt x="1339" y="949"/>
                    <a:pt x="1339" y="969"/>
                  </a:cubicBezTo>
                  <a:cubicBezTo>
                    <a:pt x="1339" y="1118"/>
                    <a:pt x="1339" y="1118"/>
                    <a:pt x="1339" y="1118"/>
                  </a:cubicBezTo>
                  <a:cubicBezTo>
                    <a:pt x="1337" y="1118"/>
                    <a:pt x="1337" y="1118"/>
                    <a:pt x="1337" y="1118"/>
                  </a:cubicBezTo>
                  <a:cubicBezTo>
                    <a:pt x="1335" y="1090"/>
                    <a:pt x="1331" y="1062"/>
                    <a:pt x="1325" y="1035"/>
                  </a:cubicBezTo>
                  <a:cubicBezTo>
                    <a:pt x="1283" y="859"/>
                    <a:pt x="1153" y="717"/>
                    <a:pt x="981" y="660"/>
                  </a:cubicBezTo>
                  <a:cubicBezTo>
                    <a:pt x="1009" y="641"/>
                    <a:pt x="1035" y="618"/>
                    <a:pt x="1056" y="590"/>
                  </a:cubicBezTo>
                  <a:cubicBezTo>
                    <a:pt x="1075" y="595"/>
                    <a:pt x="1096" y="597"/>
                    <a:pt x="1116" y="597"/>
                  </a:cubicBezTo>
                  <a:cubicBezTo>
                    <a:pt x="1234" y="597"/>
                    <a:pt x="1348" y="644"/>
                    <a:pt x="1432" y="728"/>
                  </a:cubicBezTo>
                  <a:close/>
                  <a:moveTo>
                    <a:pt x="1083" y="79"/>
                  </a:moveTo>
                  <a:cubicBezTo>
                    <a:pt x="1105" y="75"/>
                    <a:pt x="1128" y="75"/>
                    <a:pt x="1150" y="79"/>
                  </a:cubicBezTo>
                  <a:cubicBezTo>
                    <a:pt x="1259" y="95"/>
                    <a:pt x="1340" y="189"/>
                    <a:pt x="1339" y="299"/>
                  </a:cubicBezTo>
                  <a:cubicBezTo>
                    <a:pt x="1339" y="308"/>
                    <a:pt x="1339" y="317"/>
                    <a:pt x="1338" y="326"/>
                  </a:cubicBezTo>
                  <a:cubicBezTo>
                    <a:pt x="1337" y="328"/>
                    <a:pt x="1337" y="330"/>
                    <a:pt x="1337" y="333"/>
                  </a:cubicBezTo>
                  <a:cubicBezTo>
                    <a:pt x="1325" y="411"/>
                    <a:pt x="1272" y="477"/>
                    <a:pt x="1199" y="507"/>
                  </a:cubicBezTo>
                  <a:cubicBezTo>
                    <a:pt x="1166" y="520"/>
                    <a:pt x="1130" y="525"/>
                    <a:pt x="1095" y="521"/>
                  </a:cubicBezTo>
                  <a:cubicBezTo>
                    <a:pt x="1152" y="379"/>
                    <a:pt x="1091" y="216"/>
                    <a:pt x="954" y="146"/>
                  </a:cubicBezTo>
                  <a:cubicBezTo>
                    <a:pt x="988" y="110"/>
                    <a:pt x="1033" y="86"/>
                    <a:pt x="1083" y="79"/>
                  </a:cubicBezTo>
                  <a:close/>
                  <a:moveTo>
                    <a:pt x="748" y="199"/>
                  </a:moveTo>
                  <a:cubicBezTo>
                    <a:pt x="749" y="199"/>
                    <a:pt x="751" y="198"/>
                    <a:pt x="752" y="198"/>
                  </a:cubicBezTo>
                  <a:cubicBezTo>
                    <a:pt x="795" y="185"/>
                    <a:pt x="841" y="185"/>
                    <a:pt x="885" y="198"/>
                  </a:cubicBezTo>
                  <a:cubicBezTo>
                    <a:pt x="886" y="198"/>
                    <a:pt x="887" y="199"/>
                    <a:pt x="889" y="199"/>
                  </a:cubicBezTo>
                  <a:cubicBezTo>
                    <a:pt x="1006" y="238"/>
                    <a:pt x="1069" y="365"/>
                    <a:pt x="1030" y="482"/>
                  </a:cubicBezTo>
                  <a:cubicBezTo>
                    <a:pt x="999" y="572"/>
                    <a:pt x="915" y="634"/>
                    <a:pt x="820" y="634"/>
                  </a:cubicBezTo>
                  <a:cubicBezTo>
                    <a:pt x="816" y="634"/>
                    <a:pt x="816" y="634"/>
                    <a:pt x="816" y="634"/>
                  </a:cubicBezTo>
                  <a:cubicBezTo>
                    <a:pt x="693" y="633"/>
                    <a:pt x="594" y="532"/>
                    <a:pt x="596" y="409"/>
                  </a:cubicBezTo>
                  <a:cubicBezTo>
                    <a:pt x="597" y="314"/>
                    <a:pt x="658" y="230"/>
                    <a:pt x="748" y="199"/>
                  </a:cubicBezTo>
                  <a:close/>
                  <a:moveTo>
                    <a:pt x="300" y="331"/>
                  </a:moveTo>
                  <a:cubicBezTo>
                    <a:pt x="300" y="330"/>
                    <a:pt x="300" y="328"/>
                    <a:pt x="300" y="327"/>
                  </a:cubicBezTo>
                  <a:cubicBezTo>
                    <a:pt x="298" y="318"/>
                    <a:pt x="297" y="309"/>
                    <a:pt x="297" y="299"/>
                  </a:cubicBezTo>
                  <a:cubicBezTo>
                    <a:pt x="297" y="189"/>
                    <a:pt x="378" y="95"/>
                    <a:pt x="487" y="79"/>
                  </a:cubicBezTo>
                  <a:cubicBezTo>
                    <a:pt x="510" y="75"/>
                    <a:pt x="533" y="75"/>
                    <a:pt x="555" y="79"/>
                  </a:cubicBezTo>
                  <a:cubicBezTo>
                    <a:pt x="604" y="86"/>
                    <a:pt x="649" y="110"/>
                    <a:pt x="683" y="146"/>
                  </a:cubicBezTo>
                  <a:cubicBezTo>
                    <a:pt x="546" y="216"/>
                    <a:pt x="485" y="378"/>
                    <a:pt x="542" y="521"/>
                  </a:cubicBezTo>
                  <a:cubicBezTo>
                    <a:pt x="423" y="533"/>
                    <a:pt x="316" y="449"/>
                    <a:pt x="300" y="331"/>
                  </a:cubicBezTo>
                  <a:close/>
                  <a:moveTo>
                    <a:pt x="74" y="1044"/>
                  </a:moveTo>
                  <a:cubicBezTo>
                    <a:pt x="74" y="839"/>
                    <a:pt x="213" y="661"/>
                    <a:pt x="411" y="611"/>
                  </a:cubicBezTo>
                  <a:cubicBezTo>
                    <a:pt x="447" y="602"/>
                    <a:pt x="484" y="597"/>
                    <a:pt x="521" y="597"/>
                  </a:cubicBezTo>
                  <a:cubicBezTo>
                    <a:pt x="541" y="597"/>
                    <a:pt x="561" y="594"/>
                    <a:pt x="581" y="590"/>
                  </a:cubicBezTo>
                  <a:cubicBezTo>
                    <a:pt x="602" y="617"/>
                    <a:pt x="627" y="641"/>
                    <a:pt x="656" y="660"/>
                  </a:cubicBezTo>
                  <a:cubicBezTo>
                    <a:pt x="454" y="725"/>
                    <a:pt x="312" y="907"/>
                    <a:pt x="300" y="1118"/>
                  </a:cubicBezTo>
                  <a:cubicBezTo>
                    <a:pt x="297" y="1118"/>
                    <a:pt x="297" y="1118"/>
                    <a:pt x="297" y="1118"/>
                  </a:cubicBezTo>
                  <a:cubicBezTo>
                    <a:pt x="297" y="969"/>
                    <a:pt x="297" y="969"/>
                    <a:pt x="297" y="969"/>
                  </a:cubicBezTo>
                  <a:cubicBezTo>
                    <a:pt x="297" y="949"/>
                    <a:pt x="281" y="932"/>
                    <a:pt x="260" y="932"/>
                  </a:cubicBezTo>
                  <a:cubicBezTo>
                    <a:pt x="240" y="932"/>
                    <a:pt x="223" y="949"/>
                    <a:pt x="223" y="969"/>
                  </a:cubicBezTo>
                  <a:cubicBezTo>
                    <a:pt x="223" y="1118"/>
                    <a:pt x="223" y="1118"/>
                    <a:pt x="223" y="1118"/>
                  </a:cubicBezTo>
                  <a:cubicBezTo>
                    <a:pt x="74" y="1118"/>
                    <a:pt x="74" y="1118"/>
                    <a:pt x="74" y="1118"/>
                  </a:cubicBezTo>
                  <a:lnTo>
                    <a:pt x="74" y="10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sp>
        <p:nvSpPr>
          <p:cNvPr id="57" name="Freeform 24">
            <a:extLst>
              <a:ext uri="{FF2B5EF4-FFF2-40B4-BE49-F238E27FC236}">
                <a16:creationId xmlns:a16="http://schemas.microsoft.com/office/drawing/2014/main" id="{6D56F394-A3EF-34AC-ACDA-0B5DC11D4E85}"/>
              </a:ext>
            </a:extLst>
          </p:cNvPr>
          <p:cNvSpPr>
            <a:spLocks noEditPoints="1"/>
          </p:cNvSpPr>
          <p:nvPr/>
        </p:nvSpPr>
        <p:spPr bwMode="auto">
          <a:xfrm>
            <a:off x="5062540" y="4228424"/>
            <a:ext cx="492809" cy="492175"/>
          </a:xfrm>
          <a:custGeom>
            <a:avLst/>
            <a:gdLst>
              <a:gd name="T0" fmla="*/ 960 w 981"/>
              <a:gd name="T1" fmla="*/ 937 h 980"/>
              <a:gd name="T2" fmla="*/ 842 w 981"/>
              <a:gd name="T3" fmla="*/ 472 h 980"/>
              <a:gd name="T4" fmla="*/ 717 w 981"/>
              <a:gd name="T5" fmla="*/ 451 h 980"/>
              <a:gd name="T6" fmla="*/ 695 w 981"/>
              <a:gd name="T7" fmla="*/ 937 h 980"/>
              <a:gd name="T8" fmla="*/ 634 w 981"/>
              <a:gd name="T9" fmla="*/ 611 h 980"/>
              <a:gd name="T10" fmla="*/ 508 w 981"/>
              <a:gd name="T11" fmla="*/ 590 h 980"/>
              <a:gd name="T12" fmla="*/ 487 w 981"/>
              <a:gd name="T13" fmla="*/ 937 h 980"/>
              <a:gd name="T14" fmla="*/ 426 w 981"/>
              <a:gd name="T15" fmla="*/ 542 h 980"/>
              <a:gd name="T16" fmla="*/ 300 w 981"/>
              <a:gd name="T17" fmla="*/ 521 h 980"/>
              <a:gd name="T18" fmla="*/ 279 w 981"/>
              <a:gd name="T19" fmla="*/ 937 h 980"/>
              <a:gd name="T20" fmla="*/ 218 w 981"/>
              <a:gd name="T21" fmla="*/ 715 h 980"/>
              <a:gd name="T22" fmla="*/ 92 w 981"/>
              <a:gd name="T23" fmla="*/ 694 h 980"/>
              <a:gd name="T24" fmla="*/ 71 w 981"/>
              <a:gd name="T25" fmla="*/ 937 h 980"/>
              <a:gd name="T26" fmla="*/ 44 w 981"/>
              <a:gd name="T27" fmla="*/ 690 h 980"/>
              <a:gd name="T28" fmla="*/ 500 w 981"/>
              <a:gd name="T29" fmla="*/ 531 h 980"/>
              <a:gd name="T30" fmla="*/ 529 w 981"/>
              <a:gd name="T31" fmla="*/ 530 h 980"/>
              <a:gd name="T32" fmla="*/ 799 w 981"/>
              <a:gd name="T33" fmla="*/ 299 h 980"/>
              <a:gd name="T34" fmla="*/ 821 w 981"/>
              <a:gd name="T35" fmla="*/ 321 h 980"/>
              <a:gd name="T36" fmla="*/ 842 w 981"/>
              <a:gd name="T37" fmla="*/ 232 h 980"/>
              <a:gd name="T38" fmla="*/ 821 w 981"/>
              <a:gd name="T39" fmla="*/ 208 h 980"/>
              <a:gd name="T40" fmla="*/ 730 w 981"/>
              <a:gd name="T41" fmla="*/ 229 h 980"/>
              <a:gd name="T42" fmla="*/ 751 w 981"/>
              <a:gd name="T43" fmla="*/ 251 h 980"/>
              <a:gd name="T44" fmla="*/ 513 w 981"/>
              <a:gd name="T45" fmla="*/ 486 h 980"/>
              <a:gd name="T46" fmla="*/ 344 w 981"/>
              <a:gd name="T47" fmla="*/ 369 h 980"/>
              <a:gd name="T48" fmla="*/ 44 w 981"/>
              <a:gd name="T49" fmla="*/ 22 h 980"/>
              <a:gd name="T50" fmla="*/ 23 w 981"/>
              <a:gd name="T51" fmla="*/ 0 h 980"/>
              <a:gd name="T52" fmla="*/ 2 w 981"/>
              <a:gd name="T53" fmla="*/ 680 h 980"/>
              <a:gd name="T54" fmla="*/ 2 w 981"/>
              <a:gd name="T55" fmla="*/ 953 h 980"/>
              <a:gd name="T56" fmla="*/ 23 w 981"/>
              <a:gd name="T57" fmla="*/ 980 h 980"/>
              <a:gd name="T58" fmla="*/ 960 w 981"/>
              <a:gd name="T59" fmla="*/ 979 h 980"/>
              <a:gd name="T60" fmla="*/ 975 w 981"/>
              <a:gd name="T61" fmla="*/ 943 h 980"/>
              <a:gd name="T62" fmla="*/ 799 w 981"/>
              <a:gd name="T63" fmla="*/ 937 h 980"/>
              <a:gd name="T64" fmla="*/ 738 w 981"/>
              <a:gd name="T65" fmla="*/ 494 h 980"/>
              <a:gd name="T66" fmla="*/ 591 w 981"/>
              <a:gd name="T67" fmla="*/ 633 h 980"/>
              <a:gd name="T68" fmla="*/ 530 w 981"/>
              <a:gd name="T69" fmla="*/ 937 h 980"/>
              <a:gd name="T70" fmla="*/ 591 w 981"/>
              <a:gd name="T71" fmla="*/ 633 h 980"/>
              <a:gd name="T72" fmla="*/ 383 w 981"/>
              <a:gd name="T73" fmla="*/ 937 h 980"/>
              <a:gd name="T74" fmla="*/ 322 w 981"/>
              <a:gd name="T75" fmla="*/ 563 h 980"/>
              <a:gd name="T76" fmla="*/ 175 w 981"/>
              <a:gd name="T77" fmla="*/ 737 h 980"/>
              <a:gd name="T78" fmla="*/ 114 w 981"/>
              <a:gd name="T79" fmla="*/ 937 h 980"/>
              <a:gd name="T80" fmla="*/ 175 w 981"/>
              <a:gd name="T81" fmla="*/ 737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1" h="980">
                <a:moveTo>
                  <a:pt x="975" y="943"/>
                </a:moveTo>
                <a:cubicBezTo>
                  <a:pt x="971" y="939"/>
                  <a:pt x="966" y="937"/>
                  <a:pt x="960" y="937"/>
                </a:cubicBezTo>
                <a:cubicBezTo>
                  <a:pt x="842" y="937"/>
                  <a:pt x="842" y="937"/>
                  <a:pt x="842" y="937"/>
                </a:cubicBezTo>
                <a:cubicBezTo>
                  <a:pt x="842" y="472"/>
                  <a:pt x="842" y="472"/>
                  <a:pt x="842" y="472"/>
                </a:cubicBezTo>
                <a:cubicBezTo>
                  <a:pt x="842" y="461"/>
                  <a:pt x="832" y="451"/>
                  <a:pt x="821" y="451"/>
                </a:cubicBezTo>
                <a:cubicBezTo>
                  <a:pt x="717" y="451"/>
                  <a:pt x="717" y="451"/>
                  <a:pt x="717" y="451"/>
                </a:cubicBezTo>
                <a:cubicBezTo>
                  <a:pt x="705" y="451"/>
                  <a:pt x="695" y="461"/>
                  <a:pt x="695" y="472"/>
                </a:cubicBezTo>
                <a:cubicBezTo>
                  <a:pt x="695" y="937"/>
                  <a:pt x="695" y="937"/>
                  <a:pt x="695" y="937"/>
                </a:cubicBezTo>
                <a:cubicBezTo>
                  <a:pt x="634" y="937"/>
                  <a:pt x="634" y="937"/>
                  <a:pt x="634" y="937"/>
                </a:cubicBezTo>
                <a:cubicBezTo>
                  <a:pt x="634" y="611"/>
                  <a:pt x="634" y="611"/>
                  <a:pt x="634" y="611"/>
                </a:cubicBezTo>
                <a:cubicBezTo>
                  <a:pt x="634" y="599"/>
                  <a:pt x="624" y="590"/>
                  <a:pt x="613" y="590"/>
                </a:cubicBezTo>
                <a:cubicBezTo>
                  <a:pt x="508" y="590"/>
                  <a:pt x="508" y="590"/>
                  <a:pt x="508" y="590"/>
                </a:cubicBezTo>
                <a:cubicBezTo>
                  <a:pt x="497" y="590"/>
                  <a:pt x="487" y="599"/>
                  <a:pt x="487" y="611"/>
                </a:cubicBezTo>
                <a:cubicBezTo>
                  <a:pt x="487" y="937"/>
                  <a:pt x="487" y="937"/>
                  <a:pt x="487" y="937"/>
                </a:cubicBezTo>
                <a:cubicBezTo>
                  <a:pt x="426" y="937"/>
                  <a:pt x="426" y="937"/>
                  <a:pt x="426" y="937"/>
                </a:cubicBezTo>
                <a:cubicBezTo>
                  <a:pt x="426" y="542"/>
                  <a:pt x="426" y="542"/>
                  <a:pt x="426" y="542"/>
                </a:cubicBezTo>
                <a:cubicBezTo>
                  <a:pt x="426" y="530"/>
                  <a:pt x="416" y="521"/>
                  <a:pt x="404" y="521"/>
                </a:cubicBezTo>
                <a:cubicBezTo>
                  <a:pt x="300" y="521"/>
                  <a:pt x="300" y="521"/>
                  <a:pt x="300" y="521"/>
                </a:cubicBezTo>
                <a:cubicBezTo>
                  <a:pt x="289" y="521"/>
                  <a:pt x="279" y="530"/>
                  <a:pt x="279" y="542"/>
                </a:cubicBezTo>
                <a:cubicBezTo>
                  <a:pt x="279" y="937"/>
                  <a:pt x="279" y="937"/>
                  <a:pt x="279" y="937"/>
                </a:cubicBezTo>
                <a:cubicBezTo>
                  <a:pt x="218" y="937"/>
                  <a:pt x="218" y="937"/>
                  <a:pt x="218" y="937"/>
                </a:cubicBezTo>
                <a:cubicBezTo>
                  <a:pt x="218" y="715"/>
                  <a:pt x="218" y="715"/>
                  <a:pt x="218" y="715"/>
                </a:cubicBezTo>
                <a:cubicBezTo>
                  <a:pt x="218" y="704"/>
                  <a:pt x="208" y="694"/>
                  <a:pt x="196" y="694"/>
                </a:cubicBezTo>
                <a:cubicBezTo>
                  <a:pt x="92" y="694"/>
                  <a:pt x="92" y="694"/>
                  <a:pt x="92" y="694"/>
                </a:cubicBezTo>
                <a:cubicBezTo>
                  <a:pt x="80" y="694"/>
                  <a:pt x="71" y="704"/>
                  <a:pt x="71" y="715"/>
                </a:cubicBezTo>
                <a:cubicBezTo>
                  <a:pt x="71" y="937"/>
                  <a:pt x="71" y="937"/>
                  <a:pt x="71" y="937"/>
                </a:cubicBezTo>
                <a:cubicBezTo>
                  <a:pt x="44" y="937"/>
                  <a:pt x="44" y="937"/>
                  <a:pt x="44" y="937"/>
                </a:cubicBezTo>
                <a:cubicBezTo>
                  <a:pt x="44" y="690"/>
                  <a:pt x="44" y="690"/>
                  <a:pt x="44" y="690"/>
                </a:cubicBezTo>
                <a:cubicBezTo>
                  <a:pt x="358" y="414"/>
                  <a:pt x="358" y="414"/>
                  <a:pt x="358" y="414"/>
                </a:cubicBezTo>
                <a:cubicBezTo>
                  <a:pt x="500" y="531"/>
                  <a:pt x="500" y="531"/>
                  <a:pt x="500" y="531"/>
                </a:cubicBezTo>
                <a:cubicBezTo>
                  <a:pt x="504" y="534"/>
                  <a:pt x="509" y="536"/>
                  <a:pt x="514" y="536"/>
                </a:cubicBezTo>
                <a:cubicBezTo>
                  <a:pt x="519" y="536"/>
                  <a:pt x="525" y="534"/>
                  <a:pt x="529" y="530"/>
                </a:cubicBezTo>
                <a:cubicBezTo>
                  <a:pt x="799" y="279"/>
                  <a:pt x="799" y="279"/>
                  <a:pt x="799" y="279"/>
                </a:cubicBezTo>
                <a:cubicBezTo>
                  <a:pt x="799" y="299"/>
                  <a:pt x="799" y="299"/>
                  <a:pt x="799" y="299"/>
                </a:cubicBezTo>
                <a:cubicBezTo>
                  <a:pt x="799" y="305"/>
                  <a:pt x="801" y="310"/>
                  <a:pt x="805" y="314"/>
                </a:cubicBezTo>
                <a:cubicBezTo>
                  <a:pt x="809" y="318"/>
                  <a:pt x="815" y="321"/>
                  <a:pt x="821" y="321"/>
                </a:cubicBezTo>
                <a:cubicBezTo>
                  <a:pt x="832" y="321"/>
                  <a:pt x="842" y="311"/>
                  <a:pt x="842" y="300"/>
                </a:cubicBezTo>
                <a:cubicBezTo>
                  <a:pt x="842" y="232"/>
                  <a:pt x="842" y="232"/>
                  <a:pt x="842" y="232"/>
                </a:cubicBezTo>
                <a:cubicBezTo>
                  <a:pt x="843" y="221"/>
                  <a:pt x="835" y="210"/>
                  <a:pt x="824" y="208"/>
                </a:cubicBezTo>
                <a:cubicBezTo>
                  <a:pt x="823" y="208"/>
                  <a:pt x="822" y="208"/>
                  <a:pt x="821" y="208"/>
                </a:cubicBezTo>
                <a:cubicBezTo>
                  <a:pt x="751" y="208"/>
                  <a:pt x="751" y="208"/>
                  <a:pt x="751" y="208"/>
                </a:cubicBezTo>
                <a:cubicBezTo>
                  <a:pt x="739" y="208"/>
                  <a:pt x="730" y="218"/>
                  <a:pt x="730" y="229"/>
                </a:cubicBezTo>
                <a:cubicBezTo>
                  <a:pt x="730" y="235"/>
                  <a:pt x="732" y="240"/>
                  <a:pt x="736" y="245"/>
                </a:cubicBezTo>
                <a:cubicBezTo>
                  <a:pt x="740" y="249"/>
                  <a:pt x="745" y="251"/>
                  <a:pt x="751" y="251"/>
                </a:cubicBezTo>
                <a:cubicBezTo>
                  <a:pt x="766" y="251"/>
                  <a:pt x="766" y="251"/>
                  <a:pt x="766" y="251"/>
                </a:cubicBezTo>
                <a:cubicBezTo>
                  <a:pt x="513" y="486"/>
                  <a:pt x="513" y="486"/>
                  <a:pt x="513" y="486"/>
                </a:cubicBezTo>
                <a:cubicBezTo>
                  <a:pt x="371" y="369"/>
                  <a:pt x="371" y="369"/>
                  <a:pt x="371" y="369"/>
                </a:cubicBezTo>
                <a:cubicBezTo>
                  <a:pt x="364" y="363"/>
                  <a:pt x="351" y="363"/>
                  <a:pt x="344" y="369"/>
                </a:cubicBezTo>
                <a:cubicBezTo>
                  <a:pt x="44" y="633"/>
                  <a:pt x="44" y="633"/>
                  <a:pt x="44" y="633"/>
                </a:cubicBezTo>
                <a:cubicBezTo>
                  <a:pt x="44" y="22"/>
                  <a:pt x="44" y="22"/>
                  <a:pt x="44" y="22"/>
                </a:cubicBezTo>
                <a:cubicBezTo>
                  <a:pt x="44" y="10"/>
                  <a:pt x="35" y="0"/>
                  <a:pt x="23" y="0"/>
                </a:cubicBezTo>
                <a:cubicBezTo>
                  <a:pt x="23" y="0"/>
                  <a:pt x="23" y="0"/>
                  <a:pt x="23" y="0"/>
                </a:cubicBezTo>
                <a:cubicBezTo>
                  <a:pt x="11" y="0"/>
                  <a:pt x="1" y="10"/>
                  <a:pt x="2" y="21"/>
                </a:cubicBezTo>
                <a:cubicBezTo>
                  <a:pt x="2" y="680"/>
                  <a:pt x="2" y="680"/>
                  <a:pt x="2" y="680"/>
                </a:cubicBezTo>
                <a:cubicBezTo>
                  <a:pt x="1" y="680"/>
                  <a:pt x="1" y="681"/>
                  <a:pt x="2" y="681"/>
                </a:cubicBezTo>
                <a:cubicBezTo>
                  <a:pt x="2" y="953"/>
                  <a:pt x="2" y="953"/>
                  <a:pt x="2" y="953"/>
                </a:cubicBezTo>
                <a:cubicBezTo>
                  <a:pt x="0" y="961"/>
                  <a:pt x="2" y="968"/>
                  <a:pt x="8" y="974"/>
                </a:cubicBezTo>
                <a:cubicBezTo>
                  <a:pt x="12" y="978"/>
                  <a:pt x="17" y="980"/>
                  <a:pt x="23" y="980"/>
                </a:cubicBezTo>
                <a:cubicBezTo>
                  <a:pt x="25" y="980"/>
                  <a:pt x="26" y="980"/>
                  <a:pt x="28" y="979"/>
                </a:cubicBezTo>
                <a:cubicBezTo>
                  <a:pt x="960" y="979"/>
                  <a:pt x="960" y="979"/>
                  <a:pt x="960" y="979"/>
                </a:cubicBezTo>
                <a:cubicBezTo>
                  <a:pt x="971" y="979"/>
                  <a:pt x="981" y="970"/>
                  <a:pt x="981" y="958"/>
                </a:cubicBezTo>
                <a:cubicBezTo>
                  <a:pt x="981" y="953"/>
                  <a:pt x="979" y="947"/>
                  <a:pt x="975" y="943"/>
                </a:cubicBezTo>
                <a:close/>
                <a:moveTo>
                  <a:pt x="799" y="494"/>
                </a:moveTo>
                <a:cubicBezTo>
                  <a:pt x="799" y="937"/>
                  <a:pt x="799" y="937"/>
                  <a:pt x="799" y="937"/>
                </a:cubicBezTo>
                <a:cubicBezTo>
                  <a:pt x="738" y="937"/>
                  <a:pt x="738" y="937"/>
                  <a:pt x="738" y="937"/>
                </a:cubicBezTo>
                <a:cubicBezTo>
                  <a:pt x="738" y="494"/>
                  <a:pt x="738" y="494"/>
                  <a:pt x="738" y="494"/>
                </a:cubicBezTo>
                <a:lnTo>
                  <a:pt x="799" y="494"/>
                </a:lnTo>
                <a:close/>
                <a:moveTo>
                  <a:pt x="591" y="633"/>
                </a:moveTo>
                <a:cubicBezTo>
                  <a:pt x="591" y="937"/>
                  <a:pt x="591" y="937"/>
                  <a:pt x="591" y="937"/>
                </a:cubicBezTo>
                <a:cubicBezTo>
                  <a:pt x="530" y="937"/>
                  <a:pt x="530" y="937"/>
                  <a:pt x="530" y="937"/>
                </a:cubicBezTo>
                <a:cubicBezTo>
                  <a:pt x="530" y="633"/>
                  <a:pt x="530" y="633"/>
                  <a:pt x="530" y="633"/>
                </a:cubicBezTo>
                <a:lnTo>
                  <a:pt x="591" y="633"/>
                </a:lnTo>
                <a:close/>
                <a:moveTo>
                  <a:pt x="383" y="563"/>
                </a:moveTo>
                <a:cubicBezTo>
                  <a:pt x="383" y="937"/>
                  <a:pt x="383" y="937"/>
                  <a:pt x="383" y="937"/>
                </a:cubicBezTo>
                <a:cubicBezTo>
                  <a:pt x="322" y="937"/>
                  <a:pt x="322" y="937"/>
                  <a:pt x="322" y="937"/>
                </a:cubicBezTo>
                <a:cubicBezTo>
                  <a:pt x="322" y="563"/>
                  <a:pt x="322" y="563"/>
                  <a:pt x="322" y="563"/>
                </a:cubicBezTo>
                <a:lnTo>
                  <a:pt x="383" y="563"/>
                </a:lnTo>
                <a:close/>
                <a:moveTo>
                  <a:pt x="175" y="737"/>
                </a:moveTo>
                <a:cubicBezTo>
                  <a:pt x="175" y="937"/>
                  <a:pt x="175" y="937"/>
                  <a:pt x="175" y="937"/>
                </a:cubicBezTo>
                <a:cubicBezTo>
                  <a:pt x="114" y="937"/>
                  <a:pt x="114" y="937"/>
                  <a:pt x="114" y="937"/>
                </a:cubicBezTo>
                <a:cubicBezTo>
                  <a:pt x="114" y="737"/>
                  <a:pt x="114" y="737"/>
                  <a:pt x="114" y="737"/>
                </a:cubicBezTo>
                <a:lnTo>
                  <a:pt x="175" y="737"/>
                </a:lnTo>
                <a:close/>
              </a:path>
            </a:pathLst>
          </a:custGeom>
          <a:solidFill>
            <a:srgbClr val="FAF0E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nvGrpSpPr>
          <p:cNvPr id="58" name="Group 57">
            <a:extLst>
              <a:ext uri="{FF2B5EF4-FFF2-40B4-BE49-F238E27FC236}">
                <a16:creationId xmlns:a16="http://schemas.microsoft.com/office/drawing/2014/main" id="{201E533B-0230-44AE-40AB-B55B9DBED6FD}"/>
              </a:ext>
            </a:extLst>
          </p:cNvPr>
          <p:cNvGrpSpPr/>
          <p:nvPr/>
        </p:nvGrpSpPr>
        <p:grpSpPr>
          <a:xfrm>
            <a:off x="5062540" y="2602747"/>
            <a:ext cx="439020" cy="473324"/>
            <a:chOff x="11763375" y="241300"/>
            <a:chExt cx="3514724" cy="3789363"/>
          </a:xfrm>
          <a:solidFill>
            <a:srgbClr val="FAF0E0"/>
          </a:solidFill>
        </p:grpSpPr>
        <p:sp>
          <p:nvSpPr>
            <p:cNvPr id="59" name="Freeform 42">
              <a:extLst>
                <a:ext uri="{FF2B5EF4-FFF2-40B4-BE49-F238E27FC236}">
                  <a16:creationId xmlns:a16="http://schemas.microsoft.com/office/drawing/2014/main" id="{E7CD1FB2-97F1-2068-538A-72366CFF9C09}"/>
                </a:ext>
              </a:extLst>
            </p:cNvPr>
            <p:cNvSpPr>
              <a:spLocks noEditPoints="1"/>
            </p:cNvSpPr>
            <p:nvPr/>
          </p:nvSpPr>
          <p:spPr bwMode="auto">
            <a:xfrm>
              <a:off x="11763375" y="241300"/>
              <a:ext cx="3514724" cy="3789363"/>
            </a:xfrm>
            <a:custGeom>
              <a:avLst/>
              <a:gdLst>
                <a:gd name="T0" fmla="*/ 2139 w 2228"/>
                <a:gd name="T1" fmla="*/ 1080 h 2402"/>
                <a:gd name="T2" fmla="*/ 972 w 2228"/>
                <a:gd name="T3" fmla="*/ 490 h 2402"/>
                <a:gd name="T4" fmla="*/ 627 w 2228"/>
                <a:gd name="T5" fmla="*/ 106 h 2402"/>
                <a:gd name="T6" fmla="*/ 108 w 2228"/>
                <a:gd name="T7" fmla="*/ 629 h 2402"/>
                <a:gd name="T8" fmla="*/ 633 w 2228"/>
                <a:gd name="T9" fmla="*/ 1580 h 2402"/>
                <a:gd name="T10" fmla="*/ 755 w 2228"/>
                <a:gd name="T11" fmla="*/ 2402 h 2402"/>
                <a:gd name="T12" fmla="*/ 1666 w 2228"/>
                <a:gd name="T13" fmla="*/ 2226 h 2402"/>
                <a:gd name="T14" fmla="*/ 1868 w 2228"/>
                <a:gd name="T15" fmla="*/ 2198 h 2402"/>
                <a:gd name="T16" fmla="*/ 2033 w 2228"/>
                <a:gd name="T17" fmla="*/ 1995 h 2402"/>
                <a:gd name="T18" fmla="*/ 2084 w 2228"/>
                <a:gd name="T19" fmla="*/ 1851 h 2402"/>
                <a:gd name="T20" fmla="*/ 2175 w 2228"/>
                <a:gd name="T21" fmla="*/ 1687 h 2402"/>
                <a:gd name="T22" fmla="*/ 173 w 2228"/>
                <a:gd name="T23" fmla="*/ 564 h 2402"/>
                <a:gd name="T24" fmla="*/ 566 w 2228"/>
                <a:gd name="T25" fmla="*/ 176 h 2402"/>
                <a:gd name="T26" fmla="*/ 275 w 2228"/>
                <a:gd name="T27" fmla="*/ 629 h 2402"/>
                <a:gd name="T28" fmla="*/ 1978 w 2228"/>
                <a:gd name="T29" fmla="*/ 1857 h 2402"/>
                <a:gd name="T30" fmla="*/ 1946 w 2228"/>
                <a:gd name="T31" fmla="*/ 2022 h 2402"/>
                <a:gd name="T32" fmla="*/ 1800 w 2228"/>
                <a:gd name="T33" fmla="*/ 2102 h 2402"/>
                <a:gd name="T34" fmla="*/ 818 w 2228"/>
                <a:gd name="T35" fmla="*/ 2309 h 2402"/>
                <a:gd name="T36" fmla="*/ 858 w 2228"/>
                <a:gd name="T37" fmla="*/ 1113 h 2402"/>
                <a:gd name="T38" fmla="*/ 981 w 2228"/>
                <a:gd name="T39" fmla="*/ 1312 h 2402"/>
                <a:gd name="T40" fmla="*/ 1043 w 2228"/>
                <a:gd name="T41" fmla="*/ 1583 h 2402"/>
                <a:gd name="T42" fmla="*/ 1222 w 2228"/>
                <a:gd name="T43" fmla="*/ 1553 h 2402"/>
                <a:gd name="T44" fmla="*/ 1451 w 2228"/>
                <a:gd name="T45" fmla="*/ 1637 h 2402"/>
                <a:gd name="T46" fmla="*/ 1604 w 2228"/>
                <a:gd name="T47" fmla="*/ 1597 h 2402"/>
                <a:gd name="T48" fmla="*/ 1677 w 2228"/>
                <a:gd name="T49" fmla="*/ 1364 h 2402"/>
                <a:gd name="T50" fmla="*/ 1825 w 2228"/>
                <a:gd name="T51" fmla="*/ 1129 h 2402"/>
                <a:gd name="T52" fmla="*/ 1732 w 2228"/>
                <a:gd name="T53" fmla="*/ 959 h 2402"/>
                <a:gd name="T54" fmla="*/ 1575 w 2228"/>
                <a:gd name="T55" fmla="*/ 802 h 2402"/>
                <a:gd name="T56" fmla="*/ 1405 w 2228"/>
                <a:gd name="T57" fmla="*/ 708 h 2402"/>
                <a:gd name="T58" fmla="*/ 1038 w 2228"/>
                <a:gd name="T59" fmla="*/ 564 h 2402"/>
                <a:gd name="T60" fmla="*/ 2047 w 2228"/>
                <a:gd name="T61" fmla="*/ 1081 h 2402"/>
                <a:gd name="T62" fmla="*/ 2045 w 2228"/>
                <a:gd name="T63" fmla="*/ 1453 h 2402"/>
                <a:gd name="T64" fmla="*/ 2020 w 2228"/>
                <a:gd name="T65" fmla="*/ 1668 h 2402"/>
                <a:gd name="T66" fmla="*/ 435 w 2228"/>
                <a:gd name="T67" fmla="*/ 731 h 2402"/>
                <a:gd name="T68" fmla="*/ 685 w 2228"/>
                <a:gd name="T69" fmla="*/ 689 h 2402"/>
                <a:gd name="T70" fmla="*/ 1034 w 2228"/>
                <a:gd name="T71" fmla="*/ 1227 h 2402"/>
                <a:gd name="T72" fmla="*/ 1340 w 2228"/>
                <a:gd name="T73" fmla="*/ 1298 h 2402"/>
                <a:gd name="T74" fmla="*/ 1340 w 2228"/>
                <a:gd name="T75" fmla="*/ 1090 h 2402"/>
                <a:gd name="T76" fmla="*/ 1479 w 2228"/>
                <a:gd name="T77" fmla="*/ 1056 h 2402"/>
                <a:gd name="T78" fmla="*/ 1363 w 2228"/>
                <a:gd name="T79" fmla="*/ 801 h 2402"/>
                <a:gd name="T80" fmla="*/ 1516 w 2228"/>
                <a:gd name="T81" fmla="*/ 959 h 2402"/>
                <a:gd name="T82" fmla="*/ 1586 w 2228"/>
                <a:gd name="T83" fmla="*/ 989 h 2402"/>
                <a:gd name="T84" fmla="*/ 1733 w 2228"/>
                <a:gd name="T85" fmla="*/ 1172 h 2402"/>
                <a:gd name="T86" fmla="*/ 1582 w 2228"/>
                <a:gd name="T87" fmla="*/ 1346 h 2402"/>
                <a:gd name="T88" fmla="*/ 1545 w 2228"/>
                <a:gd name="T89" fmla="*/ 1440 h 2402"/>
                <a:gd name="T90" fmla="*/ 1369 w 2228"/>
                <a:gd name="T91" fmla="*/ 1513 h 2402"/>
                <a:gd name="T92" fmla="*/ 1275 w 2228"/>
                <a:gd name="T93" fmla="*/ 1473 h 2402"/>
                <a:gd name="T94" fmla="*/ 1078 w 2228"/>
                <a:gd name="T95" fmla="*/ 1488 h 2402"/>
                <a:gd name="T96" fmla="*/ 1062 w 2228"/>
                <a:gd name="T97" fmla="*/ 1259 h 2402"/>
                <a:gd name="T98" fmla="*/ 1479 w 2228"/>
                <a:gd name="T99" fmla="*/ 1333 h 2402"/>
                <a:gd name="T100" fmla="*/ 1062 w 2228"/>
                <a:gd name="T101" fmla="*/ 1130 h 2402"/>
                <a:gd name="T102" fmla="*/ 1078 w 2228"/>
                <a:gd name="T103" fmla="*/ 901 h 2402"/>
                <a:gd name="T104" fmla="*/ 1240 w 2228"/>
                <a:gd name="T105" fmla="*/ 927 h 2402"/>
                <a:gd name="T106" fmla="*/ 1105 w 2228"/>
                <a:gd name="T107" fmla="*/ 802 h 2402"/>
                <a:gd name="T108" fmla="*/ 948 w 2228"/>
                <a:gd name="T109" fmla="*/ 959 h 2402"/>
                <a:gd name="T110" fmla="*/ 660 w 2228"/>
                <a:gd name="T111" fmla="*/ 876 h 2402"/>
                <a:gd name="T112" fmla="*/ 1170 w 2228"/>
                <a:gd name="T113" fmla="*/ 856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8" h="2402">
                  <a:moveTo>
                    <a:pt x="2121" y="1401"/>
                  </a:moveTo>
                  <a:cubicBezTo>
                    <a:pt x="2112" y="1385"/>
                    <a:pt x="2103" y="1370"/>
                    <a:pt x="2096" y="1357"/>
                  </a:cubicBezTo>
                  <a:cubicBezTo>
                    <a:pt x="2082" y="1331"/>
                    <a:pt x="2082" y="1302"/>
                    <a:pt x="2097" y="1269"/>
                  </a:cubicBezTo>
                  <a:cubicBezTo>
                    <a:pt x="2126" y="1205"/>
                    <a:pt x="2140" y="1141"/>
                    <a:pt x="2139" y="1080"/>
                  </a:cubicBezTo>
                  <a:cubicBezTo>
                    <a:pt x="2136" y="961"/>
                    <a:pt x="2100" y="787"/>
                    <a:pt x="1940" y="633"/>
                  </a:cubicBezTo>
                  <a:cubicBezTo>
                    <a:pt x="1809" y="508"/>
                    <a:pt x="1627" y="432"/>
                    <a:pt x="1427" y="421"/>
                  </a:cubicBezTo>
                  <a:cubicBezTo>
                    <a:pt x="1404" y="419"/>
                    <a:pt x="1379" y="418"/>
                    <a:pt x="1356" y="418"/>
                  </a:cubicBezTo>
                  <a:cubicBezTo>
                    <a:pt x="1216" y="418"/>
                    <a:pt x="1087" y="443"/>
                    <a:pt x="972" y="490"/>
                  </a:cubicBezTo>
                  <a:cubicBezTo>
                    <a:pt x="655" y="136"/>
                    <a:pt x="655" y="136"/>
                    <a:pt x="655" y="136"/>
                  </a:cubicBezTo>
                  <a:cubicBezTo>
                    <a:pt x="648" y="128"/>
                    <a:pt x="640" y="120"/>
                    <a:pt x="632" y="111"/>
                  </a:cubicBezTo>
                  <a:cubicBezTo>
                    <a:pt x="631" y="110"/>
                    <a:pt x="631" y="110"/>
                    <a:pt x="631" y="110"/>
                  </a:cubicBezTo>
                  <a:cubicBezTo>
                    <a:pt x="630" y="109"/>
                    <a:pt x="629" y="108"/>
                    <a:pt x="627" y="106"/>
                  </a:cubicBezTo>
                  <a:cubicBezTo>
                    <a:pt x="558" y="38"/>
                    <a:pt x="466" y="0"/>
                    <a:pt x="369" y="0"/>
                  </a:cubicBezTo>
                  <a:cubicBezTo>
                    <a:pt x="270" y="0"/>
                    <a:pt x="178" y="39"/>
                    <a:pt x="108" y="108"/>
                  </a:cubicBezTo>
                  <a:cubicBezTo>
                    <a:pt x="39" y="178"/>
                    <a:pt x="1" y="270"/>
                    <a:pt x="0" y="368"/>
                  </a:cubicBezTo>
                  <a:cubicBezTo>
                    <a:pt x="0" y="467"/>
                    <a:pt x="39" y="560"/>
                    <a:pt x="108" y="629"/>
                  </a:cubicBezTo>
                  <a:cubicBezTo>
                    <a:pt x="145" y="666"/>
                    <a:pt x="187" y="693"/>
                    <a:pt x="235" y="712"/>
                  </a:cubicBezTo>
                  <a:cubicBezTo>
                    <a:pt x="540" y="909"/>
                    <a:pt x="540" y="909"/>
                    <a:pt x="540" y="909"/>
                  </a:cubicBezTo>
                  <a:cubicBezTo>
                    <a:pt x="489" y="1032"/>
                    <a:pt x="480" y="1166"/>
                    <a:pt x="513" y="1304"/>
                  </a:cubicBezTo>
                  <a:cubicBezTo>
                    <a:pt x="541" y="1422"/>
                    <a:pt x="593" y="1519"/>
                    <a:pt x="633" y="1580"/>
                  </a:cubicBezTo>
                  <a:cubicBezTo>
                    <a:pt x="764" y="1782"/>
                    <a:pt x="803" y="1998"/>
                    <a:pt x="747" y="2221"/>
                  </a:cubicBezTo>
                  <a:cubicBezTo>
                    <a:pt x="740" y="2248"/>
                    <a:pt x="722" y="2313"/>
                    <a:pt x="712" y="2340"/>
                  </a:cubicBezTo>
                  <a:cubicBezTo>
                    <a:pt x="707" y="2354"/>
                    <a:pt x="709" y="2369"/>
                    <a:pt x="718" y="2382"/>
                  </a:cubicBezTo>
                  <a:cubicBezTo>
                    <a:pt x="726" y="2394"/>
                    <a:pt x="740" y="2402"/>
                    <a:pt x="755" y="2402"/>
                  </a:cubicBezTo>
                  <a:cubicBezTo>
                    <a:pt x="1582" y="2402"/>
                    <a:pt x="1582" y="2402"/>
                    <a:pt x="1582" y="2402"/>
                  </a:cubicBezTo>
                  <a:cubicBezTo>
                    <a:pt x="1604" y="2402"/>
                    <a:pt x="1622" y="2387"/>
                    <a:pt x="1626" y="2366"/>
                  </a:cubicBezTo>
                  <a:cubicBezTo>
                    <a:pt x="1628" y="2359"/>
                    <a:pt x="1628" y="2352"/>
                    <a:pt x="1627" y="2346"/>
                  </a:cubicBezTo>
                  <a:cubicBezTo>
                    <a:pt x="1623" y="2300"/>
                    <a:pt x="1637" y="2256"/>
                    <a:pt x="1666" y="2226"/>
                  </a:cubicBezTo>
                  <a:cubicBezTo>
                    <a:pt x="1688" y="2203"/>
                    <a:pt x="1717" y="2191"/>
                    <a:pt x="1749" y="2191"/>
                  </a:cubicBezTo>
                  <a:cubicBezTo>
                    <a:pt x="1752" y="2191"/>
                    <a:pt x="1756" y="2191"/>
                    <a:pt x="1759" y="2191"/>
                  </a:cubicBezTo>
                  <a:cubicBezTo>
                    <a:pt x="1790" y="2194"/>
                    <a:pt x="1790" y="2194"/>
                    <a:pt x="1790" y="2194"/>
                  </a:cubicBezTo>
                  <a:cubicBezTo>
                    <a:pt x="1818" y="2196"/>
                    <a:pt x="1843" y="2198"/>
                    <a:pt x="1868" y="2198"/>
                  </a:cubicBezTo>
                  <a:cubicBezTo>
                    <a:pt x="1868" y="2198"/>
                    <a:pt x="1868" y="2198"/>
                    <a:pt x="1868" y="2198"/>
                  </a:cubicBezTo>
                  <a:cubicBezTo>
                    <a:pt x="1894" y="2198"/>
                    <a:pt x="1917" y="2196"/>
                    <a:pt x="1941" y="2191"/>
                  </a:cubicBezTo>
                  <a:cubicBezTo>
                    <a:pt x="1978" y="2183"/>
                    <a:pt x="2006" y="2163"/>
                    <a:pt x="2024" y="2134"/>
                  </a:cubicBezTo>
                  <a:cubicBezTo>
                    <a:pt x="2055" y="2080"/>
                    <a:pt x="2039" y="2014"/>
                    <a:pt x="2033" y="1995"/>
                  </a:cubicBezTo>
                  <a:cubicBezTo>
                    <a:pt x="2030" y="1985"/>
                    <a:pt x="2031" y="1978"/>
                    <a:pt x="2032" y="1975"/>
                  </a:cubicBezTo>
                  <a:cubicBezTo>
                    <a:pt x="2057" y="1951"/>
                    <a:pt x="2072" y="1929"/>
                    <a:pt x="2080" y="1908"/>
                  </a:cubicBezTo>
                  <a:cubicBezTo>
                    <a:pt x="2086" y="1891"/>
                    <a:pt x="2085" y="1872"/>
                    <a:pt x="2078" y="1855"/>
                  </a:cubicBezTo>
                  <a:cubicBezTo>
                    <a:pt x="2084" y="1851"/>
                    <a:pt x="2084" y="1851"/>
                    <a:pt x="2084" y="1851"/>
                  </a:cubicBezTo>
                  <a:cubicBezTo>
                    <a:pt x="2084" y="1851"/>
                    <a:pt x="2084" y="1851"/>
                    <a:pt x="2084" y="1851"/>
                  </a:cubicBezTo>
                  <a:cubicBezTo>
                    <a:pt x="2105" y="1835"/>
                    <a:pt x="2116" y="1810"/>
                    <a:pt x="2114" y="1781"/>
                  </a:cubicBezTo>
                  <a:cubicBezTo>
                    <a:pt x="2110" y="1755"/>
                    <a:pt x="2110" y="1729"/>
                    <a:pt x="2110" y="1709"/>
                  </a:cubicBezTo>
                  <a:cubicBezTo>
                    <a:pt x="2126" y="1705"/>
                    <a:pt x="2150" y="1698"/>
                    <a:pt x="2175" y="1687"/>
                  </a:cubicBezTo>
                  <a:cubicBezTo>
                    <a:pt x="2193" y="1679"/>
                    <a:pt x="2206" y="1664"/>
                    <a:pt x="2211" y="1645"/>
                  </a:cubicBezTo>
                  <a:cubicBezTo>
                    <a:pt x="2228" y="1592"/>
                    <a:pt x="2189" y="1518"/>
                    <a:pt x="2121" y="1401"/>
                  </a:cubicBezTo>
                  <a:close/>
                  <a:moveTo>
                    <a:pt x="267" y="626"/>
                  </a:moveTo>
                  <a:cubicBezTo>
                    <a:pt x="232" y="612"/>
                    <a:pt x="200" y="591"/>
                    <a:pt x="173" y="564"/>
                  </a:cubicBezTo>
                  <a:cubicBezTo>
                    <a:pt x="66" y="456"/>
                    <a:pt x="66" y="281"/>
                    <a:pt x="173" y="173"/>
                  </a:cubicBezTo>
                  <a:cubicBezTo>
                    <a:pt x="226" y="121"/>
                    <a:pt x="295" y="93"/>
                    <a:pt x="369" y="93"/>
                  </a:cubicBezTo>
                  <a:cubicBezTo>
                    <a:pt x="443" y="93"/>
                    <a:pt x="512" y="121"/>
                    <a:pt x="564" y="173"/>
                  </a:cubicBezTo>
                  <a:cubicBezTo>
                    <a:pt x="565" y="174"/>
                    <a:pt x="565" y="175"/>
                    <a:pt x="566" y="176"/>
                  </a:cubicBezTo>
                  <a:cubicBezTo>
                    <a:pt x="582" y="193"/>
                    <a:pt x="582" y="193"/>
                    <a:pt x="582" y="193"/>
                  </a:cubicBezTo>
                  <a:cubicBezTo>
                    <a:pt x="673" y="303"/>
                    <a:pt x="665" y="463"/>
                    <a:pt x="564" y="564"/>
                  </a:cubicBezTo>
                  <a:cubicBezTo>
                    <a:pt x="512" y="616"/>
                    <a:pt x="443" y="645"/>
                    <a:pt x="369" y="645"/>
                  </a:cubicBezTo>
                  <a:cubicBezTo>
                    <a:pt x="337" y="645"/>
                    <a:pt x="305" y="639"/>
                    <a:pt x="275" y="629"/>
                  </a:cubicBezTo>
                  <a:cubicBezTo>
                    <a:pt x="273" y="627"/>
                    <a:pt x="270" y="626"/>
                    <a:pt x="267" y="626"/>
                  </a:cubicBezTo>
                  <a:close/>
                  <a:moveTo>
                    <a:pt x="2022" y="1782"/>
                  </a:moveTo>
                  <a:cubicBezTo>
                    <a:pt x="1995" y="1800"/>
                    <a:pt x="1995" y="1800"/>
                    <a:pt x="1995" y="1800"/>
                  </a:cubicBezTo>
                  <a:cubicBezTo>
                    <a:pt x="1976" y="1812"/>
                    <a:pt x="1969" y="1836"/>
                    <a:pt x="1978" y="1857"/>
                  </a:cubicBezTo>
                  <a:cubicBezTo>
                    <a:pt x="1990" y="1883"/>
                    <a:pt x="1990" y="1883"/>
                    <a:pt x="1990" y="1883"/>
                  </a:cubicBezTo>
                  <a:cubicBezTo>
                    <a:pt x="1985" y="1892"/>
                    <a:pt x="1976" y="1902"/>
                    <a:pt x="1964" y="1912"/>
                  </a:cubicBezTo>
                  <a:cubicBezTo>
                    <a:pt x="1960" y="1915"/>
                    <a:pt x="1958" y="1918"/>
                    <a:pt x="1956" y="1922"/>
                  </a:cubicBezTo>
                  <a:cubicBezTo>
                    <a:pt x="1949" y="1932"/>
                    <a:pt x="1929" y="1970"/>
                    <a:pt x="1946" y="2022"/>
                  </a:cubicBezTo>
                  <a:cubicBezTo>
                    <a:pt x="1952" y="2042"/>
                    <a:pt x="1954" y="2071"/>
                    <a:pt x="1945" y="2087"/>
                  </a:cubicBezTo>
                  <a:cubicBezTo>
                    <a:pt x="1944" y="2089"/>
                    <a:pt x="1939" y="2097"/>
                    <a:pt x="1922" y="2101"/>
                  </a:cubicBezTo>
                  <a:cubicBezTo>
                    <a:pt x="1906" y="2104"/>
                    <a:pt x="1889" y="2106"/>
                    <a:pt x="1869" y="2106"/>
                  </a:cubicBezTo>
                  <a:cubicBezTo>
                    <a:pt x="1848" y="2106"/>
                    <a:pt x="1826" y="2104"/>
                    <a:pt x="1800" y="2102"/>
                  </a:cubicBezTo>
                  <a:cubicBezTo>
                    <a:pt x="1767" y="2099"/>
                    <a:pt x="1767" y="2099"/>
                    <a:pt x="1767" y="2099"/>
                  </a:cubicBezTo>
                  <a:cubicBezTo>
                    <a:pt x="1704" y="2094"/>
                    <a:pt x="1644" y="2117"/>
                    <a:pt x="1600" y="2162"/>
                  </a:cubicBezTo>
                  <a:cubicBezTo>
                    <a:pt x="1562" y="2201"/>
                    <a:pt x="1539" y="2253"/>
                    <a:pt x="1535" y="2309"/>
                  </a:cubicBezTo>
                  <a:cubicBezTo>
                    <a:pt x="818" y="2309"/>
                    <a:pt x="818" y="2309"/>
                    <a:pt x="818" y="2309"/>
                  </a:cubicBezTo>
                  <a:cubicBezTo>
                    <a:pt x="825" y="2283"/>
                    <a:pt x="832" y="2257"/>
                    <a:pt x="836" y="2243"/>
                  </a:cubicBezTo>
                  <a:cubicBezTo>
                    <a:pt x="898" y="1995"/>
                    <a:pt x="856" y="1755"/>
                    <a:pt x="710" y="1530"/>
                  </a:cubicBezTo>
                  <a:cubicBezTo>
                    <a:pt x="621" y="1392"/>
                    <a:pt x="534" y="1182"/>
                    <a:pt x="619" y="960"/>
                  </a:cubicBezTo>
                  <a:cubicBezTo>
                    <a:pt x="858" y="1113"/>
                    <a:pt x="858" y="1113"/>
                    <a:pt x="858" y="1113"/>
                  </a:cubicBezTo>
                  <a:cubicBezTo>
                    <a:pt x="856" y="1118"/>
                    <a:pt x="855" y="1124"/>
                    <a:pt x="855" y="1129"/>
                  </a:cubicBezTo>
                  <a:cubicBezTo>
                    <a:pt x="855" y="1259"/>
                    <a:pt x="855" y="1259"/>
                    <a:pt x="855" y="1259"/>
                  </a:cubicBezTo>
                  <a:cubicBezTo>
                    <a:pt x="855" y="1283"/>
                    <a:pt x="873" y="1303"/>
                    <a:pt x="897" y="1305"/>
                  </a:cubicBezTo>
                  <a:cubicBezTo>
                    <a:pt x="981" y="1312"/>
                    <a:pt x="981" y="1312"/>
                    <a:pt x="981" y="1312"/>
                  </a:cubicBezTo>
                  <a:cubicBezTo>
                    <a:pt x="987" y="1331"/>
                    <a:pt x="994" y="1348"/>
                    <a:pt x="1003" y="1364"/>
                  </a:cubicBezTo>
                  <a:cubicBezTo>
                    <a:pt x="948" y="1429"/>
                    <a:pt x="948" y="1429"/>
                    <a:pt x="948" y="1429"/>
                  </a:cubicBezTo>
                  <a:cubicBezTo>
                    <a:pt x="933" y="1447"/>
                    <a:pt x="934" y="1474"/>
                    <a:pt x="951" y="1491"/>
                  </a:cubicBezTo>
                  <a:cubicBezTo>
                    <a:pt x="1043" y="1583"/>
                    <a:pt x="1043" y="1583"/>
                    <a:pt x="1043" y="1583"/>
                  </a:cubicBezTo>
                  <a:cubicBezTo>
                    <a:pt x="1052" y="1592"/>
                    <a:pt x="1063" y="1597"/>
                    <a:pt x="1076" y="1597"/>
                  </a:cubicBezTo>
                  <a:cubicBezTo>
                    <a:pt x="1086" y="1597"/>
                    <a:pt x="1097" y="1593"/>
                    <a:pt x="1105" y="1586"/>
                  </a:cubicBezTo>
                  <a:cubicBezTo>
                    <a:pt x="1170" y="1531"/>
                    <a:pt x="1170" y="1531"/>
                    <a:pt x="1170" y="1531"/>
                  </a:cubicBezTo>
                  <a:cubicBezTo>
                    <a:pt x="1186" y="1540"/>
                    <a:pt x="1203" y="1547"/>
                    <a:pt x="1222" y="1553"/>
                  </a:cubicBezTo>
                  <a:cubicBezTo>
                    <a:pt x="1229" y="1637"/>
                    <a:pt x="1229" y="1637"/>
                    <a:pt x="1229" y="1637"/>
                  </a:cubicBezTo>
                  <a:cubicBezTo>
                    <a:pt x="1231" y="1661"/>
                    <a:pt x="1252" y="1679"/>
                    <a:pt x="1275" y="1679"/>
                  </a:cubicBezTo>
                  <a:cubicBezTo>
                    <a:pt x="1405" y="1679"/>
                    <a:pt x="1405" y="1679"/>
                    <a:pt x="1405" y="1679"/>
                  </a:cubicBezTo>
                  <a:cubicBezTo>
                    <a:pt x="1428" y="1679"/>
                    <a:pt x="1449" y="1661"/>
                    <a:pt x="1451" y="1637"/>
                  </a:cubicBezTo>
                  <a:cubicBezTo>
                    <a:pt x="1458" y="1553"/>
                    <a:pt x="1458" y="1553"/>
                    <a:pt x="1458" y="1553"/>
                  </a:cubicBezTo>
                  <a:cubicBezTo>
                    <a:pt x="1477" y="1547"/>
                    <a:pt x="1494" y="1540"/>
                    <a:pt x="1510" y="1531"/>
                  </a:cubicBezTo>
                  <a:cubicBezTo>
                    <a:pt x="1575" y="1586"/>
                    <a:pt x="1575" y="1586"/>
                    <a:pt x="1575" y="1586"/>
                  </a:cubicBezTo>
                  <a:cubicBezTo>
                    <a:pt x="1583" y="1593"/>
                    <a:pt x="1594" y="1597"/>
                    <a:pt x="1604" y="1597"/>
                  </a:cubicBezTo>
                  <a:cubicBezTo>
                    <a:pt x="1617" y="1597"/>
                    <a:pt x="1628" y="1592"/>
                    <a:pt x="1637" y="1583"/>
                  </a:cubicBezTo>
                  <a:cubicBezTo>
                    <a:pt x="1729" y="1491"/>
                    <a:pt x="1729" y="1491"/>
                    <a:pt x="1729" y="1491"/>
                  </a:cubicBezTo>
                  <a:cubicBezTo>
                    <a:pt x="1746" y="1474"/>
                    <a:pt x="1747" y="1448"/>
                    <a:pt x="1732" y="1429"/>
                  </a:cubicBezTo>
                  <a:cubicBezTo>
                    <a:pt x="1677" y="1364"/>
                    <a:pt x="1677" y="1364"/>
                    <a:pt x="1677" y="1364"/>
                  </a:cubicBezTo>
                  <a:cubicBezTo>
                    <a:pt x="1686" y="1348"/>
                    <a:pt x="1693" y="1331"/>
                    <a:pt x="1699" y="1312"/>
                  </a:cubicBezTo>
                  <a:cubicBezTo>
                    <a:pt x="1783" y="1305"/>
                    <a:pt x="1783" y="1305"/>
                    <a:pt x="1783" y="1305"/>
                  </a:cubicBezTo>
                  <a:cubicBezTo>
                    <a:pt x="1807" y="1303"/>
                    <a:pt x="1825" y="1282"/>
                    <a:pt x="1825" y="1259"/>
                  </a:cubicBezTo>
                  <a:cubicBezTo>
                    <a:pt x="1825" y="1129"/>
                    <a:pt x="1825" y="1129"/>
                    <a:pt x="1825" y="1129"/>
                  </a:cubicBezTo>
                  <a:cubicBezTo>
                    <a:pt x="1825" y="1105"/>
                    <a:pt x="1807" y="1085"/>
                    <a:pt x="1783" y="1083"/>
                  </a:cubicBezTo>
                  <a:cubicBezTo>
                    <a:pt x="1699" y="1076"/>
                    <a:pt x="1699" y="1076"/>
                    <a:pt x="1699" y="1076"/>
                  </a:cubicBezTo>
                  <a:cubicBezTo>
                    <a:pt x="1693" y="1057"/>
                    <a:pt x="1686" y="1040"/>
                    <a:pt x="1677" y="1024"/>
                  </a:cubicBezTo>
                  <a:cubicBezTo>
                    <a:pt x="1732" y="959"/>
                    <a:pt x="1732" y="959"/>
                    <a:pt x="1732" y="959"/>
                  </a:cubicBezTo>
                  <a:cubicBezTo>
                    <a:pt x="1747" y="941"/>
                    <a:pt x="1746" y="913"/>
                    <a:pt x="1729" y="897"/>
                  </a:cubicBezTo>
                  <a:cubicBezTo>
                    <a:pt x="1637" y="805"/>
                    <a:pt x="1637" y="805"/>
                    <a:pt x="1637" y="805"/>
                  </a:cubicBezTo>
                  <a:cubicBezTo>
                    <a:pt x="1629" y="796"/>
                    <a:pt x="1617" y="791"/>
                    <a:pt x="1604" y="791"/>
                  </a:cubicBezTo>
                  <a:cubicBezTo>
                    <a:pt x="1594" y="791"/>
                    <a:pt x="1583" y="795"/>
                    <a:pt x="1575" y="802"/>
                  </a:cubicBezTo>
                  <a:cubicBezTo>
                    <a:pt x="1510" y="856"/>
                    <a:pt x="1510" y="856"/>
                    <a:pt x="1510" y="856"/>
                  </a:cubicBezTo>
                  <a:cubicBezTo>
                    <a:pt x="1494" y="848"/>
                    <a:pt x="1477" y="841"/>
                    <a:pt x="1458" y="835"/>
                  </a:cubicBezTo>
                  <a:cubicBezTo>
                    <a:pt x="1451" y="751"/>
                    <a:pt x="1451" y="751"/>
                    <a:pt x="1451" y="751"/>
                  </a:cubicBezTo>
                  <a:cubicBezTo>
                    <a:pt x="1449" y="727"/>
                    <a:pt x="1428" y="708"/>
                    <a:pt x="1405" y="708"/>
                  </a:cubicBezTo>
                  <a:cubicBezTo>
                    <a:pt x="1275" y="708"/>
                    <a:pt x="1275" y="708"/>
                    <a:pt x="1275" y="708"/>
                  </a:cubicBezTo>
                  <a:cubicBezTo>
                    <a:pt x="1251" y="708"/>
                    <a:pt x="1231" y="727"/>
                    <a:pt x="1229" y="751"/>
                  </a:cubicBezTo>
                  <a:cubicBezTo>
                    <a:pt x="1227" y="775"/>
                    <a:pt x="1227" y="775"/>
                    <a:pt x="1227" y="775"/>
                  </a:cubicBezTo>
                  <a:cubicBezTo>
                    <a:pt x="1038" y="564"/>
                    <a:pt x="1038" y="564"/>
                    <a:pt x="1038" y="564"/>
                  </a:cubicBezTo>
                  <a:cubicBezTo>
                    <a:pt x="1134" y="529"/>
                    <a:pt x="1242" y="511"/>
                    <a:pt x="1357" y="511"/>
                  </a:cubicBezTo>
                  <a:cubicBezTo>
                    <a:pt x="1378" y="511"/>
                    <a:pt x="1400" y="511"/>
                    <a:pt x="1422" y="513"/>
                  </a:cubicBezTo>
                  <a:cubicBezTo>
                    <a:pt x="1600" y="523"/>
                    <a:pt x="1761" y="590"/>
                    <a:pt x="1876" y="700"/>
                  </a:cubicBezTo>
                  <a:cubicBezTo>
                    <a:pt x="2014" y="832"/>
                    <a:pt x="2045" y="980"/>
                    <a:pt x="2047" y="1081"/>
                  </a:cubicBezTo>
                  <a:cubicBezTo>
                    <a:pt x="2048" y="1129"/>
                    <a:pt x="2036" y="1180"/>
                    <a:pt x="2013" y="1232"/>
                  </a:cubicBezTo>
                  <a:cubicBezTo>
                    <a:pt x="1987" y="1292"/>
                    <a:pt x="1987" y="1351"/>
                    <a:pt x="2016" y="1402"/>
                  </a:cubicBezTo>
                  <a:cubicBezTo>
                    <a:pt x="2021" y="1410"/>
                    <a:pt x="2026" y="1420"/>
                    <a:pt x="2032" y="1430"/>
                  </a:cubicBezTo>
                  <a:cubicBezTo>
                    <a:pt x="2045" y="1453"/>
                    <a:pt x="2045" y="1453"/>
                    <a:pt x="2045" y="1453"/>
                  </a:cubicBezTo>
                  <a:cubicBezTo>
                    <a:pt x="2066" y="1490"/>
                    <a:pt x="2114" y="1574"/>
                    <a:pt x="2123" y="1609"/>
                  </a:cubicBezTo>
                  <a:cubicBezTo>
                    <a:pt x="2094" y="1620"/>
                    <a:pt x="2064" y="1626"/>
                    <a:pt x="2060" y="1626"/>
                  </a:cubicBezTo>
                  <a:cubicBezTo>
                    <a:pt x="2059" y="1626"/>
                    <a:pt x="2059" y="1626"/>
                    <a:pt x="2059" y="1626"/>
                  </a:cubicBezTo>
                  <a:cubicBezTo>
                    <a:pt x="2038" y="1630"/>
                    <a:pt x="2022" y="1647"/>
                    <a:pt x="2020" y="1668"/>
                  </a:cubicBezTo>
                  <a:cubicBezTo>
                    <a:pt x="2019" y="1674"/>
                    <a:pt x="2016" y="1728"/>
                    <a:pt x="2022" y="1782"/>
                  </a:cubicBezTo>
                  <a:close/>
                  <a:moveTo>
                    <a:pt x="685" y="689"/>
                  </a:moveTo>
                  <a:cubicBezTo>
                    <a:pt x="645" y="732"/>
                    <a:pt x="610" y="779"/>
                    <a:pt x="582" y="826"/>
                  </a:cubicBezTo>
                  <a:cubicBezTo>
                    <a:pt x="435" y="731"/>
                    <a:pt x="435" y="731"/>
                    <a:pt x="435" y="731"/>
                  </a:cubicBezTo>
                  <a:cubicBezTo>
                    <a:pt x="509" y="718"/>
                    <a:pt x="575" y="683"/>
                    <a:pt x="629" y="629"/>
                  </a:cubicBezTo>
                  <a:cubicBezTo>
                    <a:pt x="699" y="559"/>
                    <a:pt x="738" y="465"/>
                    <a:pt x="737" y="366"/>
                  </a:cubicBezTo>
                  <a:cubicBezTo>
                    <a:pt x="886" y="532"/>
                    <a:pt x="886" y="532"/>
                    <a:pt x="886" y="532"/>
                  </a:cubicBezTo>
                  <a:cubicBezTo>
                    <a:pt x="812" y="573"/>
                    <a:pt x="744" y="626"/>
                    <a:pt x="685" y="689"/>
                  </a:cubicBezTo>
                  <a:close/>
                  <a:moveTo>
                    <a:pt x="947" y="1217"/>
                  </a:moveTo>
                  <a:cubicBezTo>
                    <a:pt x="947" y="1172"/>
                    <a:pt x="947" y="1172"/>
                    <a:pt x="947" y="1172"/>
                  </a:cubicBezTo>
                  <a:cubicBezTo>
                    <a:pt x="949" y="1172"/>
                    <a:pt x="949" y="1172"/>
                    <a:pt x="949" y="1172"/>
                  </a:cubicBezTo>
                  <a:cubicBezTo>
                    <a:pt x="1034" y="1227"/>
                    <a:pt x="1034" y="1227"/>
                    <a:pt x="1034" y="1227"/>
                  </a:cubicBezTo>
                  <a:cubicBezTo>
                    <a:pt x="1030" y="1225"/>
                    <a:pt x="1025" y="1224"/>
                    <a:pt x="1021" y="1223"/>
                  </a:cubicBezTo>
                  <a:lnTo>
                    <a:pt x="947" y="1217"/>
                  </a:lnTo>
                  <a:close/>
                  <a:moveTo>
                    <a:pt x="1414" y="1268"/>
                  </a:moveTo>
                  <a:cubicBezTo>
                    <a:pt x="1394" y="1288"/>
                    <a:pt x="1368" y="1298"/>
                    <a:pt x="1340" y="1298"/>
                  </a:cubicBezTo>
                  <a:cubicBezTo>
                    <a:pt x="1312" y="1298"/>
                    <a:pt x="1286" y="1288"/>
                    <a:pt x="1267" y="1268"/>
                  </a:cubicBezTo>
                  <a:cubicBezTo>
                    <a:pt x="1266" y="1268"/>
                    <a:pt x="1266" y="1268"/>
                    <a:pt x="1266" y="1268"/>
                  </a:cubicBezTo>
                  <a:cubicBezTo>
                    <a:pt x="1226" y="1227"/>
                    <a:pt x="1226" y="1161"/>
                    <a:pt x="1266" y="1121"/>
                  </a:cubicBezTo>
                  <a:cubicBezTo>
                    <a:pt x="1286" y="1101"/>
                    <a:pt x="1312" y="1090"/>
                    <a:pt x="1340" y="1090"/>
                  </a:cubicBezTo>
                  <a:cubicBezTo>
                    <a:pt x="1368" y="1090"/>
                    <a:pt x="1394" y="1101"/>
                    <a:pt x="1414" y="1121"/>
                  </a:cubicBezTo>
                  <a:cubicBezTo>
                    <a:pt x="1454" y="1161"/>
                    <a:pt x="1454" y="1227"/>
                    <a:pt x="1414" y="1268"/>
                  </a:cubicBezTo>
                  <a:close/>
                  <a:moveTo>
                    <a:pt x="1479" y="1333"/>
                  </a:moveTo>
                  <a:cubicBezTo>
                    <a:pt x="1555" y="1257"/>
                    <a:pt x="1555" y="1132"/>
                    <a:pt x="1479" y="1056"/>
                  </a:cubicBezTo>
                  <a:cubicBezTo>
                    <a:pt x="1479" y="1056"/>
                    <a:pt x="1478" y="1055"/>
                    <a:pt x="1478" y="1055"/>
                  </a:cubicBezTo>
                  <a:cubicBezTo>
                    <a:pt x="1312" y="869"/>
                    <a:pt x="1312" y="869"/>
                    <a:pt x="1312" y="869"/>
                  </a:cubicBezTo>
                  <a:cubicBezTo>
                    <a:pt x="1317" y="801"/>
                    <a:pt x="1317" y="801"/>
                    <a:pt x="1317" y="801"/>
                  </a:cubicBezTo>
                  <a:cubicBezTo>
                    <a:pt x="1363" y="801"/>
                    <a:pt x="1363" y="801"/>
                    <a:pt x="1363" y="801"/>
                  </a:cubicBezTo>
                  <a:cubicBezTo>
                    <a:pt x="1369" y="875"/>
                    <a:pt x="1369" y="875"/>
                    <a:pt x="1369" y="875"/>
                  </a:cubicBezTo>
                  <a:cubicBezTo>
                    <a:pt x="1371" y="895"/>
                    <a:pt x="1385" y="912"/>
                    <a:pt x="1404" y="916"/>
                  </a:cubicBezTo>
                  <a:cubicBezTo>
                    <a:pt x="1436" y="923"/>
                    <a:pt x="1465" y="935"/>
                    <a:pt x="1491" y="952"/>
                  </a:cubicBezTo>
                  <a:cubicBezTo>
                    <a:pt x="1499" y="957"/>
                    <a:pt x="1507" y="959"/>
                    <a:pt x="1516" y="959"/>
                  </a:cubicBezTo>
                  <a:cubicBezTo>
                    <a:pt x="1527" y="959"/>
                    <a:pt x="1537" y="955"/>
                    <a:pt x="1545" y="948"/>
                  </a:cubicBezTo>
                  <a:cubicBezTo>
                    <a:pt x="1602" y="901"/>
                    <a:pt x="1602" y="901"/>
                    <a:pt x="1602" y="901"/>
                  </a:cubicBezTo>
                  <a:cubicBezTo>
                    <a:pt x="1634" y="933"/>
                    <a:pt x="1634" y="933"/>
                    <a:pt x="1634" y="933"/>
                  </a:cubicBezTo>
                  <a:cubicBezTo>
                    <a:pt x="1586" y="989"/>
                    <a:pt x="1586" y="989"/>
                    <a:pt x="1586" y="989"/>
                  </a:cubicBezTo>
                  <a:cubicBezTo>
                    <a:pt x="1573" y="1004"/>
                    <a:pt x="1572" y="1026"/>
                    <a:pt x="1582" y="1043"/>
                  </a:cubicBezTo>
                  <a:cubicBezTo>
                    <a:pt x="1599" y="1070"/>
                    <a:pt x="1611" y="1099"/>
                    <a:pt x="1618" y="1130"/>
                  </a:cubicBezTo>
                  <a:cubicBezTo>
                    <a:pt x="1623" y="1149"/>
                    <a:pt x="1639" y="1164"/>
                    <a:pt x="1659" y="1166"/>
                  </a:cubicBezTo>
                  <a:cubicBezTo>
                    <a:pt x="1733" y="1172"/>
                    <a:pt x="1733" y="1172"/>
                    <a:pt x="1733" y="1172"/>
                  </a:cubicBezTo>
                  <a:cubicBezTo>
                    <a:pt x="1733" y="1217"/>
                    <a:pt x="1733" y="1217"/>
                    <a:pt x="1733" y="1217"/>
                  </a:cubicBezTo>
                  <a:cubicBezTo>
                    <a:pt x="1659" y="1223"/>
                    <a:pt x="1659" y="1223"/>
                    <a:pt x="1659" y="1223"/>
                  </a:cubicBezTo>
                  <a:cubicBezTo>
                    <a:pt x="1639" y="1225"/>
                    <a:pt x="1623" y="1240"/>
                    <a:pt x="1618" y="1259"/>
                  </a:cubicBezTo>
                  <a:cubicBezTo>
                    <a:pt x="1611" y="1290"/>
                    <a:pt x="1599" y="1319"/>
                    <a:pt x="1582" y="1346"/>
                  </a:cubicBezTo>
                  <a:cubicBezTo>
                    <a:pt x="1572" y="1363"/>
                    <a:pt x="1573" y="1385"/>
                    <a:pt x="1586" y="1400"/>
                  </a:cubicBezTo>
                  <a:cubicBezTo>
                    <a:pt x="1634" y="1456"/>
                    <a:pt x="1634" y="1456"/>
                    <a:pt x="1634" y="1456"/>
                  </a:cubicBezTo>
                  <a:cubicBezTo>
                    <a:pt x="1602" y="1488"/>
                    <a:pt x="1602" y="1488"/>
                    <a:pt x="1602" y="1488"/>
                  </a:cubicBezTo>
                  <a:cubicBezTo>
                    <a:pt x="1545" y="1440"/>
                    <a:pt x="1545" y="1440"/>
                    <a:pt x="1545" y="1440"/>
                  </a:cubicBezTo>
                  <a:cubicBezTo>
                    <a:pt x="1537" y="1433"/>
                    <a:pt x="1526" y="1429"/>
                    <a:pt x="1516" y="1429"/>
                  </a:cubicBezTo>
                  <a:cubicBezTo>
                    <a:pt x="1507" y="1429"/>
                    <a:pt x="1498" y="1432"/>
                    <a:pt x="1491" y="1437"/>
                  </a:cubicBezTo>
                  <a:cubicBezTo>
                    <a:pt x="1465" y="1453"/>
                    <a:pt x="1436" y="1465"/>
                    <a:pt x="1405" y="1473"/>
                  </a:cubicBezTo>
                  <a:cubicBezTo>
                    <a:pt x="1385" y="1477"/>
                    <a:pt x="1371" y="1493"/>
                    <a:pt x="1369" y="1513"/>
                  </a:cubicBezTo>
                  <a:cubicBezTo>
                    <a:pt x="1363" y="1587"/>
                    <a:pt x="1363" y="1587"/>
                    <a:pt x="1363" y="1587"/>
                  </a:cubicBezTo>
                  <a:cubicBezTo>
                    <a:pt x="1317" y="1587"/>
                    <a:pt x="1317" y="1587"/>
                    <a:pt x="1317" y="1587"/>
                  </a:cubicBezTo>
                  <a:cubicBezTo>
                    <a:pt x="1311" y="1513"/>
                    <a:pt x="1311" y="1513"/>
                    <a:pt x="1311" y="1513"/>
                  </a:cubicBezTo>
                  <a:cubicBezTo>
                    <a:pt x="1309" y="1493"/>
                    <a:pt x="1295" y="1477"/>
                    <a:pt x="1275" y="1473"/>
                  </a:cubicBezTo>
                  <a:cubicBezTo>
                    <a:pt x="1244" y="1465"/>
                    <a:pt x="1216" y="1453"/>
                    <a:pt x="1189" y="1437"/>
                  </a:cubicBezTo>
                  <a:cubicBezTo>
                    <a:pt x="1182" y="1432"/>
                    <a:pt x="1173" y="1429"/>
                    <a:pt x="1164" y="1429"/>
                  </a:cubicBezTo>
                  <a:cubicBezTo>
                    <a:pt x="1154" y="1429"/>
                    <a:pt x="1143" y="1433"/>
                    <a:pt x="1135" y="1440"/>
                  </a:cubicBezTo>
                  <a:cubicBezTo>
                    <a:pt x="1078" y="1488"/>
                    <a:pt x="1078" y="1488"/>
                    <a:pt x="1078" y="1488"/>
                  </a:cubicBezTo>
                  <a:cubicBezTo>
                    <a:pt x="1046" y="1456"/>
                    <a:pt x="1046" y="1456"/>
                    <a:pt x="1046" y="1456"/>
                  </a:cubicBezTo>
                  <a:cubicBezTo>
                    <a:pt x="1094" y="1400"/>
                    <a:pt x="1094" y="1400"/>
                    <a:pt x="1094" y="1400"/>
                  </a:cubicBezTo>
                  <a:cubicBezTo>
                    <a:pt x="1106" y="1385"/>
                    <a:pt x="1108" y="1363"/>
                    <a:pt x="1098" y="1346"/>
                  </a:cubicBezTo>
                  <a:cubicBezTo>
                    <a:pt x="1081" y="1319"/>
                    <a:pt x="1069" y="1290"/>
                    <a:pt x="1062" y="1259"/>
                  </a:cubicBezTo>
                  <a:cubicBezTo>
                    <a:pt x="1060" y="1250"/>
                    <a:pt x="1055" y="1242"/>
                    <a:pt x="1049" y="1236"/>
                  </a:cubicBezTo>
                  <a:cubicBezTo>
                    <a:pt x="1205" y="1337"/>
                    <a:pt x="1205" y="1337"/>
                    <a:pt x="1205" y="1337"/>
                  </a:cubicBezTo>
                  <a:cubicBezTo>
                    <a:pt x="1242" y="1372"/>
                    <a:pt x="1290" y="1391"/>
                    <a:pt x="1340" y="1391"/>
                  </a:cubicBezTo>
                  <a:cubicBezTo>
                    <a:pt x="1392" y="1391"/>
                    <a:pt x="1442" y="1370"/>
                    <a:pt x="1479" y="1333"/>
                  </a:cubicBezTo>
                  <a:close/>
                  <a:moveTo>
                    <a:pt x="1201" y="1056"/>
                  </a:moveTo>
                  <a:cubicBezTo>
                    <a:pt x="1166" y="1091"/>
                    <a:pt x="1146" y="1138"/>
                    <a:pt x="1144" y="1188"/>
                  </a:cubicBezTo>
                  <a:cubicBezTo>
                    <a:pt x="1060" y="1134"/>
                    <a:pt x="1060" y="1134"/>
                    <a:pt x="1060" y="1134"/>
                  </a:cubicBezTo>
                  <a:cubicBezTo>
                    <a:pt x="1061" y="1133"/>
                    <a:pt x="1061" y="1131"/>
                    <a:pt x="1062" y="1130"/>
                  </a:cubicBezTo>
                  <a:cubicBezTo>
                    <a:pt x="1069" y="1099"/>
                    <a:pt x="1081" y="1070"/>
                    <a:pt x="1098" y="1043"/>
                  </a:cubicBezTo>
                  <a:cubicBezTo>
                    <a:pt x="1108" y="1026"/>
                    <a:pt x="1106" y="1004"/>
                    <a:pt x="1094" y="989"/>
                  </a:cubicBezTo>
                  <a:cubicBezTo>
                    <a:pt x="1046" y="933"/>
                    <a:pt x="1046" y="933"/>
                    <a:pt x="1046" y="933"/>
                  </a:cubicBezTo>
                  <a:cubicBezTo>
                    <a:pt x="1078" y="901"/>
                    <a:pt x="1078" y="901"/>
                    <a:pt x="1078" y="901"/>
                  </a:cubicBezTo>
                  <a:cubicBezTo>
                    <a:pt x="1135" y="948"/>
                    <a:pt x="1135" y="948"/>
                    <a:pt x="1135" y="948"/>
                  </a:cubicBezTo>
                  <a:cubicBezTo>
                    <a:pt x="1143" y="955"/>
                    <a:pt x="1154" y="959"/>
                    <a:pt x="1164" y="959"/>
                  </a:cubicBezTo>
                  <a:cubicBezTo>
                    <a:pt x="1173" y="959"/>
                    <a:pt x="1182" y="957"/>
                    <a:pt x="1189" y="952"/>
                  </a:cubicBezTo>
                  <a:cubicBezTo>
                    <a:pt x="1205" y="942"/>
                    <a:pt x="1222" y="934"/>
                    <a:pt x="1240" y="927"/>
                  </a:cubicBezTo>
                  <a:cubicBezTo>
                    <a:pt x="1307" y="1001"/>
                    <a:pt x="1307" y="1001"/>
                    <a:pt x="1307" y="1001"/>
                  </a:cubicBezTo>
                  <a:cubicBezTo>
                    <a:pt x="1267" y="1008"/>
                    <a:pt x="1230" y="1027"/>
                    <a:pt x="1201" y="1056"/>
                  </a:cubicBezTo>
                  <a:close/>
                  <a:moveTo>
                    <a:pt x="1170" y="856"/>
                  </a:moveTo>
                  <a:cubicBezTo>
                    <a:pt x="1105" y="802"/>
                    <a:pt x="1105" y="802"/>
                    <a:pt x="1105" y="802"/>
                  </a:cubicBezTo>
                  <a:cubicBezTo>
                    <a:pt x="1097" y="795"/>
                    <a:pt x="1086" y="791"/>
                    <a:pt x="1076" y="791"/>
                  </a:cubicBezTo>
                  <a:cubicBezTo>
                    <a:pt x="1063" y="791"/>
                    <a:pt x="1052" y="796"/>
                    <a:pt x="1043" y="805"/>
                  </a:cubicBezTo>
                  <a:cubicBezTo>
                    <a:pt x="951" y="897"/>
                    <a:pt x="951" y="897"/>
                    <a:pt x="951" y="897"/>
                  </a:cubicBezTo>
                  <a:cubicBezTo>
                    <a:pt x="934" y="914"/>
                    <a:pt x="933" y="940"/>
                    <a:pt x="948" y="959"/>
                  </a:cubicBezTo>
                  <a:cubicBezTo>
                    <a:pt x="1003" y="1024"/>
                    <a:pt x="1003" y="1024"/>
                    <a:pt x="1003" y="1024"/>
                  </a:cubicBezTo>
                  <a:cubicBezTo>
                    <a:pt x="994" y="1040"/>
                    <a:pt x="987" y="1057"/>
                    <a:pt x="981" y="1076"/>
                  </a:cubicBezTo>
                  <a:cubicBezTo>
                    <a:pt x="972" y="1077"/>
                    <a:pt x="972" y="1077"/>
                    <a:pt x="972" y="1077"/>
                  </a:cubicBezTo>
                  <a:cubicBezTo>
                    <a:pt x="660" y="876"/>
                    <a:pt x="660" y="876"/>
                    <a:pt x="660" y="876"/>
                  </a:cubicBezTo>
                  <a:cubicBezTo>
                    <a:pt x="685" y="833"/>
                    <a:pt x="716" y="792"/>
                    <a:pt x="753" y="752"/>
                  </a:cubicBezTo>
                  <a:cubicBezTo>
                    <a:pt x="810" y="691"/>
                    <a:pt x="876" y="641"/>
                    <a:pt x="949" y="603"/>
                  </a:cubicBezTo>
                  <a:cubicBezTo>
                    <a:pt x="1174" y="854"/>
                    <a:pt x="1174" y="854"/>
                    <a:pt x="1174" y="854"/>
                  </a:cubicBezTo>
                  <a:cubicBezTo>
                    <a:pt x="1173" y="855"/>
                    <a:pt x="1171" y="856"/>
                    <a:pt x="1170" y="8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60" name="Freeform 43">
              <a:extLst>
                <a:ext uri="{FF2B5EF4-FFF2-40B4-BE49-F238E27FC236}">
                  <a16:creationId xmlns:a16="http://schemas.microsoft.com/office/drawing/2014/main" id="{96211A3D-0ACE-7318-BCC8-A0F03EA6AE30}"/>
                </a:ext>
              </a:extLst>
            </p:cNvPr>
            <p:cNvSpPr>
              <a:spLocks noEditPoints="1"/>
            </p:cNvSpPr>
            <p:nvPr/>
          </p:nvSpPr>
          <p:spPr bwMode="auto">
            <a:xfrm>
              <a:off x="11980863" y="458788"/>
              <a:ext cx="728662" cy="728663"/>
            </a:xfrm>
            <a:custGeom>
              <a:avLst/>
              <a:gdLst>
                <a:gd name="T0" fmla="*/ 394 w 462"/>
                <a:gd name="T1" fmla="*/ 394 h 462"/>
                <a:gd name="T2" fmla="*/ 462 w 462"/>
                <a:gd name="T3" fmla="*/ 231 h 462"/>
                <a:gd name="T4" fmla="*/ 394 w 462"/>
                <a:gd name="T5" fmla="*/ 67 h 462"/>
                <a:gd name="T6" fmla="*/ 231 w 462"/>
                <a:gd name="T7" fmla="*/ 0 h 462"/>
                <a:gd name="T8" fmla="*/ 67 w 462"/>
                <a:gd name="T9" fmla="*/ 67 h 462"/>
                <a:gd name="T10" fmla="*/ 0 w 462"/>
                <a:gd name="T11" fmla="*/ 231 h 462"/>
                <a:gd name="T12" fmla="*/ 67 w 462"/>
                <a:gd name="T13" fmla="*/ 394 h 462"/>
                <a:gd name="T14" fmla="*/ 231 w 462"/>
                <a:gd name="T15" fmla="*/ 462 h 462"/>
                <a:gd name="T16" fmla="*/ 394 w 462"/>
                <a:gd name="T17" fmla="*/ 394 h 462"/>
                <a:gd name="T18" fmla="*/ 231 w 462"/>
                <a:gd name="T19" fmla="*/ 92 h 462"/>
                <a:gd name="T20" fmla="*/ 329 w 462"/>
                <a:gd name="T21" fmla="*/ 132 h 462"/>
                <a:gd name="T22" fmla="*/ 370 w 462"/>
                <a:gd name="T23" fmla="*/ 231 h 462"/>
                <a:gd name="T24" fmla="*/ 329 w 462"/>
                <a:gd name="T25" fmla="*/ 329 h 462"/>
                <a:gd name="T26" fmla="*/ 231 w 462"/>
                <a:gd name="T27" fmla="*/ 370 h 462"/>
                <a:gd name="T28" fmla="*/ 133 w 462"/>
                <a:gd name="T29" fmla="*/ 329 h 462"/>
                <a:gd name="T30" fmla="*/ 92 w 462"/>
                <a:gd name="T31" fmla="*/ 231 h 462"/>
                <a:gd name="T32" fmla="*/ 132 w 462"/>
                <a:gd name="T33" fmla="*/ 133 h 462"/>
                <a:gd name="T34" fmla="*/ 231 w 462"/>
                <a:gd name="T35" fmla="*/ 9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2" h="462">
                  <a:moveTo>
                    <a:pt x="394" y="394"/>
                  </a:moveTo>
                  <a:cubicBezTo>
                    <a:pt x="438" y="350"/>
                    <a:pt x="462" y="292"/>
                    <a:pt x="462" y="231"/>
                  </a:cubicBezTo>
                  <a:cubicBezTo>
                    <a:pt x="462" y="169"/>
                    <a:pt x="438" y="111"/>
                    <a:pt x="394" y="67"/>
                  </a:cubicBezTo>
                  <a:cubicBezTo>
                    <a:pt x="350" y="24"/>
                    <a:pt x="292" y="0"/>
                    <a:pt x="231" y="0"/>
                  </a:cubicBezTo>
                  <a:cubicBezTo>
                    <a:pt x="169" y="0"/>
                    <a:pt x="111" y="24"/>
                    <a:pt x="67" y="67"/>
                  </a:cubicBezTo>
                  <a:cubicBezTo>
                    <a:pt x="24" y="111"/>
                    <a:pt x="0" y="169"/>
                    <a:pt x="0" y="231"/>
                  </a:cubicBezTo>
                  <a:cubicBezTo>
                    <a:pt x="0" y="292"/>
                    <a:pt x="24" y="350"/>
                    <a:pt x="67" y="394"/>
                  </a:cubicBezTo>
                  <a:cubicBezTo>
                    <a:pt x="111" y="438"/>
                    <a:pt x="169" y="462"/>
                    <a:pt x="231" y="462"/>
                  </a:cubicBezTo>
                  <a:cubicBezTo>
                    <a:pt x="293" y="462"/>
                    <a:pt x="351" y="438"/>
                    <a:pt x="394" y="394"/>
                  </a:cubicBezTo>
                  <a:close/>
                  <a:moveTo>
                    <a:pt x="231" y="92"/>
                  </a:moveTo>
                  <a:cubicBezTo>
                    <a:pt x="268" y="92"/>
                    <a:pt x="303" y="106"/>
                    <a:pt x="329" y="132"/>
                  </a:cubicBezTo>
                  <a:cubicBezTo>
                    <a:pt x="355" y="159"/>
                    <a:pt x="370" y="194"/>
                    <a:pt x="370" y="231"/>
                  </a:cubicBezTo>
                  <a:cubicBezTo>
                    <a:pt x="370" y="268"/>
                    <a:pt x="355" y="303"/>
                    <a:pt x="329" y="329"/>
                  </a:cubicBezTo>
                  <a:cubicBezTo>
                    <a:pt x="303" y="355"/>
                    <a:pt x="268" y="370"/>
                    <a:pt x="231" y="370"/>
                  </a:cubicBezTo>
                  <a:cubicBezTo>
                    <a:pt x="194" y="370"/>
                    <a:pt x="159" y="355"/>
                    <a:pt x="133" y="329"/>
                  </a:cubicBezTo>
                  <a:cubicBezTo>
                    <a:pt x="106" y="302"/>
                    <a:pt x="92" y="268"/>
                    <a:pt x="92" y="231"/>
                  </a:cubicBezTo>
                  <a:cubicBezTo>
                    <a:pt x="92" y="194"/>
                    <a:pt x="106" y="159"/>
                    <a:pt x="132" y="133"/>
                  </a:cubicBezTo>
                  <a:cubicBezTo>
                    <a:pt x="159" y="106"/>
                    <a:pt x="194" y="92"/>
                    <a:pt x="231" y="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sp>
        <p:nvSpPr>
          <p:cNvPr id="61" name="Oval 60">
            <a:extLst>
              <a:ext uri="{FF2B5EF4-FFF2-40B4-BE49-F238E27FC236}">
                <a16:creationId xmlns:a16="http://schemas.microsoft.com/office/drawing/2014/main" id="{3A48F004-7185-E2DD-ADD7-6C45A022A72F}"/>
              </a:ext>
            </a:extLst>
          </p:cNvPr>
          <p:cNvSpPr>
            <a:spLocks noChangeArrowheads="1"/>
          </p:cNvSpPr>
          <p:nvPr/>
        </p:nvSpPr>
        <p:spPr bwMode="auto">
          <a:xfrm>
            <a:off x="3653419" y="1357150"/>
            <a:ext cx="4842938" cy="4567338"/>
          </a:xfrm>
          <a:prstGeom prst="ellipse">
            <a:avLst/>
          </a:prstGeom>
          <a:noFill/>
          <a:ln w="50800">
            <a:solidFill>
              <a:srgbClr val="FAF0E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63" name="TextBox 62">
            <a:extLst>
              <a:ext uri="{FF2B5EF4-FFF2-40B4-BE49-F238E27FC236}">
                <a16:creationId xmlns:a16="http://schemas.microsoft.com/office/drawing/2014/main" id="{112E3CC0-F46F-B8B1-537A-FBC3D51759F3}"/>
              </a:ext>
            </a:extLst>
          </p:cNvPr>
          <p:cNvSpPr txBox="1"/>
          <p:nvPr/>
        </p:nvSpPr>
        <p:spPr>
          <a:xfrm>
            <a:off x="5414068" y="3282393"/>
            <a:ext cx="1332188" cy="76944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4400" b="1" i="0" u="none" strike="noStrike" kern="0" cap="none" spc="0" normalizeH="0" baseline="0" noProof="0">
                <a:ln>
                  <a:noFill/>
                </a:ln>
                <a:solidFill>
                  <a:srgbClr val="1E1404"/>
                </a:solidFill>
                <a:effectLst/>
                <a:uLnTx/>
                <a:uFillTx/>
              </a:rPr>
              <a:t>E</a:t>
            </a:r>
            <a:r>
              <a:rPr kumimoji="0" lang="en-IN" sz="1800" b="1" i="0" u="none" strike="noStrike" kern="0" cap="none" spc="0" normalizeH="0" baseline="0" noProof="0">
                <a:ln>
                  <a:noFill/>
                </a:ln>
                <a:solidFill>
                  <a:srgbClr val="1E1404"/>
                </a:solidFill>
                <a:effectLst/>
                <a:uLnTx/>
                <a:uFillTx/>
              </a:rPr>
              <a:t> </a:t>
            </a:r>
            <a:r>
              <a:rPr kumimoji="0" lang="en-IN" sz="4400" b="1" i="0" u="none" strike="noStrike" kern="0" cap="none" spc="0" normalizeH="0" baseline="0" noProof="0">
                <a:ln>
                  <a:noFill/>
                </a:ln>
                <a:solidFill>
                  <a:srgbClr val="1E1404"/>
                </a:solidFill>
                <a:effectLst/>
                <a:uLnTx/>
                <a:uFillTx/>
              </a:rPr>
              <a:t>I</a:t>
            </a:r>
          </a:p>
        </p:txBody>
      </p:sp>
      <p:sp>
        <p:nvSpPr>
          <p:cNvPr id="66" name="TextBox 65">
            <a:extLst>
              <a:ext uri="{FF2B5EF4-FFF2-40B4-BE49-F238E27FC236}">
                <a16:creationId xmlns:a16="http://schemas.microsoft.com/office/drawing/2014/main" id="{B0ABE0FE-012F-F2E7-F65E-E0BCD3F0337C}"/>
              </a:ext>
            </a:extLst>
          </p:cNvPr>
          <p:cNvSpPr txBox="1"/>
          <p:nvPr/>
        </p:nvSpPr>
        <p:spPr>
          <a:xfrm rot="16200000">
            <a:off x="-1353823" y="3454594"/>
            <a:ext cx="3313205" cy="400110"/>
          </a:xfrm>
          <a:prstGeom prst="rect">
            <a:avLst/>
          </a:prstGeom>
          <a:noFill/>
        </p:spPr>
        <p:txBody>
          <a:bodyPr wrap="square" rtlCol="0">
            <a:spAutoFit/>
          </a:bodyPr>
          <a:lstStyle/>
          <a:p>
            <a:pPr algn="ctr"/>
            <a:r>
              <a:rPr lang="en-US" sz="2000" b="1">
                <a:solidFill>
                  <a:srgbClr val="1E1404"/>
                </a:solidFill>
                <a:latin typeface="Segoe UI"/>
              </a:rPr>
              <a:t>PERSONAL COMPETENCE</a:t>
            </a:r>
          </a:p>
        </p:txBody>
      </p:sp>
      <p:sp>
        <p:nvSpPr>
          <p:cNvPr id="67" name="TextBox 66">
            <a:extLst>
              <a:ext uri="{FF2B5EF4-FFF2-40B4-BE49-F238E27FC236}">
                <a16:creationId xmlns:a16="http://schemas.microsoft.com/office/drawing/2014/main" id="{47155C1B-BB88-B4AB-E1BB-BD44A81C05C7}"/>
              </a:ext>
            </a:extLst>
          </p:cNvPr>
          <p:cNvSpPr txBox="1"/>
          <p:nvPr/>
        </p:nvSpPr>
        <p:spPr>
          <a:xfrm rot="5400000">
            <a:off x="10303663" y="3516416"/>
            <a:ext cx="3313205" cy="400110"/>
          </a:xfrm>
          <a:prstGeom prst="rect">
            <a:avLst/>
          </a:prstGeom>
          <a:noFill/>
        </p:spPr>
        <p:txBody>
          <a:bodyPr wrap="square" rtlCol="0">
            <a:spAutoFit/>
          </a:bodyPr>
          <a:lstStyle/>
          <a:p>
            <a:pPr algn="ctr"/>
            <a:r>
              <a:rPr lang="en-US" sz="2000" b="1">
                <a:solidFill>
                  <a:srgbClr val="1E1404"/>
                </a:solidFill>
                <a:latin typeface="Segoe UI"/>
              </a:rPr>
              <a:t>SOCIAL COMPETENCE</a:t>
            </a:r>
          </a:p>
        </p:txBody>
      </p:sp>
      <p:sp>
        <p:nvSpPr>
          <p:cNvPr id="6" name="TextBox 5">
            <a:extLst>
              <a:ext uri="{FF2B5EF4-FFF2-40B4-BE49-F238E27FC236}">
                <a16:creationId xmlns:a16="http://schemas.microsoft.com/office/drawing/2014/main" id="{C4E556D4-77A1-E660-9ABE-DEB0AF0457AA}"/>
              </a:ext>
            </a:extLst>
          </p:cNvPr>
          <p:cNvSpPr txBox="1"/>
          <p:nvPr/>
        </p:nvSpPr>
        <p:spPr>
          <a:xfrm rot="2737137">
            <a:off x="4055461" y="1736011"/>
            <a:ext cx="3933720" cy="3851690"/>
          </a:xfrm>
          <a:prstGeom prst="rect">
            <a:avLst/>
          </a:prstGeom>
          <a:noFill/>
        </p:spPr>
        <p:txBody>
          <a:bodyPr wrap="square" rtlCol="0" anchor="ctr">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E851D5"/>
                </a:solidFill>
                <a:effectLst/>
                <a:uLnTx/>
                <a:uFillTx/>
              </a:rPr>
              <a:t>SELF-MANAGEMENT</a:t>
            </a:r>
          </a:p>
        </p:txBody>
      </p:sp>
      <p:sp>
        <p:nvSpPr>
          <p:cNvPr id="14" name="Title 3">
            <a:extLst>
              <a:ext uri="{FF2B5EF4-FFF2-40B4-BE49-F238E27FC236}">
                <a16:creationId xmlns:a16="http://schemas.microsoft.com/office/drawing/2014/main" id="{EA8D8988-5DE5-72B1-46AA-38961704E81F}"/>
              </a:ext>
            </a:extLst>
          </p:cNvPr>
          <p:cNvSpPr>
            <a:spLocks noGrp="1"/>
          </p:cNvSpPr>
          <p:nvPr>
            <p:ph type="title"/>
          </p:nvPr>
        </p:nvSpPr>
        <p:spPr>
          <a:xfrm>
            <a:off x="380397" y="339212"/>
            <a:ext cx="11424299" cy="915850"/>
          </a:xfrm>
        </p:spPr>
        <p:txBody>
          <a:bodyPr/>
          <a:lstStyle/>
          <a:p>
            <a:r>
              <a:rPr lang="en-US" sz="3600"/>
              <a:t>Emotional Intelligence Competencies</a:t>
            </a:r>
          </a:p>
        </p:txBody>
      </p:sp>
      <p:sp>
        <p:nvSpPr>
          <p:cNvPr id="3" name="TextBox 2">
            <a:extLst>
              <a:ext uri="{FF2B5EF4-FFF2-40B4-BE49-F238E27FC236}">
                <a16:creationId xmlns:a16="http://schemas.microsoft.com/office/drawing/2014/main" id="{2F68AD63-0B7F-3E69-0AB2-8D136A0D3E17}"/>
              </a:ext>
            </a:extLst>
          </p:cNvPr>
          <p:cNvSpPr txBox="1"/>
          <p:nvPr/>
        </p:nvSpPr>
        <p:spPr>
          <a:xfrm>
            <a:off x="677111" y="4001001"/>
            <a:ext cx="2941875" cy="1738938"/>
          </a:xfrm>
          <a:prstGeom prst="rect">
            <a:avLst/>
          </a:prstGeom>
          <a:noFill/>
        </p:spPr>
        <p:txBody>
          <a:bodyPr wrap="square" lIns="0" tIns="0" rIns="0" bIns="0" rtlCol="0" anchor="ctr">
            <a:spAutoFit/>
          </a:bodyPr>
          <a:lstStyle/>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Ability to choose how you respond in situations, despite heightened emotions or stress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Assume positive intentions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Drive results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Remain resilient &amp; adaptable to change (Cotality values)</a:t>
            </a:r>
          </a:p>
        </p:txBody>
      </p:sp>
      <p:sp>
        <p:nvSpPr>
          <p:cNvPr id="4" name="TextBox 3">
            <a:extLst>
              <a:ext uri="{FF2B5EF4-FFF2-40B4-BE49-F238E27FC236}">
                <a16:creationId xmlns:a16="http://schemas.microsoft.com/office/drawing/2014/main" id="{9A0D6454-00A1-4A4C-FD16-DB7986BE4D4F}"/>
              </a:ext>
            </a:extLst>
          </p:cNvPr>
          <p:cNvSpPr txBox="1"/>
          <p:nvPr/>
        </p:nvSpPr>
        <p:spPr>
          <a:xfrm>
            <a:off x="8554292" y="1346570"/>
            <a:ext cx="3144242" cy="2169825"/>
          </a:xfrm>
          <a:prstGeom prst="rect">
            <a:avLst/>
          </a:prstGeom>
          <a:noFill/>
        </p:spPr>
        <p:txBody>
          <a:bodyPr wrap="square" lIns="0" tIns="0" rIns="0" bIns="0" rtlCol="0" anchor="ctr">
            <a:spAutoFit/>
          </a:bodyPr>
          <a:lstStyle/>
          <a:p>
            <a:pPr marL="285750" indent="-285750">
              <a:spcAft>
                <a:spcPts val="600"/>
              </a:spcAft>
              <a:buFont typeface="Wingdings" panose="05000000000000000000" pitchFamily="2" charset="2"/>
              <a:buChar char="ü"/>
            </a:pPr>
            <a:r>
              <a:rPr lang="en-US" sz="1400" b="1" kern="0">
                <a:solidFill>
                  <a:srgbClr val="1E1404"/>
                </a:solidFill>
                <a:ea typeface="Calibri Light" charset="0"/>
                <a:cs typeface="Calibri Light" charset="0"/>
              </a:rPr>
              <a:t>Actively</a:t>
            </a:r>
            <a:r>
              <a:rPr lang="en-US" sz="1400" kern="0">
                <a:solidFill>
                  <a:srgbClr val="1E1404"/>
                </a:solidFill>
                <a:ea typeface="Calibri Light" charset="0"/>
                <a:cs typeface="Calibri Light" charset="0"/>
              </a:rPr>
              <a:t> </a:t>
            </a:r>
            <a:r>
              <a:rPr lang="en-US" sz="1400" b="1" kern="0">
                <a:solidFill>
                  <a:srgbClr val="1E1404"/>
                </a:solidFill>
                <a:ea typeface="Calibri Light" charset="0"/>
                <a:cs typeface="Calibri Light" charset="0"/>
              </a:rPr>
              <a:t>identify</a:t>
            </a:r>
            <a:r>
              <a:rPr lang="en-US" sz="1400" kern="0">
                <a:solidFill>
                  <a:srgbClr val="1E1404"/>
                </a:solidFill>
                <a:ea typeface="Calibri Light" charset="0"/>
                <a:cs typeface="Calibri Light" charset="0"/>
              </a:rPr>
              <a:t> how others are feeling (body language, tone, facial responses)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Be </a:t>
            </a:r>
            <a:r>
              <a:rPr lang="en-US" sz="1400" b="1" kern="0">
                <a:solidFill>
                  <a:srgbClr val="1E1404"/>
                </a:solidFill>
                <a:ea typeface="Calibri Light" charset="0"/>
                <a:cs typeface="Calibri Light" charset="0"/>
              </a:rPr>
              <a:t>curious</a:t>
            </a:r>
            <a:r>
              <a:rPr lang="en-US" sz="1400" kern="0">
                <a:solidFill>
                  <a:srgbClr val="1E1404"/>
                </a:solidFill>
                <a:ea typeface="Calibri Light" charset="0"/>
                <a:cs typeface="Calibri Light" charset="0"/>
              </a:rPr>
              <a:t>, ask if in doubt</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Working to learn others’ perspectives, what do they care about</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Ability to “read the room” and pickup on subtle cues</a:t>
            </a:r>
            <a:endParaRPr lang="en-US" sz="1400">
              <a:solidFill>
                <a:srgbClr val="1E1404"/>
              </a:solidFill>
              <a:ea typeface="Calibri Light" charset="0"/>
              <a:cs typeface="Calibri Light" charset="0"/>
            </a:endParaRPr>
          </a:p>
        </p:txBody>
      </p:sp>
      <p:sp>
        <p:nvSpPr>
          <p:cNvPr id="9" name="TextBox 8">
            <a:extLst>
              <a:ext uri="{FF2B5EF4-FFF2-40B4-BE49-F238E27FC236}">
                <a16:creationId xmlns:a16="http://schemas.microsoft.com/office/drawing/2014/main" id="{F71E675D-06F2-D3CB-F485-5B17F66DF2A5}"/>
              </a:ext>
            </a:extLst>
          </p:cNvPr>
          <p:cNvSpPr txBox="1"/>
          <p:nvPr/>
        </p:nvSpPr>
        <p:spPr>
          <a:xfrm rot="18645172">
            <a:off x="4117963" y="1714974"/>
            <a:ext cx="3933720" cy="3851690"/>
          </a:xfrm>
          <a:prstGeom prst="rect">
            <a:avLst/>
          </a:prstGeom>
          <a:noFill/>
        </p:spPr>
        <p:txBody>
          <a:bodyPr wrap="square" rtlCol="0" anchor="ctr">
            <a:prstTxWarp prst="textArchUp">
              <a:avLst>
                <a:gd name="adj" fmla="val 7513350"/>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FF7D7F"/>
                </a:solidFill>
                <a:effectLst/>
                <a:uLnTx/>
                <a:uFillTx/>
              </a:rPr>
              <a:t>SELF-AWARENESS</a:t>
            </a:r>
          </a:p>
        </p:txBody>
      </p:sp>
      <p:sp>
        <p:nvSpPr>
          <p:cNvPr id="2" name="TextBox 1">
            <a:extLst>
              <a:ext uri="{FF2B5EF4-FFF2-40B4-BE49-F238E27FC236}">
                <a16:creationId xmlns:a16="http://schemas.microsoft.com/office/drawing/2014/main" id="{4F64770D-5DA8-467A-F175-0655BFDCCC14}"/>
              </a:ext>
            </a:extLst>
          </p:cNvPr>
          <p:cNvSpPr txBox="1"/>
          <p:nvPr/>
        </p:nvSpPr>
        <p:spPr>
          <a:xfrm>
            <a:off x="380398" y="6165304"/>
            <a:ext cx="11424298" cy="246221"/>
          </a:xfrm>
          <a:prstGeom prst="rect">
            <a:avLst/>
          </a:prstGeom>
          <a:noFill/>
        </p:spPr>
        <p:txBody>
          <a:bodyPr wrap="square">
            <a:spAutoFit/>
          </a:bodyPr>
          <a:lstStyle/>
          <a:p>
            <a:r>
              <a:rPr lang="en-US" sz="1000"/>
              <a:t>Sources: Daniel Goleman – Emotional Intelligence: Why It Can Matter More Than IQ and Emotional Intelligence 2.0, Bradberry &amp; Greaves</a:t>
            </a:r>
          </a:p>
        </p:txBody>
      </p:sp>
      <p:sp>
        <p:nvSpPr>
          <p:cNvPr id="10" name="TextBox 9">
            <a:extLst>
              <a:ext uri="{FF2B5EF4-FFF2-40B4-BE49-F238E27FC236}">
                <a16:creationId xmlns:a16="http://schemas.microsoft.com/office/drawing/2014/main" id="{C0EC5890-198E-4887-8BBB-1481FDD3377E}"/>
              </a:ext>
            </a:extLst>
          </p:cNvPr>
          <p:cNvSpPr txBox="1"/>
          <p:nvPr/>
        </p:nvSpPr>
        <p:spPr>
          <a:xfrm>
            <a:off x="699872" y="1288259"/>
            <a:ext cx="3152617" cy="2246769"/>
          </a:xfrm>
          <a:prstGeom prst="rect">
            <a:avLst/>
          </a:prstGeom>
          <a:noFill/>
        </p:spPr>
        <p:txBody>
          <a:bodyPr wrap="square" lIns="0" tIns="0" rIns="0" bIns="0" rtlCol="0" anchor="ctr">
            <a:spAutoFit/>
          </a:bodyPr>
          <a:lstStyle/>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Recognize your feelings in the moment - how they affect your body, thoughts &amp; actions </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Be honest with yourself about your strengths &amp; growth areas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Understand your motivations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Recognize your tendencies across situations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Know your buttons or triggers</a:t>
            </a:r>
            <a:endParaRPr lang="en-US" sz="1400">
              <a:solidFill>
                <a:srgbClr val="1E1404"/>
              </a:solidFill>
              <a:ea typeface="Calibri Light" charset="0"/>
              <a:cs typeface="Calibri Light" charset="0"/>
            </a:endParaRPr>
          </a:p>
        </p:txBody>
      </p:sp>
    </p:spTree>
    <p:custDataLst>
      <p:tags r:id="rId1"/>
    </p:custDataLst>
    <p:extLst>
      <p:ext uri="{BB962C8B-B14F-4D97-AF65-F5344CB8AC3E}">
        <p14:creationId xmlns:p14="http://schemas.microsoft.com/office/powerpoint/2010/main" val="169379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D7D54-E0CB-F222-2170-2D2DEEE92AB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1112C59-AF6A-EDB8-3F3D-1C9475D9D0CB}"/>
              </a:ext>
            </a:extLst>
          </p:cNvPr>
          <p:cNvSpPr/>
          <p:nvPr/>
        </p:nvSpPr>
        <p:spPr>
          <a:xfrm>
            <a:off x="6226560" y="3722716"/>
            <a:ext cx="5486400" cy="2315253"/>
          </a:xfrm>
          <a:prstGeom prst="rect">
            <a:avLst/>
          </a:prstGeom>
          <a:solidFill>
            <a:srgbClr val="B424F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0E0"/>
              </a:solidFill>
              <a:effectLst/>
              <a:uLnTx/>
              <a:uFillTx/>
              <a:latin typeface="Segoe UI"/>
              <a:ea typeface="+mn-ea"/>
              <a:cs typeface="+mn-cs"/>
            </a:endParaRPr>
          </a:p>
        </p:txBody>
      </p:sp>
      <p:sp>
        <p:nvSpPr>
          <p:cNvPr id="7" name="Slide Number Placeholder 7">
            <a:extLst>
              <a:ext uri="{FF2B5EF4-FFF2-40B4-BE49-F238E27FC236}">
                <a16:creationId xmlns:a16="http://schemas.microsoft.com/office/drawing/2014/main" id="{328CB1EF-6A46-490A-B8D7-7A1C0BA85C5C}"/>
              </a:ext>
            </a:extLst>
          </p:cNvPr>
          <p:cNvSpPr>
            <a:spLocks noGrp="1"/>
          </p:cNvSpPr>
          <p:nvPr>
            <p:ph type="sldNum" sz="quarter" idx="12"/>
          </p:nvPr>
        </p:nvSpPr>
        <p:spPr/>
        <p:txBody>
          <a:bodyPr/>
          <a:lstStyle/>
          <a:p>
            <a:pPr defTabSz="914126">
              <a:defRPr/>
            </a:pPr>
            <a:fld id="{CEECFCA9-F77F-4627-B4FF-32A2978341AA}" type="slidenum">
              <a:rPr lang="en-US">
                <a:solidFill>
                  <a:srgbClr val="1E1405"/>
                </a:solidFill>
              </a:rPr>
              <a:pPr defTabSz="914126">
                <a:defRPr/>
              </a:pPr>
              <a:t>21</a:t>
            </a:fld>
            <a:endParaRPr lang="en-US">
              <a:solidFill>
                <a:srgbClr val="1E1405"/>
              </a:solidFill>
            </a:endParaRPr>
          </a:p>
        </p:txBody>
      </p:sp>
      <p:sp>
        <p:nvSpPr>
          <p:cNvPr id="42" name="Rectangle 41">
            <a:extLst>
              <a:ext uri="{FF2B5EF4-FFF2-40B4-BE49-F238E27FC236}">
                <a16:creationId xmlns:a16="http://schemas.microsoft.com/office/drawing/2014/main" id="{94278449-2687-0FDA-6DBA-62149FC97FC3}"/>
              </a:ext>
            </a:extLst>
          </p:cNvPr>
          <p:cNvSpPr/>
          <p:nvPr/>
        </p:nvSpPr>
        <p:spPr>
          <a:xfrm>
            <a:off x="589532" y="3710959"/>
            <a:ext cx="5511435" cy="2340864"/>
          </a:xfrm>
          <a:prstGeom prst="rect">
            <a:avLst/>
          </a:prstGeom>
          <a:solidFill>
            <a:srgbClr val="E851D5">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0E0"/>
              </a:solidFill>
              <a:effectLst/>
              <a:uLnTx/>
              <a:uFillTx/>
              <a:latin typeface="Segoe UI"/>
              <a:ea typeface="+mn-ea"/>
              <a:cs typeface="+mn-cs"/>
            </a:endParaRPr>
          </a:p>
        </p:txBody>
      </p:sp>
      <p:sp>
        <p:nvSpPr>
          <p:cNvPr id="43" name="Rectangle 42">
            <a:extLst>
              <a:ext uri="{FF2B5EF4-FFF2-40B4-BE49-F238E27FC236}">
                <a16:creationId xmlns:a16="http://schemas.microsoft.com/office/drawing/2014/main" id="{80750877-A950-ADC1-7D44-49B1F10ED3F0}"/>
              </a:ext>
            </a:extLst>
          </p:cNvPr>
          <p:cNvSpPr/>
          <p:nvPr/>
        </p:nvSpPr>
        <p:spPr>
          <a:xfrm>
            <a:off x="6224850" y="1255063"/>
            <a:ext cx="5506589" cy="2340864"/>
          </a:xfrm>
          <a:prstGeom prst="rect">
            <a:avLst/>
          </a:prstGeom>
          <a:solidFill>
            <a:srgbClr val="FF9661">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0E0"/>
              </a:solidFill>
              <a:effectLst/>
              <a:uLnTx/>
              <a:uFillTx/>
              <a:latin typeface="Segoe UI"/>
              <a:ea typeface="+mn-ea"/>
              <a:cs typeface="+mn-cs"/>
            </a:endParaRPr>
          </a:p>
        </p:txBody>
      </p:sp>
      <p:sp>
        <p:nvSpPr>
          <p:cNvPr id="44" name="Rectangle 43">
            <a:extLst>
              <a:ext uri="{FF2B5EF4-FFF2-40B4-BE49-F238E27FC236}">
                <a16:creationId xmlns:a16="http://schemas.microsoft.com/office/drawing/2014/main" id="{38B4E154-C354-F010-A493-DE1BBEF2E2D9}"/>
              </a:ext>
            </a:extLst>
          </p:cNvPr>
          <p:cNvSpPr/>
          <p:nvPr/>
        </p:nvSpPr>
        <p:spPr>
          <a:xfrm>
            <a:off x="589532" y="1255061"/>
            <a:ext cx="5504880" cy="2340864"/>
          </a:xfrm>
          <a:prstGeom prst="rect">
            <a:avLst/>
          </a:prstGeom>
          <a:solidFill>
            <a:srgbClr val="FF7D7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0E0"/>
              </a:solidFill>
              <a:effectLst/>
              <a:uLnTx/>
              <a:uFillTx/>
              <a:latin typeface="Segoe UI"/>
              <a:ea typeface="+mn-ea"/>
              <a:cs typeface="+mn-cs"/>
            </a:endParaRPr>
          </a:p>
        </p:txBody>
      </p:sp>
      <p:sp>
        <p:nvSpPr>
          <p:cNvPr id="46" name="TextBox 45">
            <a:extLst>
              <a:ext uri="{FF2B5EF4-FFF2-40B4-BE49-F238E27FC236}">
                <a16:creationId xmlns:a16="http://schemas.microsoft.com/office/drawing/2014/main" id="{B4D85DE4-6D11-B994-BEB3-4BA8A01B70AA}"/>
              </a:ext>
            </a:extLst>
          </p:cNvPr>
          <p:cNvSpPr txBox="1"/>
          <p:nvPr/>
        </p:nvSpPr>
        <p:spPr>
          <a:xfrm rot="2726715">
            <a:off x="4246510" y="1764950"/>
            <a:ext cx="3933720" cy="3851690"/>
          </a:xfrm>
          <a:prstGeom prst="rect">
            <a:avLst/>
          </a:prstGeom>
          <a:noFill/>
        </p:spPr>
        <p:txBody>
          <a:bodyPr wrap="square" rtlCol="0" anchor="ctr">
            <a:prstTxWarp prst="textArchUp">
              <a:avLst>
                <a:gd name="adj" fmla="val 7513350"/>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FF9661"/>
                </a:solidFill>
                <a:effectLst/>
                <a:uLnTx/>
                <a:uFillTx/>
              </a:rPr>
              <a:t>SOCIAL AWARENESS</a:t>
            </a:r>
          </a:p>
        </p:txBody>
      </p:sp>
      <p:sp>
        <p:nvSpPr>
          <p:cNvPr id="47" name="Freeform 5">
            <a:extLst>
              <a:ext uri="{FF2B5EF4-FFF2-40B4-BE49-F238E27FC236}">
                <a16:creationId xmlns:a16="http://schemas.microsoft.com/office/drawing/2014/main" id="{F01D6B3A-7013-A93E-BE20-789A84EA3816}"/>
              </a:ext>
            </a:extLst>
          </p:cNvPr>
          <p:cNvSpPr>
            <a:spLocks/>
          </p:cNvSpPr>
          <p:nvPr/>
        </p:nvSpPr>
        <p:spPr bwMode="auto">
          <a:xfrm>
            <a:off x="6217246" y="1998046"/>
            <a:ext cx="1592263" cy="1593850"/>
          </a:xfrm>
          <a:custGeom>
            <a:avLst/>
            <a:gdLst>
              <a:gd name="T0" fmla="*/ 176 w 674"/>
              <a:gd name="T1" fmla="*/ 675 h 675"/>
              <a:gd name="T2" fmla="*/ 674 w 674"/>
              <a:gd name="T3" fmla="*/ 675 h 675"/>
              <a:gd name="T4" fmla="*/ 0 w 674"/>
              <a:gd name="T5" fmla="*/ 0 h 675"/>
              <a:gd name="T6" fmla="*/ 0 w 674"/>
              <a:gd name="T7" fmla="*/ 499 h 675"/>
              <a:gd name="T8" fmla="*/ 176 w 674"/>
              <a:gd name="T9" fmla="*/ 675 h 675"/>
            </a:gdLst>
            <a:ahLst/>
            <a:cxnLst>
              <a:cxn ang="0">
                <a:pos x="T0" y="T1"/>
              </a:cxn>
              <a:cxn ang="0">
                <a:pos x="T2" y="T3"/>
              </a:cxn>
              <a:cxn ang="0">
                <a:pos x="T4" y="T5"/>
              </a:cxn>
              <a:cxn ang="0">
                <a:pos x="T6" y="T7"/>
              </a:cxn>
              <a:cxn ang="0">
                <a:pos x="T8" y="T9"/>
              </a:cxn>
            </a:cxnLst>
            <a:rect l="0" t="0" r="r" b="b"/>
            <a:pathLst>
              <a:path w="674" h="675">
                <a:moveTo>
                  <a:pt x="176" y="675"/>
                </a:moveTo>
                <a:cubicBezTo>
                  <a:pt x="674" y="675"/>
                  <a:pt x="674" y="675"/>
                  <a:pt x="674" y="675"/>
                </a:cubicBezTo>
                <a:cubicBezTo>
                  <a:pt x="662" y="308"/>
                  <a:pt x="367" y="13"/>
                  <a:pt x="0" y="0"/>
                </a:cubicBezTo>
                <a:cubicBezTo>
                  <a:pt x="0" y="499"/>
                  <a:pt x="0" y="499"/>
                  <a:pt x="0" y="499"/>
                </a:cubicBezTo>
                <a:cubicBezTo>
                  <a:pt x="92" y="510"/>
                  <a:pt x="164" y="583"/>
                  <a:pt x="176" y="675"/>
                </a:cubicBezTo>
                <a:close/>
              </a:path>
            </a:pathLst>
          </a:custGeom>
          <a:solidFill>
            <a:srgbClr val="FF966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48" name="Freeform 6">
            <a:extLst>
              <a:ext uri="{FF2B5EF4-FFF2-40B4-BE49-F238E27FC236}">
                <a16:creationId xmlns:a16="http://schemas.microsoft.com/office/drawing/2014/main" id="{28F289A5-B4FF-D952-202E-69B5691CAED4}"/>
              </a:ext>
            </a:extLst>
          </p:cNvPr>
          <p:cNvSpPr>
            <a:spLocks/>
          </p:cNvSpPr>
          <p:nvPr/>
        </p:nvSpPr>
        <p:spPr bwMode="auto">
          <a:xfrm>
            <a:off x="4504333" y="3710959"/>
            <a:ext cx="1593850" cy="1593850"/>
          </a:xfrm>
          <a:custGeom>
            <a:avLst/>
            <a:gdLst>
              <a:gd name="T0" fmla="*/ 499 w 675"/>
              <a:gd name="T1" fmla="*/ 0 h 675"/>
              <a:gd name="T2" fmla="*/ 0 w 675"/>
              <a:gd name="T3" fmla="*/ 0 h 675"/>
              <a:gd name="T4" fmla="*/ 675 w 675"/>
              <a:gd name="T5" fmla="*/ 675 h 675"/>
              <a:gd name="T6" fmla="*/ 675 w 675"/>
              <a:gd name="T7" fmla="*/ 176 h 675"/>
              <a:gd name="T8" fmla="*/ 499 w 675"/>
              <a:gd name="T9" fmla="*/ 0 h 675"/>
            </a:gdLst>
            <a:ahLst/>
            <a:cxnLst>
              <a:cxn ang="0">
                <a:pos x="T0" y="T1"/>
              </a:cxn>
              <a:cxn ang="0">
                <a:pos x="T2" y="T3"/>
              </a:cxn>
              <a:cxn ang="0">
                <a:pos x="T4" y="T5"/>
              </a:cxn>
              <a:cxn ang="0">
                <a:pos x="T6" y="T7"/>
              </a:cxn>
              <a:cxn ang="0">
                <a:pos x="T8" y="T9"/>
              </a:cxn>
            </a:cxnLst>
            <a:rect l="0" t="0" r="r" b="b"/>
            <a:pathLst>
              <a:path w="675" h="675">
                <a:moveTo>
                  <a:pt x="499" y="0"/>
                </a:moveTo>
                <a:cubicBezTo>
                  <a:pt x="0" y="0"/>
                  <a:pt x="0" y="0"/>
                  <a:pt x="0" y="0"/>
                </a:cubicBezTo>
                <a:cubicBezTo>
                  <a:pt x="13" y="367"/>
                  <a:pt x="308" y="662"/>
                  <a:pt x="675" y="675"/>
                </a:cubicBezTo>
                <a:cubicBezTo>
                  <a:pt x="675" y="176"/>
                  <a:pt x="675" y="176"/>
                  <a:pt x="675" y="176"/>
                </a:cubicBezTo>
                <a:cubicBezTo>
                  <a:pt x="583" y="165"/>
                  <a:pt x="510" y="92"/>
                  <a:pt x="499" y="0"/>
                </a:cubicBezTo>
                <a:close/>
              </a:path>
            </a:pathLst>
          </a:custGeom>
          <a:solidFill>
            <a:srgbClr val="E851D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49" name="Freeform 7">
            <a:extLst>
              <a:ext uri="{FF2B5EF4-FFF2-40B4-BE49-F238E27FC236}">
                <a16:creationId xmlns:a16="http://schemas.microsoft.com/office/drawing/2014/main" id="{66F8ED6D-EC0B-C1F1-17FE-1A4B226E702F}"/>
              </a:ext>
            </a:extLst>
          </p:cNvPr>
          <p:cNvSpPr>
            <a:spLocks/>
          </p:cNvSpPr>
          <p:nvPr/>
        </p:nvSpPr>
        <p:spPr bwMode="auto">
          <a:xfrm>
            <a:off x="4504333" y="1998046"/>
            <a:ext cx="1593850" cy="1593850"/>
          </a:xfrm>
          <a:custGeom>
            <a:avLst/>
            <a:gdLst>
              <a:gd name="T0" fmla="*/ 675 w 675"/>
              <a:gd name="T1" fmla="*/ 499 h 675"/>
              <a:gd name="T2" fmla="*/ 675 w 675"/>
              <a:gd name="T3" fmla="*/ 0 h 675"/>
              <a:gd name="T4" fmla="*/ 0 w 675"/>
              <a:gd name="T5" fmla="*/ 675 h 675"/>
              <a:gd name="T6" fmla="*/ 499 w 675"/>
              <a:gd name="T7" fmla="*/ 675 h 675"/>
              <a:gd name="T8" fmla="*/ 675 w 675"/>
              <a:gd name="T9" fmla="*/ 499 h 675"/>
            </a:gdLst>
            <a:ahLst/>
            <a:cxnLst>
              <a:cxn ang="0">
                <a:pos x="T0" y="T1"/>
              </a:cxn>
              <a:cxn ang="0">
                <a:pos x="T2" y="T3"/>
              </a:cxn>
              <a:cxn ang="0">
                <a:pos x="T4" y="T5"/>
              </a:cxn>
              <a:cxn ang="0">
                <a:pos x="T6" y="T7"/>
              </a:cxn>
              <a:cxn ang="0">
                <a:pos x="T8" y="T9"/>
              </a:cxn>
            </a:cxnLst>
            <a:rect l="0" t="0" r="r" b="b"/>
            <a:pathLst>
              <a:path w="675" h="675">
                <a:moveTo>
                  <a:pt x="675" y="499"/>
                </a:moveTo>
                <a:cubicBezTo>
                  <a:pt x="675" y="0"/>
                  <a:pt x="675" y="0"/>
                  <a:pt x="675" y="0"/>
                </a:cubicBezTo>
                <a:cubicBezTo>
                  <a:pt x="308" y="13"/>
                  <a:pt x="13" y="308"/>
                  <a:pt x="0" y="675"/>
                </a:cubicBezTo>
                <a:cubicBezTo>
                  <a:pt x="499" y="675"/>
                  <a:pt x="499" y="675"/>
                  <a:pt x="499" y="675"/>
                </a:cubicBezTo>
                <a:cubicBezTo>
                  <a:pt x="510" y="583"/>
                  <a:pt x="583" y="510"/>
                  <a:pt x="675" y="499"/>
                </a:cubicBezTo>
                <a:close/>
              </a:path>
            </a:pathLst>
          </a:custGeom>
          <a:solidFill>
            <a:srgbClr val="FF7D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0" name="Freeform 8">
            <a:extLst>
              <a:ext uri="{FF2B5EF4-FFF2-40B4-BE49-F238E27FC236}">
                <a16:creationId xmlns:a16="http://schemas.microsoft.com/office/drawing/2014/main" id="{5068B91B-40F0-D394-AAC7-3E4D14C8FEA0}"/>
              </a:ext>
            </a:extLst>
          </p:cNvPr>
          <p:cNvSpPr>
            <a:spLocks/>
          </p:cNvSpPr>
          <p:nvPr/>
        </p:nvSpPr>
        <p:spPr bwMode="auto">
          <a:xfrm>
            <a:off x="6217246" y="3710959"/>
            <a:ext cx="1592263" cy="1593850"/>
          </a:xfrm>
          <a:custGeom>
            <a:avLst/>
            <a:gdLst>
              <a:gd name="T0" fmla="*/ 0 w 674"/>
              <a:gd name="T1" fmla="*/ 176 h 675"/>
              <a:gd name="T2" fmla="*/ 0 w 674"/>
              <a:gd name="T3" fmla="*/ 675 h 675"/>
              <a:gd name="T4" fmla="*/ 674 w 674"/>
              <a:gd name="T5" fmla="*/ 0 h 675"/>
              <a:gd name="T6" fmla="*/ 176 w 674"/>
              <a:gd name="T7" fmla="*/ 0 h 675"/>
              <a:gd name="T8" fmla="*/ 0 w 674"/>
              <a:gd name="T9" fmla="*/ 176 h 675"/>
            </a:gdLst>
            <a:ahLst/>
            <a:cxnLst>
              <a:cxn ang="0">
                <a:pos x="T0" y="T1"/>
              </a:cxn>
              <a:cxn ang="0">
                <a:pos x="T2" y="T3"/>
              </a:cxn>
              <a:cxn ang="0">
                <a:pos x="T4" y="T5"/>
              </a:cxn>
              <a:cxn ang="0">
                <a:pos x="T6" y="T7"/>
              </a:cxn>
              <a:cxn ang="0">
                <a:pos x="T8" y="T9"/>
              </a:cxn>
            </a:cxnLst>
            <a:rect l="0" t="0" r="r" b="b"/>
            <a:pathLst>
              <a:path w="674" h="675">
                <a:moveTo>
                  <a:pt x="0" y="176"/>
                </a:moveTo>
                <a:cubicBezTo>
                  <a:pt x="0" y="675"/>
                  <a:pt x="0" y="675"/>
                  <a:pt x="0" y="675"/>
                </a:cubicBezTo>
                <a:cubicBezTo>
                  <a:pt x="367" y="662"/>
                  <a:pt x="662" y="367"/>
                  <a:pt x="674" y="0"/>
                </a:cubicBezTo>
                <a:cubicBezTo>
                  <a:pt x="176" y="0"/>
                  <a:pt x="176" y="0"/>
                  <a:pt x="176" y="0"/>
                </a:cubicBezTo>
                <a:cubicBezTo>
                  <a:pt x="164" y="92"/>
                  <a:pt x="92" y="165"/>
                  <a:pt x="0" y="176"/>
                </a:cubicBezTo>
                <a:close/>
              </a:path>
            </a:pathLst>
          </a:custGeom>
          <a:solidFill>
            <a:srgbClr val="B424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1" name="Oval 50">
            <a:extLst>
              <a:ext uri="{FF2B5EF4-FFF2-40B4-BE49-F238E27FC236}">
                <a16:creationId xmlns:a16="http://schemas.microsoft.com/office/drawing/2014/main" id="{7CDE2AC6-5D45-0FD5-ED9D-CC4663023CE4}"/>
              </a:ext>
            </a:extLst>
          </p:cNvPr>
          <p:cNvSpPr>
            <a:spLocks noChangeArrowheads="1"/>
          </p:cNvSpPr>
          <p:nvPr/>
        </p:nvSpPr>
        <p:spPr bwMode="auto">
          <a:xfrm>
            <a:off x="5298084" y="2791796"/>
            <a:ext cx="1719263" cy="1719263"/>
          </a:xfrm>
          <a:prstGeom prst="ellipse">
            <a:avLst/>
          </a:prstGeom>
          <a:solidFill>
            <a:srgbClr val="FAF0E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nvGrpSpPr>
          <p:cNvPr id="52" name="Group 51">
            <a:extLst>
              <a:ext uri="{FF2B5EF4-FFF2-40B4-BE49-F238E27FC236}">
                <a16:creationId xmlns:a16="http://schemas.microsoft.com/office/drawing/2014/main" id="{AFBC7AD6-6A55-2F85-7DB2-903BDA7366CD}"/>
              </a:ext>
            </a:extLst>
          </p:cNvPr>
          <p:cNvGrpSpPr/>
          <p:nvPr/>
        </p:nvGrpSpPr>
        <p:grpSpPr>
          <a:xfrm>
            <a:off x="6815184" y="2598921"/>
            <a:ext cx="479938" cy="382726"/>
            <a:chOff x="461963" y="2144713"/>
            <a:chExt cx="1990725" cy="1587500"/>
          </a:xfrm>
          <a:solidFill>
            <a:srgbClr val="FAF0E0"/>
          </a:solidFill>
        </p:grpSpPr>
        <p:sp>
          <p:nvSpPr>
            <p:cNvPr id="53" name="Freeform 13">
              <a:extLst>
                <a:ext uri="{FF2B5EF4-FFF2-40B4-BE49-F238E27FC236}">
                  <a16:creationId xmlns:a16="http://schemas.microsoft.com/office/drawing/2014/main" id="{FA261077-BC7B-36CA-9668-27E1EF4DC845}"/>
                </a:ext>
              </a:extLst>
            </p:cNvPr>
            <p:cNvSpPr>
              <a:spLocks/>
            </p:cNvSpPr>
            <p:nvPr/>
          </p:nvSpPr>
          <p:spPr bwMode="auto">
            <a:xfrm>
              <a:off x="1095375" y="3414713"/>
              <a:ext cx="90488" cy="317500"/>
            </a:xfrm>
            <a:custGeom>
              <a:avLst/>
              <a:gdLst>
                <a:gd name="T0" fmla="*/ 37 w 74"/>
                <a:gd name="T1" fmla="*/ 260 h 260"/>
                <a:gd name="T2" fmla="*/ 0 w 74"/>
                <a:gd name="T3" fmla="*/ 223 h 260"/>
                <a:gd name="T4" fmla="*/ 0 w 74"/>
                <a:gd name="T5" fmla="*/ 37 h 260"/>
                <a:gd name="T6" fmla="*/ 37 w 74"/>
                <a:gd name="T7" fmla="*/ 0 h 260"/>
                <a:gd name="T8" fmla="*/ 74 w 74"/>
                <a:gd name="T9" fmla="*/ 37 h 260"/>
                <a:gd name="T10" fmla="*/ 74 w 74"/>
                <a:gd name="T11" fmla="*/ 223 h 260"/>
                <a:gd name="T12" fmla="*/ 37 w 74"/>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74" h="260">
                  <a:moveTo>
                    <a:pt x="37" y="260"/>
                  </a:moveTo>
                  <a:cubicBezTo>
                    <a:pt x="16" y="260"/>
                    <a:pt x="0" y="243"/>
                    <a:pt x="0" y="223"/>
                  </a:cubicBezTo>
                  <a:cubicBezTo>
                    <a:pt x="0" y="37"/>
                    <a:pt x="0" y="37"/>
                    <a:pt x="0" y="37"/>
                  </a:cubicBezTo>
                  <a:cubicBezTo>
                    <a:pt x="0" y="16"/>
                    <a:pt x="16" y="0"/>
                    <a:pt x="37" y="0"/>
                  </a:cubicBezTo>
                  <a:cubicBezTo>
                    <a:pt x="57" y="0"/>
                    <a:pt x="74" y="16"/>
                    <a:pt x="74" y="37"/>
                  </a:cubicBezTo>
                  <a:cubicBezTo>
                    <a:pt x="74" y="223"/>
                    <a:pt x="74" y="223"/>
                    <a:pt x="74" y="223"/>
                  </a:cubicBezTo>
                  <a:cubicBezTo>
                    <a:pt x="74" y="243"/>
                    <a:pt x="57" y="260"/>
                    <a:pt x="37" y="2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4" name="Freeform 14">
              <a:extLst>
                <a:ext uri="{FF2B5EF4-FFF2-40B4-BE49-F238E27FC236}">
                  <a16:creationId xmlns:a16="http://schemas.microsoft.com/office/drawing/2014/main" id="{35BCCF2F-68FF-1628-7BD4-363F9A9E6E5E}"/>
                </a:ext>
              </a:extLst>
            </p:cNvPr>
            <p:cNvSpPr>
              <a:spLocks noEditPoints="1"/>
            </p:cNvSpPr>
            <p:nvPr/>
          </p:nvSpPr>
          <p:spPr bwMode="auto">
            <a:xfrm>
              <a:off x="733425" y="3279775"/>
              <a:ext cx="1085850" cy="452438"/>
            </a:xfrm>
            <a:custGeom>
              <a:avLst/>
              <a:gdLst>
                <a:gd name="T0" fmla="*/ 37 w 893"/>
                <a:gd name="T1" fmla="*/ 260 h 372"/>
                <a:gd name="T2" fmla="*/ 0 w 893"/>
                <a:gd name="T3" fmla="*/ 223 h 372"/>
                <a:gd name="T4" fmla="*/ 0 w 893"/>
                <a:gd name="T5" fmla="*/ 37 h 372"/>
                <a:gd name="T6" fmla="*/ 37 w 893"/>
                <a:gd name="T7" fmla="*/ 0 h 372"/>
                <a:gd name="T8" fmla="*/ 74 w 893"/>
                <a:gd name="T9" fmla="*/ 37 h 372"/>
                <a:gd name="T10" fmla="*/ 74 w 893"/>
                <a:gd name="T11" fmla="*/ 223 h 372"/>
                <a:gd name="T12" fmla="*/ 37 w 893"/>
                <a:gd name="T13" fmla="*/ 260 h 372"/>
                <a:gd name="T14" fmla="*/ 856 w 893"/>
                <a:gd name="T15" fmla="*/ 372 h 372"/>
                <a:gd name="T16" fmla="*/ 819 w 893"/>
                <a:gd name="T17" fmla="*/ 335 h 372"/>
                <a:gd name="T18" fmla="*/ 819 w 893"/>
                <a:gd name="T19" fmla="*/ 149 h 372"/>
                <a:gd name="T20" fmla="*/ 856 w 893"/>
                <a:gd name="T21" fmla="*/ 112 h 372"/>
                <a:gd name="T22" fmla="*/ 893 w 893"/>
                <a:gd name="T23" fmla="*/ 149 h 372"/>
                <a:gd name="T24" fmla="*/ 893 w 893"/>
                <a:gd name="T25" fmla="*/ 335 h 372"/>
                <a:gd name="T26" fmla="*/ 856 w 893"/>
                <a:gd name="T2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3" h="372">
                  <a:moveTo>
                    <a:pt x="37" y="260"/>
                  </a:moveTo>
                  <a:cubicBezTo>
                    <a:pt x="17" y="260"/>
                    <a:pt x="0" y="244"/>
                    <a:pt x="0" y="223"/>
                  </a:cubicBezTo>
                  <a:cubicBezTo>
                    <a:pt x="0" y="37"/>
                    <a:pt x="0" y="37"/>
                    <a:pt x="0" y="37"/>
                  </a:cubicBezTo>
                  <a:cubicBezTo>
                    <a:pt x="0" y="17"/>
                    <a:pt x="17" y="0"/>
                    <a:pt x="37" y="0"/>
                  </a:cubicBezTo>
                  <a:cubicBezTo>
                    <a:pt x="58" y="0"/>
                    <a:pt x="74" y="17"/>
                    <a:pt x="74" y="37"/>
                  </a:cubicBezTo>
                  <a:cubicBezTo>
                    <a:pt x="74" y="223"/>
                    <a:pt x="74" y="223"/>
                    <a:pt x="74" y="223"/>
                  </a:cubicBezTo>
                  <a:cubicBezTo>
                    <a:pt x="74" y="244"/>
                    <a:pt x="58" y="260"/>
                    <a:pt x="37" y="260"/>
                  </a:cubicBezTo>
                  <a:close/>
                  <a:moveTo>
                    <a:pt x="856" y="372"/>
                  </a:moveTo>
                  <a:cubicBezTo>
                    <a:pt x="835" y="372"/>
                    <a:pt x="819" y="355"/>
                    <a:pt x="819" y="335"/>
                  </a:cubicBezTo>
                  <a:cubicBezTo>
                    <a:pt x="819" y="149"/>
                    <a:pt x="819" y="149"/>
                    <a:pt x="819" y="149"/>
                  </a:cubicBezTo>
                  <a:cubicBezTo>
                    <a:pt x="819" y="128"/>
                    <a:pt x="835" y="112"/>
                    <a:pt x="856" y="112"/>
                  </a:cubicBezTo>
                  <a:cubicBezTo>
                    <a:pt x="876" y="112"/>
                    <a:pt x="893" y="128"/>
                    <a:pt x="893" y="149"/>
                  </a:cubicBezTo>
                  <a:cubicBezTo>
                    <a:pt x="893" y="335"/>
                    <a:pt x="893" y="335"/>
                    <a:pt x="893" y="335"/>
                  </a:cubicBezTo>
                  <a:cubicBezTo>
                    <a:pt x="893" y="355"/>
                    <a:pt x="876" y="372"/>
                    <a:pt x="856" y="3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5" name="Freeform 15">
              <a:extLst>
                <a:ext uri="{FF2B5EF4-FFF2-40B4-BE49-F238E27FC236}">
                  <a16:creationId xmlns:a16="http://schemas.microsoft.com/office/drawing/2014/main" id="{BA578B00-05C8-5DD3-1197-A71E83701F31}"/>
                </a:ext>
              </a:extLst>
            </p:cNvPr>
            <p:cNvSpPr>
              <a:spLocks/>
            </p:cNvSpPr>
            <p:nvPr/>
          </p:nvSpPr>
          <p:spPr bwMode="auto">
            <a:xfrm>
              <a:off x="2090738" y="3279775"/>
              <a:ext cx="90488" cy="315913"/>
            </a:xfrm>
            <a:custGeom>
              <a:avLst/>
              <a:gdLst>
                <a:gd name="T0" fmla="*/ 37 w 75"/>
                <a:gd name="T1" fmla="*/ 260 h 260"/>
                <a:gd name="T2" fmla="*/ 0 w 75"/>
                <a:gd name="T3" fmla="*/ 223 h 260"/>
                <a:gd name="T4" fmla="*/ 0 w 75"/>
                <a:gd name="T5" fmla="*/ 37 h 260"/>
                <a:gd name="T6" fmla="*/ 37 w 75"/>
                <a:gd name="T7" fmla="*/ 0 h 260"/>
                <a:gd name="T8" fmla="*/ 75 w 75"/>
                <a:gd name="T9" fmla="*/ 37 h 260"/>
                <a:gd name="T10" fmla="*/ 75 w 75"/>
                <a:gd name="T11" fmla="*/ 223 h 260"/>
                <a:gd name="T12" fmla="*/ 37 w 75"/>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75" h="260">
                  <a:moveTo>
                    <a:pt x="37" y="260"/>
                  </a:moveTo>
                  <a:cubicBezTo>
                    <a:pt x="17" y="260"/>
                    <a:pt x="0" y="244"/>
                    <a:pt x="0" y="223"/>
                  </a:cubicBezTo>
                  <a:cubicBezTo>
                    <a:pt x="0" y="37"/>
                    <a:pt x="0" y="37"/>
                    <a:pt x="0" y="37"/>
                  </a:cubicBezTo>
                  <a:cubicBezTo>
                    <a:pt x="0" y="17"/>
                    <a:pt x="17" y="0"/>
                    <a:pt x="37" y="0"/>
                  </a:cubicBezTo>
                  <a:cubicBezTo>
                    <a:pt x="58" y="0"/>
                    <a:pt x="75" y="17"/>
                    <a:pt x="75" y="37"/>
                  </a:cubicBezTo>
                  <a:cubicBezTo>
                    <a:pt x="75" y="223"/>
                    <a:pt x="75" y="223"/>
                    <a:pt x="75" y="223"/>
                  </a:cubicBezTo>
                  <a:cubicBezTo>
                    <a:pt x="75" y="244"/>
                    <a:pt x="58" y="260"/>
                    <a:pt x="37" y="2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6" name="Freeform 16">
              <a:extLst>
                <a:ext uri="{FF2B5EF4-FFF2-40B4-BE49-F238E27FC236}">
                  <a16:creationId xmlns:a16="http://schemas.microsoft.com/office/drawing/2014/main" id="{A9E719FF-FD58-92DF-A478-8235A2455CCA}"/>
                </a:ext>
              </a:extLst>
            </p:cNvPr>
            <p:cNvSpPr>
              <a:spLocks noEditPoints="1"/>
            </p:cNvSpPr>
            <p:nvPr/>
          </p:nvSpPr>
          <p:spPr bwMode="auto">
            <a:xfrm>
              <a:off x="461963" y="2144713"/>
              <a:ext cx="1990725" cy="1587500"/>
            </a:xfrm>
            <a:custGeom>
              <a:avLst/>
              <a:gdLst>
                <a:gd name="T0" fmla="*/ 297 w 1637"/>
                <a:gd name="T1" fmla="*/ 1192 h 1304"/>
                <a:gd name="T2" fmla="*/ 335 w 1637"/>
                <a:gd name="T3" fmla="*/ 1304 h 1304"/>
                <a:gd name="T4" fmla="*/ 1339 w 1637"/>
                <a:gd name="T5" fmla="*/ 1267 h 1304"/>
                <a:gd name="T6" fmla="*/ 1600 w 1637"/>
                <a:gd name="T7" fmla="*/ 1192 h 1304"/>
                <a:gd name="T8" fmla="*/ 1637 w 1637"/>
                <a:gd name="T9" fmla="*/ 1044 h 1304"/>
                <a:gd name="T10" fmla="*/ 1410 w 1637"/>
                <a:gd name="T11" fmla="*/ 346 h 1304"/>
                <a:gd name="T12" fmla="*/ 1414 w 1637"/>
                <a:gd name="T13" fmla="*/ 299 h 1304"/>
                <a:gd name="T14" fmla="*/ 1071 w 1637"/>
                <a:gd name="T15" fmla="*/ 6 h 1304"/>
                <a:gd name="T16" fmla="*/ 758 w 1637"/>
                <a:gd name="T17" fmla="*/ 120 h 1304"/>
                <a:gd name="T18" fmla="*/ 475 w 1637"/>
                <a:gd name="T19" fmla="*/ 6 h 1304"/>
                <a:gd name="T20" fmla="*/ 226 w 1637"/>
                <a:gd name="T21" fmla="*/ 337 h 1304"/>
                <a:gd name="T22" fmla="*/ 358 w 1637"/>
                <a:gd name="T23" fmla="*/ 549 h 1304"/>
                <a:gd name="T24" fmla="*/ 0 w 1637"/>
                <a:gd name="T25" fmla="*/ 1155 h 1304"/>
                <a:gd name="T26" fmla="*/ 1265 w 1637"/>
                <a:gd name="T27" fmla="*/ 1230 h 1304"/>
                <a:gd name="T28" fmla="*/ 1116 w 1637"/>
                <a:gd name="T29" fmla="*/ 1081 h 1304"/>
                <a:gd name="T30" fmla="*/ 1042 w 1637"/>
                <a:gd name="T31" fmla="*/ 1081 h 1304"/>
                <a:gd name="T32" fmla="*/ 595 w 1637"/>
                <a:gd name="T33" fmla="*/ 1230 h 1304"/>
                <a:gd name="T34" fmla="*/ 558 w 1637"/>
                <a:gd name="T35" fmla="*/ 1044 h 1304"/>
                <a:gd name="T36" fmla="*/ 521 w 1637"/>
                <a:gd name="T37" fmla="*/ 1230 h 1304"/>
                <a:gd name="T38" fmla="*/ 372 w 1637"/>
                <a:gd name="T39" fmla="*/ 1155 h 1304"/>
                <a:gd name="T40" fmla="*/ 810 w 1637"/>
                <a:gd name="T41" fmla="*/ 709 h 1304"/>
                <a:gd name="T42" fmla="*/ 829 w 1637"/>
                <a:gd name="T43" fmla="*/ 709 h 1304"/>
                <a:gd name="T44" fmla="*/ 1265 w 1637"/>
                <a:gd name="T45" fmla="*/ 1155 h 1304"/>
                <a:gd name="T46" fmla="*/ 1432 w 1637"/>
                <a:gd name="T47" fmla="*/ 728 h 1304"/>
                <a:gd name="T48" fmla="*/ 1562 w 1637"/>
                <a:gd name="T49" fmla="*/ 1118 h 1304"/>
                <a:gd name="T50" fmla="*/ 1414 w 1637"/>
                <a:gd name="T51" fmla="*/ 969 h 1304"/>
                <a:gd name="T52" fmla="*/ 1339 w 1637"/>
                <a:gd name="T53" fmla="*/ 969 h 1304"/>
                <a:gd name="T54" fmla="*/ 1337 w 1637"/>
                <a:gd name="T55" fmla="*/ 1118 h 1304"/>
                <a:gd name="T56" fmla="*/ 981 w 1637"/>
                <a:gd name="T57" fmla="*/ 660 h 1304"/>
                <a:gd name="T58" fmla="*/ 1116 w 1637"/>
                <a:gd name="T59" fmla="*/ 597 h 1304"/>
                <a:gd name="T60" fmla="*/ 1083 w 1637"/>
                <a:gd name="T61" fmla="*/ 79 h 1304"/>
                <a:gd name="T62" fmla="*/ 1339 w 1637"/>
                <a:gd name="T63" fmla="*/ 299 h 1304"/>
                <a:gd name="T64" fmla="*/ 1337 w 1637"/>
                <a:gd name="T65" fmla="*/ 333 h 1304"/>
                <a:gd name="T66" fmla="*/ 1095 w 1637"/>
                <a:gd name="T67" fmla="*/ 521 h 1304"/>
                <a:gd name="T68" fmla="*/ 1083 w 1637"/>
                <a:gd name="T69" fmla="*/ 79 h 1304"/>
                <a:gd name="T70" fmla="*/ 752 w 1637"/>
                <a:gd name="T71" fmla="*/ 198 h 1304"/>
                <a:gd name="T72" fmla="*/ 889 w 1637"/>
                <a:gd name="T73" fmla="*/ 199 h 1304"/>
                <a:gd name="T74" fmla="*/ 820 w 1637"/>
                <a:gd name="T75" fmla="*/ 634 h 1304"/>
                <a:gd name="T76" fmla="*/ 596 w 1637"/>
                <a:gd name="T77" fmla="*/ 409 h 1304"/>
                <a:gd name="T78" fmla="*/ 300 w 1637"/>
                <a:gd name="T79" fmla="*/ 331 h 1304"/>
                <a:gd name="T80" fmla="*/ 297 w 1637"/>
                <a:gd name="T81" fmla="*/ 299 h 1304"/>
                <a:gd name="T82" fmla="*/ 555 w 1637"/>
                <a:gd name="T83" fmla="*/ 79 h 1304"/>
                <a:gd name="T84" fmla="*/ 542 w 1637"/>
                <a:gd name="T85" fmla="*/ 521 h 1304"/>
                <a:gd name="T86" fmla="*/ 74 w 1637"/>
                <a:gd name="T87" fmla="*/ 1044 h 1304"/>
                <a:gd name="T88" fmla="*/ 521 w 1637"/>
                <a:gd name="T89" fmla="*/ 597 h 1304"/>
                <a:gd name="T90" fmla="*/ 656 w 1637"/>
                <a:gd name="T91" fmla="*/ 660 h 1304"/>
                <a:gd name="T92" fmla="*/ 297 w 1637"/>
                <a:gd name="T93" fmla="*/ 1118 h 1304"/>
                <a:gd name="T94" fmla="*/ 260 w 1637"/>
                <a:gd name="T95" fmla="*/ 932 h 1304"/>
                <a:gd name="T96" fmla="*/ 223 w 1637"/>
                <a:gd name="T97" fmla="*/ 1118 h 1304"/>
                <a:gd name="T98" fmla="*/ 74 w 1637"/>
                <a:gd name="T99" fmla="*/ 104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7" h="1304">
                  <a:moveTo>
                    <a:pt x="37" y="1192"/>
                  </a:moveTo>
                  <a:cubicBezTo>
                    <a:pt x="297" y="1192"/>
                    <a:pt x="297" y="1192"/>
                    <a:pt x="297" y="1192"/>
                  </a:cubicBezTo>
                  <a:cubicBezTo>
                    <a:pt x="297" y="1267"/>
                    <a:pt x="297" y="1267"/>
                    <a:pt x="297" y="1267"/>
                  </a:cubicBezTo>
                  <a:cubicBezTo>
                    <a:pt x="297" y="1287"/>
                    <a:pt x="314" y="1304"/>
                    <a:pt x="335" y="1304"/>
                  </a:cubicBezTo>
                  <a:cubicBezTo>
                    <a:pt x="1302" y="1304"/>
                    <a:pt x="1302" y="1304"/>
                    <a:pt x="1302" y="1304"/>
                  </a:cubicBezTo>
                  <a:cubicBezTo>
                    <a:pt x="1323" y="1304"/>
                    <a:pt x="1339" y="1287"/>
                    <a:pt x="1339" y="1267"/>
                  </a:cubicBezTo>
                  <a:cubicBezTo>
                    <a:pt x="1339" y="1192"/>
                    <a:pt x="1339" y="1192"/>
                    <a:pt x="1339" y="1192"/>
                  </a:cubicBezTo>
                  <a:cubicBezTo>
                    <a:pt x="1600" y="1192"/>
                    <a:pt x="1600" y="1192"/>
                    <a:pt x="1600" y="1192"/>
                  </a:cubicBezTo>
                  <a:cubicBezTo>
                    <a:pt x="1620" y="1192"/>
                    <a:pt x="1637" y="1176"/>
                    <a:pt x="1637" y="1155"/>
                  </a:cubicBezTo>
                  <a:cubicBezTo>
                    <a:pt x="1637" y="1044"/>
                    <a:pt x="1637" y="1044"/>
                    <a:pt x="1637" y="1044"/>
                  </a:cubicBezTo>
                  <a:cubicBezTo>
                    <a:pt x="1637" y="818"/>
                    <a:pt x="1492" y="619"/>
                    <a:pt x="1278" y="549"/>
                  </a:cubicBezTo>
                  <a:cubicBezTo>
                    <a:pt x="1349" y="503"/>
                    <a:pt x="1397" y="429"/>
                    <a:pt x="1410" y="346"/>
                  </a:cubicBezTo>
                  <a:cubicBezTo>
                    <a:pt x="1410" y="344"/>
                    <a:pt x="1411" y="342"/>
                    <a:pt x="1411" y="339"/>
                  </a:cubicBezTo>
                  <a:cubicBezTo>
                    <a:pt x="1413" y="326"/>
                    <a:pt x="1414" y="313"/>
                    <a:pt x="1414" y="299"/>
                  </a:cubicBezTo>
                  <a:cubicBezTo>
                    <a:pt x="1415" y="153"/>
                    <a:pt x="1307" y="27"/>
                    <a:pt x="1162" y="6"/>
                  </a:cubicBezTo>
                  <a:cubicBezTo>
                    <a:pt x="1132" y="0"/>
                    <a:pt x="1101" y="0"/>
                    <a:pt x="1071" y="6"/>
                  </a:cubicBezTo>
                  <a:cubicBezTo>
                    <a:pt x="994" y="17"/>
                    <a:pt x="925" y="58"/>
                    <a:pt x="879" y="120"/>
                  </a:cubicBezTo>
                  <a:cubicBezTo>
                    <a:pt x="839" y="111"/>
                    <a:pt x="798" y="111"/>
                    <a:pt x="758" y="120"/>
                  </a:cubicBezTo>
                  <a:cubicBezTo>
                    <a:pt x="712" y="58"/>
                    <a:pt x="643" y="17"/>
                    <a:pt x="567" y="6"/>
                  </a:cubicBezTo>
                  <a:cubicBezTo>
                    <a:pt x="537" y="0"/>
                    <a:pt x="506" y="0"/>
                    <a:pt x="475" y="6"/>
                  </a:cubicBezTo>
                  <a:cubicBezTo>
                    <a:pt x="330" y="27"/>
                    <a:pt x="222" y="152"/>
                    <a:pt x="223" y="299"/>
                  </a:cubicBezTo>
                  <a:cubicBezTo>
                    <a:pt x="223" y="312"/>
                    <a:pt x="224" y="325"/>
                    <a:pt x="226" y="337"/>
                  </a:cubicBezTo>
                  <a:cubicBezTo>
                    <a:pt x="226" y="340"/>
                    <a:pt x="226" y="342"/>
                    <a:pt x="227" y="344"/>
                  </a:cubicBezTo>
                  <a:cubicBezTo>
                    <a:pt x="239" y="428"/>
                    <a:pt x="287" y="502"/>
                    <a:pt x="358" y="549"/>
                  </a:cubicBezTo>
                  <a:cubicBezTo>
                    <a:pt x="144" y="619"/>
                    <a:pt x="0" y="818"/>
                    <a:pt x="0" y="1044"/>
                  </a:cubicBezTo>
                  <a:cubicBezTo>
                    <a:pt x="0" y="1155"/>
                    <a:pt x="0" y="1155"/>
                    <a:pt x="0" y="1155"/>
                  </a:cubicBezTo>
                  <a:cubicBezTo>
                    <a:pt x="0" y="1176"/>
                    <a:pt x="17" y="1192"/>
                    <a:pt x="37" y="1192"/>
                  </a:cubicBezTo>
                  <a:close/>
                  <a:moveTo>
                    <a:pt x="1265" y="1230"/>
                  </a:moveTo>
                  <a:cubicBezTo>
                    <a:pt x="1116" y="1230"/>
                    <a:pt x="1116" y="1230"/>
                    <a:pt x="1116" y="1230"/>
                  </a:cubicBezTo>
                  <a:cubicBezTo>
                    <a:pt x="1116" y="1081"/>
                    <a:pt x="1116" y="1081"/>
                    <a:pt x="1116" y="1081"/>
                  </a:cubicBezTo>
                  <a:cubicBezTo>
                    <a:pt x="1116" y="1060"/>
                    <a:pt x="1099" y="1044"/>
                    <a:pt x="1079" y="1044"/>
                  </a:cubicBezTo>
                  <a:cubicBezTo>
                    <a:pt x="1058" y="1044"/>
                    <a:pt x="1042" y="1060"/>
                    <a:pt x="1042" y="1081"/>
                  </a:cubicBezTo>
                  <a:cubicBezTo>
                    <a:pt x="1042" y="1230"/>
                    <a:pt x="1042" y="1230"/>
                    <a:pt x="1042" y="1230"/>
                  </a:cubicBezTo>
                  <a:cubicBezTo>
                    <a:pt x="595" y="1230"/>
                    <a:pt x="595" y="1230"/>
                    <a:pt x="595" y="1230"/>
                  </a:cubicBezTo>
                  <a:cubicBezTo>
                    <a:pt x="595" y="1081"/>
                    <a:pt x="595" y="1081"/>
                    <a:pt x="595" y="1081"/>
                  </a:cubicBezTo>
                  <a:cubicBezTo>
                    <a:pt x="595" y="1060"/>
                    <a:pt x="578" y="1044"/>
                    <a:pt x="558" y="1044"/>
                  </a:cubicBezTo>
                  <a:cubicBezTo>
                    <a:pt x="537" y="1044"/>
                    <a:pt x="521" y="1060"/>
                    <a:pt x="521" y="1081"/>
                  </a:cubicBezTo>
                  <a:cubicBezTo>
                    <a:pt x="521" y="1230"/>
                    <a:pt x="521" y="1230"/>
                    <a:pt x="521" y="1230"/>
                  </a:cubicBezTo>
                  <a:cubicBezTo>
                    <a:pt x="372" y="1230"/>
                    <a:pt x="372" y="1230"/>
                    <a:pt x="372" y="1230"/>
                  </a:cubicBezTo>
                  <a:cubicBezTo>
                    <a:pt x="372" y="1155"/>
                    <a:pt x="372" y="1155"/>
                    <a:pt x="372" y="1155"/>
                  </a:cubicBezTo>
                  <a:cubicBezTo>
                    <a:pt x="372" y="951"/>
                    <a:pt x="511" y="772"/>
                    <a:pt x="709" y="722"/>
                  </a:cubicBezTo>
                  <a:cubicBezTo>
                    <a:pt x="742" y="714"/>
                    <a:pt x="776" y="710"/>
                    <a:pt x="810" y="709"/>
                  </a:cubicBezTo>
                  <a:cubicBezTo>
                    <a:pt x="813" y="709"/>
                    <a:pt x="816" y="709"/>
                    <a:pt x="818" y="709"/>
                  </a:cubicBezTo>
                  <a:cubicBezTo>
                    <a:pt x="822" y="709"/>
                    <a:pt x="825" y="709"/>
                    <a:pt x="829" y="709"/>
                  </a:cubicBezTo>
                  <a:cubicBezTo>
                    <a:pt x="862" y="710"/>
                    <a:pt x="896" y="714"/>
                    <a:pt x="928" y="723"/>
                  </a:cubicBezTo>
                  <a:cubicBezTo>
                    <a:pt x="1126" y="773"/>
                    <a:pt x="1265" y="951"/>
                    <a:pt x="1265" y="1155"/>
                  </a:cubicBezTo>
                  <a:lnTo>
                    <a:pt x="1265" y="1230"/>
                  </a:lnTo>
                  <a:close/>
                  <a:moveTo>
                    <a:pt x="1432" y="728"/>
                  </a:moveTo>
                  <a:cubicBezTo>
                    <a:pt x="1515" y="812"/>
                    <a:pt x="1563" y="925"/>
                    <a:pt x="1562" y="1044"/>
                  </a:cubicBezTo>
                  <a:cubicBezTo>
                    <a:pt x="1562" y="1118"/>
                    <a:pt x="1562" y="1118"/>
                    <a:pt x="1562" y="1118"/>
                  </a:cubicBezTo>
                  <a:cubicBezTo>
                    <a:pt x="1414" y="1118"/>
                    <a:pt x="1414" y="1118"/>
                    <a:pt x="1414" y="1118"/>
                  </a:cubicBezTo>
                  <a:cubicBezTo>
                    <a:pt x="1414" y="969"/>
                    <a:pt x="1414" y="969"/>
                    <a:pt x="1414" y="969"/>
                  </a:cubicBezTo>
                  <a:cubicBezTo>
                    <a:pt x="1414" y="949"/>
                    <a:pt x="1397" y="932"/>
                    <a:pt x="1376" y="932"/>
                  </a:cubicBezTo>
                  <a:cubicBezTo>
                    <a:pt x="1356" y="932"/>
                    <a:pt x="1339" y="949"/>
                    <a:pt x="1339" y="969"/>
                  </a:cubicBezTo>
                  <a:cubicBezTo>
                    <a:pt x="1339" y="1118"/>
                    <a:pt x="1339" y="1118"/>
                    <a:pt x="1339" y="1118"/>
                  </a:cubicBezTo>
                  <a:cubicBezTo>
                    <a:pt x="1337" y="1118"/>
                    <a:pt x="1337" y="1118"/>
                    <a:pt x="1337" y="1118"/>
                  </a:cubicBezTo>
                  <a:cubicBezTo>
                    <a:pt x="1335" y="1090"/>
                    <a:pt x="1331" y="1062"/>
                    <a:pt x="1325" y="1035"/>
                  </a:cubicBezTo>
                  <a:cubicBezTo>
                    <a:pt x="1283" y="859"/>
                    <a:pt x="1153" y="717"/>
                    <a:pt x="981" y="660"/>
                  </a:cubicBezTo>
                  <a:cubicBezTo>
                    <a:pt x="1009" y="641"/>
                    <a:pt x="1035" y="618"/>
                    <a:pt x="1056" y="590"/>
                  </a:cubicBezTo>
                  <a:cubicBezTo>
                    <a:pt x="1075" y="595"/>
                    <a:pt x="1096" y="597"/>
                    <a:pt x="1116" y="597"/>
                  </a:cubicBezTo>
                  <a:cubicBezTo>
                    <a:pt x="1234" y="597"/>
                    <a:pt x="1348" y="644"/>
                    <a:pt x="1432" y="728"/>
                  </a:cubicBezTo>
                  <a:close/>
                  <a:moveTo>
                    <a:pt x="1083" y="79"/>
                  </a:moveTo>
                  <a:cubicBezTo>
                    <a:pt x="1105" y="75"/>
                    <a:pt x="1128" y="75"/>
                    <a:pt x="1150" y="79"/>
                  </a:cubicBezTo>
                  <a:cubicBezTo>
                    <a:pt x="1259" y="95"/>
                    <a:pt x="1340" y="189"/>
                    <a:pt x="1339" y="299"/>
                  </a:cubicBezTo>
                  <a:cubicBezTo>
                    <a:pt x="1339" y="308"/>
                    <a:pt x="1339" y="317"/>
                    <a:pt x="1338" y="326"/>
                  </a:cubicBezTo>
                  <a:cubicBezTo>
                    <a:pt x="1337" y="328"/>
                    <a:pt x="1337" y="330"/>
                    <a:pt x="1337" y="333"/>
                  </a:cubicBezTo>
                  <a:cubicBezTo>
                    <a:pt x="1325" y="411"/>
                    <a:pt x="1272" y="477"/>
                    <a:pt x="1199" y="507"/>
                  </a:cubicBezTo>
                  <a:cubicBezTo>
                    <a:pt x="1166" y="520"/>
                    <a:pt x="1130" y="525"/>
                    <a:pt x="1095" y="521"/>
                  </a:cubicBezTo>
                  <a:cubicBezTo>
                    <a:pt x="1152" y="379"/>
                    <a:pt x="1091" y="216"/>
                    <a:pt x="954" y="146"/>
                  </a:cubicBezTo>
                  <a:cubicBezTo>
                    <a:pt x="988" y="110"/>
                    <a:pt x="1033" y="86"/>
                    <a:pt x="1083" y="79"/>
                  </a:cubicBezTo>
                  <a:close/>
                  <a:moveTo>
                    <a:pt x="748" y="199"/>
                  </a:moveTo>
                  <a:cubicBezTo>
                    <a:pt x="749" y="199"/>
                    <a:pt x="751" y="198"/>
                    <a:pt x="752" y="198"/>
                  </a:cubicBezTo>
                  <a:cubicBezTo>
                    <a:pt x="795" y="185"/>
                    <a:pt x="841" y="185"/>
                    <a:pt x="885" y="198"/>
                  </a:cubicBezTo>
                  <a:cubicBezTo>
                    <a:pt x="886" y="198"/>
                    <a:pt x="887" y="199"/>
                    <a:pt x="889" y="199"/>
                  </a:cubicBezTo>
                  <a:cubicBezTo>
                    <a:pt x="1006" y="238"/>
                    <a:pt x="1069" y="365"/>
                    <a:pt x="1030" y="482"/>
                  </a:cubicBezTo>
                  <a:cubicBezTo>
                    <a:pt x="999" y="572"/>
                    <a:pt x="915" y="634"/>
                    <a:pt x="820" y="634"/>
                  </a:cubicBezTo>
                  <a:cubicBezTo>
                    <a:pt x="816" y="634"/>
                    <a:pt x="816" y="634"/>
                    <a:pt x="816" y="634"/>
                  </a:cubicBezTo>
                  <a:cubicBezTo>
                    <a:pt x="693" y="633"/>
                    <a:pt x="594" y="532"/>
                    <a:pt x="596" y="409"/>
                  </a:cubicBezTo>
                  <a:cubicBezTo>
                    <a:pt x="597" y="314"/>
                    <a:pt x="658" y="230"/>
                    <a:pt x="748" y="199"/>
                  </a:cubicBezTo>
                  <a:close/>
                  <a:moveTo>
                    <a:pt x="300" y="331"/>
                  </a:moveTo>
                  <a:cubicBezTo>
                    <a:pt x="300" y="330"/>
                    <a:pt x="300" y="328"/>
                    <a:pt x="300" y="327"/>
                  </a:cubicBezTo>
                  <a:cubicBezTo>
                    <a:pt x="298" y="318"/>
                    <a:pt x="297" y="309"/>
                    <a:pt x="297" y="299"/>
                  </a:cubicBezTo>
                  <a:cubicBezTo>
                    <a:pt x="297" y="189"/>
                    <a:pt x="378" y="95"/>
                    <a:pt x="487" y="79"/>
                  </a:cubicBezTo>
                  <a:cubicBezTo>
                    <a:pt x="510" y="75"/>
                    <a:pt x="533" y="75"/>
                    <a:pt x="555" y="79"/>
                  </a:cubicBezTo>
                  <a:cubicBezTo>
                    <a:pt x="604" y="86"/>
                    <a:pt x="649" y="110"/>
                    <a:pt x="683" y="146"/>
                  </a:cubicBezTo>
                  <a:cubicBezTo>
                    <a:pt x="546" y="216"/>
                    <a:pt x="485" y="378"/>
                    <a:pt x="542" y="521"/>
                  </a:cubicBezTo>
                  <a:cubicBezTo>
                    <a:pt x="423" y="533"/>
                    <a:pt x="316" y="449"/>
                    <a:pt x="300" y="331"/>
                  </a:cubicBezTo>
                  <a:close/>
                  <a:moveTo>
                    <a:pt x="74" y="1044"/>
                  </a:moveTo>
                  <a:cubicBezTo>
                    <a:pt x="74" y="839"/>
                    <a:pt x="213" y="661"/>
                    <a:pt x="411" y="611"/>
                  </a:cubicBezTo>
                  <a:cubicBezTo>
                    <a:pt x="447" y="602"/>
                    <a:pt x="484" y="597"/>
                    <a:pt x="521" y="597"/>
                  </a:cubicBezTo>
                  <a:cubicBezTo>
                    <a:pt x="541" y="597"/>
                    <a:pt x="561" y="594"/>
                    <a:pt x="581" y="590"/>
                  </a:cubicBezTo>
                  <a:cubicBezTo>
                    <a:pt x="602" y="617"/>
                    <a:pt x="627" y="641"/>
                    <a:pt x="656" y="660"/>
                  </a:cubicBezTo>
                  <a:cubicBezTo>
                    <a:pt x="454" y="725"/>
                    <a:pt x="312" y="907"/>
                    <a:pt x="300" y="1118"/>
                  </a:cubicBezTo>
                  <a:cubicBezTo>
                    <a:pt x="297" y="1118"/>
                    <a:pt x="297" y="1118"/>
                    <a:pt x="297" y="1118"/>
                  </a:cubicBezTo>
                  <a:cubicBezTo>
                    <a:pt x="297" y="969"/>
                    <a:pt x="297" y="969"/>
                    <a:pt x="297" y="969"/>
                  </a:cubicBezTo>
                  <a:cubicBezTo>
                    <a:pt x="297" y="949"/>
                    <a:pt x="281" y="932"/>
                    <a:pt x="260" y="932"/>
                  </a:cubicBezTo>
                  <a:cubicBezTo>
                    <a:pt x="240" y="932"/>
                    <a:pt x="223" y="949"/>
                    <a:pt x="223" y="969"/>
                  </a:cubicBezTo>
                  <a:cubicBezTo>
                    <a:pt x="223" y="1118"/>
                    <a:pt x="223" y="1118"/>
                    <a:pt x="223" y="1118"/>
                  </a:cubicBezTo>
                  <a:cubicBezTo>
                    <a:pt x="74" y="1118"/>
                    <a:pt x="74" y="1118"/>
                    <a:pt x="74" y="1118"/>
                  </a:cubicBezTo>
                  <a:lnTo>
                    <a:pt x="74" y="10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sp>
        <p:nvSpPr>
          <p:cNvPr id="57" name="Freeform 24">
            <a:extLst>
              <a:ext uri="{FF2B5EF4-FFF2-40B4-BE49-F238E27FC236}">
                <a16:creationId xmlns:a16="http://schemas.microsoft.com/office/drawing/2014/main" id="{6D56F394-A3EF-34AC-ACDA-0B5DC11D4E85}"/>
              </a:ext>
            </a:extLst>
          </p:cNvPr>
          <p:cNvSpPr>
            <a:spLocks noEditPoints="1"/>
          </p:cNvSpPr>
          <p:nvPr/>
        </p:nvSpPr>
        <p:spPr bwMode="auto">
          <a:xfrm>
            <a:off x="5062540" y="4228424"/>
            <a:ext cx="492809" cy="492175"/>
          </a:xfrm>
          <a:custGeom>
            <a:avLst/>
            <a:gdLst>
              <a:gd name="T0" fmla="*/ 960 w 981"/>
              <a:gd name="T1" fmla="*/ 937 h 980"/>
              <a:gd name="T2" fmla="*/ 842 w 981"/>
              <a:gd name="T3" fmla="*/ 472 h 980"/>
              <a:gd name="T4" fmla="*/ 717 w 981"/>
              <a:gd name="T5" fmla="*/ 451 h 980"/>
              <a:gd name="T6" fmla="*/ 695 w 981"/>
              <a:gd name="T7" fmla="*/ 937 h 980"/>
              <a:gd name="T8" fmla="*/ 634 w 981"/>
              <a:gd name="T9" fmla="*/ 611 h 980"/>
              <a:gd name="T10" fmla="*/ 508 w 981"/>
              <a:gd name="T11" fmla="*/ 590 h 980"/>
              <a:gd name="T12" fmla="*/ 487 w 981"/>
              <a:gd name="T13" fmla="*/ 937 h 980"/>
              <a:gd name="T14" fmla="*/ 426 w 981"/>
              <a:gd name="T15" fmla="*/ 542 h 980"/>
              <a:gd name="T16" fmla="*/ 300 w 981"/>
              <a:gd name="T17" fmla="*/ 521 h 980"/>
              <a:gd name="T18" fmla="*/ 279 w 981"/>
              <a:gd name="T19" fmla="*/ 937 h 980"/>
              <a:gd name="T20" fmla="*/ 218 w 981"/>
              <a:gd name="T21" fmla="*/ 715 h 980"/>
              <a:gd name="T22" fmla="*/ 92 w 981"/>
              <a:gd name="T23" fmla="*/ 694 h 980"/>
              <a:gd name="T24" fmla="*/ 71 w 981"/>
              <a:gd name="T25" fmla="*/ 937 h 980"/>
              <a:gd name="T26" fmla="*/ 44 w 981"/>
              <a:gd name="T27" fmla="*/ 690 h 980"/>
              <a:gd name="T28" fmla="*/ 500 w 981"/>
              <a:gd name="T29" fmla="*/ 531 h 980"/>
              <a:gd name="T30" fmla="*/ 529 w 981"/>
              <a:gd name="T31" fmla="*/ 530 h 980"/>
              <a:gd name="T32" fmla="*/ 799 w 981"/>
              <a:gd name="T33" fmla="*/ 299 h 980"/>
              <a:gd name="T34" fmla="*/ 821 w 981"/>
              <a:gd name="T35" fmla="*/ 321 h 980"/>
              <a:gd name="T36" fmla="*/ 842 w 981"/>
              <a:gd name="T37" fmla="*/ 232 h 980"/>
              <a:gd name="T38" fmla="*/ 821 w 981"/>
              <a:gd name="T39" fmla="*/ 208 h 980"/>
              <a:gd name="T40" fmla="*/ 730 w 981"/>
              <a:gd name="T41" fmla="*/ 229 h 980"/>
              <a:gd name="T42" fmla="*/ 751 w 981"/>
              <a:gd name="T43" fmla="*/ 251 h 980"/>
              <a:gd name="T44" fmla="*/ 513 w 981"/>
              <a:gd name="T45" fmla="*/ 486 h 980"/>
              <a:gd name="T46" fmla="*/ 344 w 981"/>
              <a:gd name="T47" fmla="*/ 369 h 980"/>
              <a:gd name="T48" fmla="*/ 44 w 981"/>
              <a:gd name="T49" fmla="*/ 22 h 980"/>
              <a:gd name="T50" fmla="*/ 23 w 981"/>
              <a:gd name="T51" fmla="*/ 0 h 980"/>
              <a:gd name="T52" fmla="*/ 2 w 981"/>
              <a:gd name="T53" fmla="*/ 680 h 980"/>
              <a:gd name="T54" fmla="*/ 2 w 981"/>
              <a:gd name="T55" fmla="*/ 953 h 980"/>
              <a:gd name="T56" fmla="*/ 23 w 981"/>
              <a:gd name="T57" fmla="*/ 980 h 980"/>
              <a:gd name="T58" fmla="*/ 960 w 981"/>
              <a:gd name="T59" fmla="*/ 979 h 980"/>
              <a:gd name="T60" fmla="*/ 975 w 981"/>
              <a:gd name="T61" fmla="*/ 943 h 980"/>
              <a:gd name="T62" fmla="*/ 799 w 981"/>
              <a:gd name="T63" fmla="*/ 937 h 980"/>
              <a:gd name="T64" fmla="*/ 738 w 981"/>
              <a:gd name="T65" fmla="*/ 494 h 980"/>
              <a:gd name="T66" fmla="*/ 591 w 981"/>
              <a:gd name="T67" fmla="*/ 633 h 980"/>
              <a:gd name="T68" fmla="*/ 530 w 981"/>
              <a:gd name="T69" fmla="*/ 937 h 980"/>
              <a:gd name="T70" fmla="*/ 591 w 981"/>
              <a:gd name="T71" fmla="*/ 633 h 980"/>
              <a:gd name="T72" fmla="*/ 383 w 981"/>
              <a:gd name="T73" fmla="*/ 937 h 980"/>
              <a:gd name="T74" fmla="*/ 322 w 981"/>
              <a:gd name="T75" fmla="*/ 563 h 980"/>
              <a:gd name="T76" fmla="*/ 175 w 981"/>
              <a:gd name="T77" fmla="*/ 737 h 980"/>
              <a:gd name="T78" fmla="*/ 114 w 981"/>
              <a:gd name="T79" fmla="*/ 937 h 980"/>
              <a:gd name="T80" fmla="*/ 175 w 981"/>
              <a:gd name="T81" fmla="*/ 737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1" h="980">
                <a:moveTo>
                  <a:pt x="975" y="943"/>
                </a:moveTo>
                <a:cubicBezTo>
                  <a:pt x="971" y="939"/>
                  <a:pt x="966" y="937"/>
                  <a:pt x="960" y="937"/>
                </a:cubicBezTo>
                <a:cubicBezTo>
                  <a:pt x="842" y="937"/>
                  <a:pt x="842" y="937"/>
                  <a:pt x="842" y="937"/>
                </a:cubicBezTo>
                <a:cubicBezTo>
                  <a:pt x="842" y="472"/>
                  <a:pt x="842" y="472"/>
                  <a:pt x="842" y="472"/>
                </a:cubicBezTo>
                <a:cubicBezTo>
                  <a:pt x="842" y="461"/>
                  <a:pt x="832" y="451"/>
                  <a:pt x="821" y="451"/>
                </a:cubicBezTo>
                <a:cubicBezTo>
                  <a:pt x="717" y="451"/>
                  <a:pt x="717" y="451"/>
                  <a:pt x="717" y="451"/>
                </a:cubicBezTo>
                <a:cubicBezTo>
                  <a:pt x="705" y="451"/>
                  <a:pt x="695" y="461"/>
                  <a:pt x="695" y="472"/>
                </a:cubicBezTo>
                <a:cubicBezTo>
                  <a:pt x="695" y="937"/>
                  <a:pt x="695" y="937"/>
                  <a:pt x="695" y="937"/>
                </a:cubicBezTo>
                <a:cubicBezTo>
                  <a:pt x="634" y="937"/>
                  <a:pt x="634" y="937"/>
                  <a:pt x="634" y="937"/>
                </a:cubicBezTo>
                <a:cubicBezTo>
                  <a:pt x="634" y="611"/>
                  <a:pt x="634" y="611"/>
                  <a:pt x="634" y="611"/>
                </a:cubicBezTo>
                <a:cubicBezTo>
                  <a:pt x="634" y="599"/>
                  <a:pt x="624" y="590"/>
                  <a:pt x="613" y="590"/>
                </a:cubicBezTo>
                <a:cubicBezTo>
                  <a:pt x="508" y="590"/>
                  <a:pt x="508" y="590"/>
                  <a:pt x="508" y="590"/>
                </a:cubicBezTo>
                <a:cubicBezTo>
                  <a:pt x="497" y="590"/>
                  <a:pt x="487" y="599"/>
                  <a:pt x="487" y="611"/>
                </a:cubicBezTo>
                <a:cubicBezTo>
                  <a:pt x="487" y="937"/>
                  <a:pt x="487" y="937"/>
                  <a:pt x="487" y="937"/>
                </a:cubicBezTo>
                <a:cubicBezTo>
                  <a:pt x="426" y="937"/>
                  <a:pt x="426" y="937"/>
                  <a:pt x="426" y="937"/>
                </a:cubicBezTo>
                <a:cubicBezTo>
                  <a:pt x="426" y="542"/>
                  <a:pt x="426" y="542"/>
                  <a:pt x="426" y="542"/>
                </a:cubicBezTo>
                <a:cubicBezTo>
                  <a:pt x="426" y="530"/>
                  <a:pt x="416" y="521"/>
                  <a:pt x="404" y="521"/>
                </a:cubicBezTo>
                <a:cubicBezTo>
                  <a:pt x="300" y="521"/>
                  <a:pt x="300" y="521"/>
                  <a:pt x="300" y="521"/>
                </a:cubicBezTo>
                <a:cubicBezTo>
                  <a:pt x="289" y="521"/>
                  <a:pt x="279" y="530"/>
                  <a:pt x="279" y="542"/>
                </a:cubicBezTo>
                <a:cubicBezTo>
                  <a:pt x="279" y="937"/>
                  <a:pt x="279" y="937"/>
                  <a:pt x="279" y="937"/>
                </a:cubicBezTo>
                <a:cubicBezTo>
                  <a:pt x="218" y="937"/>
                  <a:pt x="218" y="937"/>
                  <a:pt x="218" y="937"/>
                </a:cubicBezTo>
                <a:cubicBezTo>
                  <a:pt x="218" y="715"/>
                  <a:pt x="218" y="715"/>
                  <a:pt x="218" y="715"/>
                </a:cubicBezTo>
                <a:cubicBezTo>
                  <a:pt x="218" y="704"/>
                  <a:pt x="208" y="694"/>
                  <a:pt x="196" y="694"/>
                </a:cubicBezTo>
                <a:cubicBezTo>
                  <a:pt x="92" y="694"/>
                  <a:pt x="92" y="694"/>
                  <a:pt x="92" y="694"/>
                </a:cubicBezTo>
                <a:cubicBezTo>
                  <a:pt x="80" y="694"/>
                  <a:pt x="71" y="704"/>
                  <a:pt x="71" y="715"/>
                </a:cubicBezTo>
                <a:cubicBezTo>
                  <a:pt x="71" y="937"/>
                  <a:pt x="71" y="937"/>
                  <a:pt x="71" y="937"/>
                </a:cubicBezTo>
                <a:cubicBezTo>
                  <a:pt x="44" y="937"/>
                  <a:pt x="44" y="937"/>
                  <a:pt x="44" y="937"/>
                </a:cubicBezTo>
                <a:cubicBezTo>
                  <a:pt x="44" y="690"/>
                  <a:pt x="44" y="690"/>
                  <a:pt x="44" y="690"/>
                </a:cubicBezTo>
                <a:cubicBezTo>
                  <a:pt x="358" y="414"/>
                  <a:pt x="358" y="414"/>
                  <a:pt x="358" y="414"/>
                </a:cubicBezTo>
                <a:cubicBezTo>
                  <a:pt x="500" y="531"/>
                  <a:pt x="500" y="531"/>
                  <a:pt x="500" y="531"/>
                </a:cubicBezTo>
                <a:cubicBezTo>
                  <a:pt x="504" y="534"/>
                  <a:pt x="509" y="536"/>
                  <a:pt x="514" y="536"/>
                </a:cubicBezTo>
                <a:cubicBezTo>
                  <a:pt x="519" y="536"/>
                  <a:pt x="525" y="534"/>
                  <a:pt x="529" y="530"/>
                </a:cubicBezTo>
                <a:cubicBezTo>
                  <a:pt x="799" y="279"/>
                  <a:pt x="799" y="279"/>
                  <a:pt x="799" y="279"/>
                </a:cubicBezTo>
                <a:cubicBezTo>
                  <a:pt x="799" y="299"/>
                  <a:pt x="799" y="299"/>
                  <a:pt x="799" y="299"/>
                </a:cubicBezTo>
                <a:cubicBezTo>
                  <a:pt x="799" y="305"/>
                  <a:pt x="801" y="310"/>
                  <a:pt x="805" y="314"/>
                </a:cubicBezTo>
                <a:cubicBezTo>
                  <a:pt x="809" y="318"/>
                  <a:pt x="815" y="321"/>
                  <a:pt x="821" y="321"/>
                </a:cubicBezTo>
                <a:cubicBezTo>
                  <a:pt x="832" y="321"/>
                  <a:pt x="842" y="311"/>
                  <a:pt x="842" y="300"/>
                </a:cubicBezTo>
                <a:cubicBezTo>
                  <a:pt x="842" y="232"/>
                  <a:pt x="842" y="232"/>
                  <a:pt x="842" y="232"/>
                </a:cubicBezTo>
                <a:cubicBezTo>
                  <a:pt x="843" y="221"/>
                  <a:pt x="835" y="210"/>
                  <a:pt x="824" y="208"/>
                </a:cubicBezTo>
                <a:cubicBezTo>
                  <a:pt x="823" y="208"/>
                  <a:pt x="822" y="208"/>
                  <a:pt x="821" y="208"/>
                </a:cubicBezTo>
                <a:cubicBezTo>
                  <a:pt x="751" y="208"/>
                  <a:pt x="751" y="208"/>
                  <a:pt x="751" y="208"/>
                </a:cubicBezTo>
                <a:cubicBezTo>
                  <a:pt x="739" y="208"/>
                  <a:pt x="730" y="218"/>
                  <a:pt x="730" y="229"/>
                </a:cubicBezTo>
                <a:cubicBezTo>
                  <a:pt x="730" y="235"/>
                  <a:pt x="732" y="240"/>
                  <a:pt x="736" y="245"/>
                </a:cubicBezTo>
                <a:cubicBezTo>
                  <a:pt x="740" y="249"/>
                  <a:pt x="745" y="251"/>
                  <a:pt x="751" y="251"/>
                </a:cubicBezTo>
                <a:cubicBezTo>
                  <a:pt x="766" y="251"/>
                  <a:pt x="766" y="251"/>
                  <a:pt x="766" y="251"/>
                </a:cubicBezTo>
                <a:cubicBezTo>
                  <a:pt x="513" y="486"/>
                  <a:pt x="513" y="486"/>
                  <a:pt x="513" y="486"/>
                </a:cubicBezTo>
                <a:cubicBezTo>
                  <a:pt x="371" y="369"/>
                  <a:pt x="371" y="369"/>
                  <a:pt x="371" y="369"/>
                </a:cubicBezTo>
                <a:cubicBezTo>
                  <a:pt x="364" y="363"/>
                  <a:pt x="351" y="363"/>
                  <a:pt x="344" y="369"/>
                </a:cubicBezTo>
                <a:cubicBezTo>
                  <a:pt x="44" y="633"/>
                  <a:pt x="44" y="633"/>
                  <a:pt x="44" y="633"/>
                </a:cubicBezTo>
                <a:cubicBezTo>
                  <a:pt x="44" y="22"/>
                  <a:pt x="44" y="22"/>
                  <a:pt x="44" y="22"/>
                </a:cubicBezTo>
                <a:cubicBezTo>
                  <a:pt x="44" y="10"/>
                  <a:pt x="35" y="0"/>
                  <a:pt x="23" y="0"/>
                </a:cubicBezTo>
                <a:cubicBezTo>
                  <a:pt x="23" y="0"/>
                  <a:pt x="23" y="0"/>
                  <a:pt x="23" y="0"/>
                </a:cubicBezTo>
                <a:cubicBezTo>
                  <a:pt x="11" y="0"/>
                  <a:pt x="1" y="10"/>
                  <a:pt x="2" y="21"/>
                </a:cubicBezTo>
                <a:cubicBezTo>
                  <a:pt x="2" y="680"/>
                  <a:pt x="2" y="680"/>
                  <a:pt x="2" y="680"/>
                </a:cubicBezTo>
                <a:cubicBezTo>
                  <a:pt x="1" y="680"/>
                  <a:pt x="1" y="681"/>
                  <a:pt x="2" y="681"/>
                </a:cubicBezTo>
                <a:cubicBezTo>
                  <a:pt x="2" y="953"/>
                  <a:pt x="2" y="953"/>
                  <a:pt x="2" y="953"/>
                </a:cubicBezTo>
                <a:cubicBezTo>
                  <a:pt x="0" y="961"/>
                  <a:pt x="2" y="968"/>
                  <a:pt x="8" y="974"/>
                </a:cubicBezTo>
                <a:cubicBezTo>
                  <a:pt x="12" y="978"/>
                  <a:pt x="17" y="980"/>
                  <a:pt x="23" y="980"/>
                </a:cubicBezTo>
                <a:cubicBezTo>
                  <a:pt x="25" y="980"/>
                  <a:pt x="26" y="980"/>
                  <a:pt x="28" y="979"/>
                </a:cubicBezTo>
                <a:cubicBezTo>
                  <a:pt x="960" y="979"/>
                  <a:pt x="960" y="979"/>
                  <a:pt x="960" y="979"/>
                </a:cubicBezTo>
                <a:cubicBezTo>
                  <a:pt x="971" y="979"/>
                  <a:pt x="981" y="970"/>
                  <a:pt x="981" y="958"/>
                </a:cubicBezTo>
                <a:cubicBezTo>
                  <a:pt x="981" y="953"/>
                  <a:pt x="979" y="947"/>
                  <a:pt x="975" y="943"/>
                </a:cubicBezTo>
                <a:close/>
                <a:moveTo>
                  <a:pt x="799" y="494"/>
                </a:moveTo>
                <a:cubicBezTo>
                  <a:pt x="799" y="937"/>
                  <a:pt x="799" y="937"/>
                  <a:pt x="799" y="937"/>
                </a:cubicBezTo>
                <a:cubicBezTo>
                  <a:pt x="738" y="937"/>
                  <a:pt x="738" y="937"/>
                  <a:pt x="738" y="937"/>
                </a:cubicBezTo>
                <a:cubicBezTo>
                  <a:pt x="738" y="494"/>
                  <a:pt x="738" y="494"/>
                  <a:pt x="738" y="494"/>
                </a:cubicBezTo>
                <a:lnTo>
                  <a:pt x="799" y="494"/>
                </a:lnTo>
                <a:close/>
                <a:moveTo>
                  <a:pt x="591" y="633"/>
                </a:moveTo>
                <a:cubicBezTo>
                  <a:pt x="591" y="937"/>
                  <a:pt x="591" y="937"/>
                  <a:pt x="591" y="937"/>
                </a:cubicBezTo>
                <a:cubicBezTo>
                  <a:pt x="530" y="937"/>
                  <a:pt x="530" y="937"/>
                  <a:pt x="530" y="937"/>
                </a:cubicBezTo>
                <a:cubicBezTo>
                  <a:pt x="530" y="633"/>
                  <a:pt x="530" y="633"/>
                  <a:pt x="530" y="633"/>
                </a:cubicBezTo>
                <a:lnTo>
                  <a:pt x="591" y="633"/>
                </a:lnTo>
                <a:close/>
                <a:moveTo>
                  <a:pt x="383" y="563"/>
                </a:moveTo>
                <a:cubicBezTo>
                  <a:pt x="383" y="937"/>
                  <a:pt x="383" y="937"/>
                  <a:pt x="383" y="937"/>
                </a:cubicBezTo>
                <a:cubicBezTo>
                  <a:pt x="322" y="937"/>
                  <a:pt x="322" y="937"/>
                  <a:pt x="322" y="937"/>
                </a:cubicBezTo>
                <a:cubicBezTo>
                  <a:pt x="322" y="563"/>
                  <a:pt x="322" y="563"/>
                  <a:pt x="322" y="563"/>
                </a:cubicBezTo>
                <a:lnTo>
                  <a:pt x="383" y="563"/>
                </a:lnTo>
                <a:close/>
                <a:moveTo>
                  <a:pt x="175" y="737"/>
                </a:moveTo>
                <a:cubicBezTo>
                  <a:pt x="175" y="937"/>
                  <a:pt x="175" y="937"/>
                  <a:pt x="175" y="937"/>
                </a:cubicBezTo>
                <a:cubicBezTo>
                  <a:pt x="114" y="937"/>
                  <a:pt x="114" y="937"/>
                  <a:pt x="114" y="937"/>
                </a:cubicBezTo>
                <a:cubicBezTo>
                  <a:pt x="114" y="737"/>
                  <a:pt x="114" y="737"/>
                  <a:pt x="114" y="737"/>
                </a:cubicBezTo>
                <a:lnTo>
                  <a:pt x="175" y="737"/>
                </a:lnTo>
                <a:close/>
              </a:path>
            </a:pathLst>
          </a:custGeom>
          <a:solidFill>
            <a:srgbClr val="FAF0E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nvGrpSpPr>
          <p:cNvPr id="58" name="Group 57">
            <a:extLst>
              <a:ext uri="{FF2B5EF4-FFF2-40B4-BE49-F238E27FC236}">
                <a16:creationId xmlns:a16="http://schemas.microsoft.com/office/drawing/2014/main" id="{201E533B-0230-44AE-40AB-B55B9DBED6FD}"/>
              </a:ext>
            </a:extLst>
          </p:cNvPr>
          <p:cNvGrpSpPr/>
          <p:nvPr/>
        </p:nvGrpSpPr>
        <p:grpSpPr>
          <a:xfrm>
            <a:off x="5062540" y="2602747"/>
            <a:ext cx="439020" cy="473324"/>
            <a:chOff x="11763375" y="241300"/>
            <a:chExt cx="3514724" cy="3789363"/>
          </a:xfrm>
          <a:solidFill>
            <a:srgbClr val="FAF0E0"/>
          </a:solidFill>
        </p:grpSpPr>
        <p:sp>
          <p:nvSpPr>
            <p:cNvPr id="59" name="Freeform 42">
              <a:extLst>
                <a:ext uri="{FF2B5EF4-FFF2-40B4-BE49-F238E27FC236}">
                  <a16:creationId xmlns:a16="http://schemas.microsoft.com/office/drawing/2014/main" id="{E7CD1FB2-97F1-2068-538A-72366CFF9C09}"/>
                </a:ext>
              </a:extLst>
            </p:cNvPr>
            <p:cNvSpPr>
              <a:spLocks noEditPoints="1"/>
            </p:cNvSpPr>
            <p:nvPr/>
          </p:nvSpPr>
          <p:spPr bwMode="auto">
            <a:xfrm>
              <a:off x="11763375" y="241300"/>
              <a:ext cx="3514724" cy="3789363"/>
            </a:xfrm>
            <a:custGeom>
              <a:avLst/>
              <a:gdLst>
                <a:gd name="T0" fmla="*/ 2139 w 2228"/>
                <a:gd name="T1" fmla="*/ 1080 h 2402"/>
                <a:gd name="T2" fmla="*/ 972 w 2228"/>
                <a:gd name="T3" fmla="*/ 490 h 2402"/>
                <a:gd name="T4" fmla="*/ 627 w 2228"/>
                <a:gd name="T5" fmla="*/ 106 h 2402"/>
                <a:gd name="T6" fmla="*/ 108 w 2228"/>
                <a:gd name="T7" fmla="*/ 629 h 2402"/>
                <a:gd name="T8" fmla="*/ 633 w 2228"/>
                <a:gd name="T9" fmla="*/ 1580 h 2402"/>
                <a:gd name="T10" fmla="*/ 755 w 2228"/>
                <a:gd name="T11" fmla="*/ 2402 h 2402"/>
                <a:gd name="T12" fmla="*/ 1666 w 2228"/>
                <a:gd name="T13" fmla="*/ 2226 h 2402"/>
                <a:gd name="T14" fmla="*/ 1868 w 2228"/>
                <a:gd name="T15" fmla="*/ 2198 h 2402"/>
                <a:gd name="T16" fmla="*/ 2033 w 2228"/>
                <a:gd name="T17" fmla="*/ 1995 h 2402"/>
                <a:gd name="T18" fmla="*/ 2084 w 2228"/>
                <a:gd name="T19" fmla="*/ 1851 h 2402"/>
                <a:gd name="T20" fmla="*/ 2175 w 2228"/>
                <a:gd name="T21" fmla="*/ 1687 h 2402"/>
                <a:gd name="T22" fmla="*/ 173 w 2228"/>
                <a:gd name="T23" fmla="*/ 564 h 2402"/>
                <a:gd name="T24" fmla="*/ 566 w 2228"/>
                <a:gd name="T25" fmla="*/ 176 h 2402"/>
                <a:gd name="T26" fmla="*/ 275 w 2228"/>
                <a:gd name="T27" fmla="*/ 629 h 2402"/>
                <a:gd name="T28" fmla="*/ 1978 w 2228"/>
                <a:gd name="T29" fmla="*/ 1857 h 2402"/>
                <a:gd name="T30" fmla="*/ 1946 w 2228"/>
                <a:gd name="T31" fmla="*/ 2022 h 2402"/>
                <a:gd name="T32" fmla="*/ 1800 w 2228"/>
                <a:gd name="T33" fmla="*/ 2102 h 2402"/>
                <a:gd name="T34" fmla="*/ 818 w 2228"/>
                <a:gd name="T35" fmla="*/ 2309 h 2402"/>
                <a:gd name="T36" fmla="*/ 858 w 2228"/>
                <a:gd name="T37" fmla="*/ 1113 h 2402"/>
                <a:gd name="T38" fmla="*/ 981 w 2228"/>
                <a:gd name="T39" fmla="*/ 1312 h 2402"/>
                <a:gd name="T40" fmla="*/ 1043 w 2228"/>
                <a:gd name="T41" fmla="*/ 1583 h 2402"/>
                <a:gd name="T42" fmla="*/ 1222 w 2228"/>
                <a:gd name="T43" fmla="*/ 1553 h 2402"/>
                <a:gd name="T44" fmla="*/ 1451 w 2228"/>
                <a:gd name="T45" fmla="*/ 1637 h 2402"/>
                <a:gd name="T46" fmla="*/ 1604 w 2228"/>
                <a:gd name="T47" fmla="*/ 1597 h 2402"/>
                <a:gd name="T48" fmla="*/ 1677 w 2228"/>
                <a:gd name="T49" fmla="*/ 1364 h 2402"/>
                <a:gd name="T50" fmla="*/ 1825 w 2228"/>
                <a:gd name="T51" fmla="*/ 1129 h 2402"/>
                <a:gd name="T52" fmla="*/ 1732 w 2228"/>
                <a:gd name="T53" fmla="*/ 959 h 2402"/>
                <a:gd name="T54" fmla="*/ 1575 w 2228"/>
                <a:gd name="T55" fmla="*/ 802 h 2402"/>
                <a:gd name="T56" fmla="*/ 1405 w 2228"/>
                <a:gd name="T57" fmla="*/ 708 h 2402"/>
                <a:gd name="T58" fmla="*/ 1038 w 2228"/>
                <a:gd name="T59" fmla="*/ 564 h 2402"/>
                <a:gd name="T60" fmla="*/ 2047 w 2228"/>
                <a:gd name="T61" fmla="*/ 1081 h 2402"/>
                <a:gd name="T62" fmla="*/ 2045 w 2228"/>
                <a:gd name="T63" fmla="*/ 1453 h 2402"/>
                <a:gd name="T64" fmla="*/ 2020 w 2228"/>
                <a:gd name="T65" fmla="*/ 1668 h 2402"/>
                <a:gd name="T66" fmla="*/ 435 w 2228"/>
                <a:gd name="T67" fmla="*/ 731 h 2402"/>
                <a:gd name="T68" fmla="*/ 685 w 2228"/>
                <a:gd name="T69" fmla="*/ 689 h 2402"/>
                <a:gd name="T70" fmla="*/ 1034 w 2228"/>
                <a:gd name="T71" fmla="*/ 1227 h 2402"/>
                <a:gd name="T72" fmla="*/ 1340 w 2228"/>
                <a:gd name="T73" fmla="*/ 1298 h 2402"/>
                <a:gd name="T74" fmla="*/ 1340 w 2228"/>
                <a:gd name="T75" fmla="*/ 1090 h 2402"/>
                <a:gd name="T76" fmla="*/ 1479 w 2228"/>
                <a:gd name="T77" fmla="*/ 1056 h 2402"/>
                <a:gd name="T78" fmla="*/ 1363 w 2228"/>
                <a:gd name="T79" fmla="*/ 801 h 2402"/>
                <a:gd name="T80" fmla="*/ 1516 w 2228"/>
                <a:gd name="T81" fmla="*/ 959 h 2402"/>
                <a:gd name="T82" fmla="*/ 1586 w 2228"/>
                <a:gd name="T83" fmla="*/ 989 h 2402"/>
                <a:gd name="T84" fmla="*/ 1733 w 2228"/>
                <a:gd name="T85" fmla="*/ 1172 h 2402"/>
                <a:gd name="T86" fmla="*/ 1582 w 2228"/>
                <a:gd name="T87" fmla="*/ 1346 h 2402"/>
                <a:gd name="T88" fmla="*/ 1545 w 2228"/>
                <a:gd name="T89" fmla="*/ 1440 h 2402"/>
                <a:gd name="T90" fmla="*/ 1369 w 2228"/>
                <a:gd name="T91" fmla="*/ 1513 h 2402"/>
                <a:gd name="T92" fmla="*/ 1275 w 2228"/>
                <a:gd name="T93" fmla="*/ 1473 h 2402"/>
                <a:gd name="T94" fmla="*/ 1078 w 2228"/>
                <a:gd name="T95" fmla="*/ 1488 h 2402"/>
                <a:gd name="T96" fmla="*/ 1062 w 2228"/>
                <a:gd name="T97" fmla="*/ 1259 h 2402"/>
                <a:gd name="T98" fmla="*/ 1479 w 2228"/>
                <a:gd name="T99" fmla="*/ 1333 h 2402"/>
                <a:gd name="T100" fmla="*/ 1062 w 2228"/>
                <a:gd name="T101" fmla="*/ 1130 h 2402"/>
                <a:gd name="T102" fmla="*/ 1078 w 2228"/>
                <a:gd name="T103" fmla="*/ 901 h 2402"/>
                <a:gd name="T104" fmla="*/ 1240 w 2228"/>
                <a:gd name="T105" fmla="*/ 927 h 2402"/>
                <a:gd name="T106" fmla="*/ 1105 w 2228"/>
                <a:gd name="T107" fmla="*/ 802 h 2402"/>
                <a:gd name="T108" fmla="*/ 948 w 2228"/>
                <a:gd name="T109" fmla="*/ 959 h 2402"/>
                <a:gd name="T110" fmla="*/ 660 w 2228"/>
                <a:gd name="T111" fmla="*/ 876 h 2402"/>
                <a:gd name="T112" fmla="*/ 1170 w 2228"/>
                <a:gd name="T113" fmla="*/ 856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8" h="2402">
                  <a:moveTo>
                    <a:pt x="2121" y="1401"/>
                  </a:moveTo>
                  <a:cubicBezTo>
                    <a:pt x="2112" y="1385"/>
                    <a:pt x="2103" y="1370"/>
                    <a:pt x="2096" y="1357"/>
                  </a:cubicBezTo>
                  <a:cubicBezTo>
                    <a:pt x="2082" y="1331"/>
                    <a:pt x="2082" y="1302"/>
                    <a:pt x="2097" y="1269"/>
                  </a:cubicBezTo>
                  <a:cubicBezTo>
                    <a:pt x="2126" y="1205"/>
                    <a:pt x="2140" y="1141"/>
                    <a:pt x="2139" y="1080"/>
                  </a:cubicBezTo>
                  <a:cubicBezTo>
                    <a:pt x="2136" y="961"/>
                    <a:pt x="2100" y="787"/>
                    <a:pt x="1940" y="633"/>
                  </a:cubicBezTo>
                  <a:cubicBezTo>
                    <a:pt x="1809" y="508"/>
                    <a:pt x="1627" y="432"/>
                    <a:pt x="1427" y="421"/>
                  </a:cubicBezTo>
                  <a:cubicBezTo>
                    <a:pt x="1404" y="419"/>
                    <a:pt x="1379" y="418"/>
                    <a:pt x="1356" y="418"/>
                  </a:cubicBezTo>
                  <a:cubicBezTo>
                    <a:pt x="1216" y="418"/>
                    <a:pt x="1087" y="443"/>
                    <a:pt x="972" y="490"/>
                  </a:cubicBezTo>
                  <a:cubicBezTo>
                    <a:pt x="655" y="136"/>
                    <a:pt x="655" y="136"/>
                    <a:pt x="655" y="136"/>
                  </a:cubicBezTo>
                  <a:cubicBezTo>
                    <a:pt x="648" y="128"/>
                    <a:pt x="640" y="120"/>
                    <a:pt x="632" y="111"/>
                  </a:cubicBezTo>
                  <a:cubicBezTo>
                    <a:pt x="631" y="110"/>
                    <a:pt x="631" y="110"/>
                    <a:pt x="631" y="110"/>
                  </a:cubicBezTo>
                  <a:cubicBezTo>
                    <a:pt x="630" y="109"/>
                    <a:pt x="629" y="108"/>
                    <a:pt x="627" y="106"/>
                  </a:cubicBezTo>
                  <a:cubicBezTo>
                    <a:pt x="558" y="38"/>
                    <a:pt x="466" y="0"/>
                    <a:pt x="369" y="0"/>
                  </a:cubicBezTo>
                  <a:cubicBezTo>
                    <a:pt x="270" y="0"/>
                    <a:pt x="178" y="39"/>
                    <a:pt x="108" y="108"/>
                  </a:cubicBezTo>
                  <a:cubicBezTo>
                    <a:pt x="39" y="178"/>
                    <a:pt x="1" y="270"/>
                    <a:pt x="0" y="368"/>
                  </a:cubicBezTo>
                  <a:cubicBezTo>
                    <a:pt x="0" y="467"/>
                    <a:pt x="39" y="560"/>
                    <a:pt x="108" y="629"/>
                  </a:cubicBezTo>
                  <a:cubicBezTo>
                    <a:pt x="145" y="666"/>
                    <a:pt x="187" y="693"/>
                    <a:pt x="235" y="712"/>
                  </a:cubicBezTo>
                  <a:cubicBezTo>
                    <a:pt x="540" y="909"/>
                    <a:pt x="540" y="909"/>
                    <a:pt x="540" y="909"/>
                  </a:cubicBezTo>
                  <a:cubicBezTo>
                    <a:pt x="489" y="1032"/>
                    <a:pt x="480" y="1166"/>
                    <a:pt x="513" y="1304"/>
                  </a:cubicBezTo>
                  <a:cubicBezTo>
                    <a:pt x="541" y="1422"/>
                    <a:pt x="593" y="1519"/>
                    <a:pt x="633" y="1580"/>
                  </a:cubicBezTo>
                  <a:cubicBezTo>
                    <a:pt x="764" y="1782"/>
                    <a:pt x="803" y="1998"/>
                    <a:pt x="747" y="2221"/>
                  </a:cubicBezTo>
                  <a:cubicBezTo>
                    <a:pt x="740" y="2248"/>
                    <a:pt x="722" y="2313"/>
                    <a:pt x="712" y="2340"/>
                  </a:cubicBezTo>
                  <a:cubicBezTo>
                    <a:pt x="707" y="2354"/>
                    <a:pt x="709" y="2369"/>
                    <a:pt x="718" y="2382"/>
                  </a:cubicBezTo>
                  <a:cubicBezTo>
                    <a:pt x="726" y="2394"/>
                    <a:pt x="740" y="2402"/>
                    <a:pt x="755" y="2402"/>
                  </a:cubicBezTo>
                  <a:cubicBezTo>
                    <a:pt x="1582" y="2402"/>
                    <a:pt x="1582" y="2402"/>
                    <a:pt x="1582" y="2402"/>
                  </a:cubicBezTo>
                  <a:cubicBezTo>
                    <a:pt x="1604" y="2402"/>
                    <a:pt x="1622" y="2387"/>
                    <a:pt x="1626" y="2366"/>
                  </a:cubicBezTo>
                  <a:cubicBezTo>
                    <a:pt x="1628" y="2359"/>
                    <a:pt x="1628" y="2352"/>
                    <a:pt x="1627" y="2346"/>
                  </a:cubicBezTo>
                  <a:cubicBezTo>
                    <a:pt x="1623" y="2300"/>
                    <a:pt x="1637" y="2256"/>
                    <a:pt x="1666" y="2226"/>
                  </a:cubicBezTo>
                  <a:cubicBezTo>
                    <a:pt x="1688" y="2203"/>
                    <a:pt x="1717" y="2191"/>
                    <a:pt x="1749" y="2191"/>
                  </a:cubicBezTo>
                  <a:cubicBezTo>
                    <a:pt x="1752" y="2191"/>
                    <a:pt x="1756" y="2191"/>
                    <a:pt x="1759" y="2191"/>
                  </a:cubicBezTo>
                  <a:cubicBezTo>
                    <a:pt x="1790" y="2194"/>
                    <a:pt x="1790" y="2194"/>
                    <a:pt x="1790" y="2194"/>
                  </a:cubicBezTo>
                  <a:cubicBezTo>
                    <a:pt x="1818" y="2196"/>
                    <a:pt x="1843" y="2198"/>
                    <a:pt x="1868" y="2198"/>
                  </a:cubicBezTo>
                  <a:cubicBezTo>
                    <a:pt x="1868" y="2198"/>
                    <a:pt x="1868" y="2198"/>
                    <a:pt x="1868" y="2198"/>
                  </a:cubicBezTo>
                  <a:cubicBezTo>
                    <a:pt x="1894" y="2198"/>
                    <a:pt x="1917" y="2196"/>
                    <a:pt x="1941" y="2191"/>
                  </a:cubicBezTo>
                  <a:cubicBezTo>
                    <a:pt x="1978" y="2183"/>
                    <a:pt x="2006" y="2163"/>
                    <a:pt x="2024" y="2134"/>
                  </a:cubicBezTo>
                  <a:cubicBezTo>
                    <a:pt x="2055" y="2080"/>
                    <a:pt x="2039" y="2014"/>
                    <a:pt x="2033" y="1995"/>
                  </a:cubicBezTo>
                  <a:cubicBezTo>
                    <a:pt x="2030" y="1985"/>
                    <a:pt x="2031" y="1978"/>
                    <a:pt x="2032" y="1975"/>
                  </a:cubicBezTo>
                  <a:cubicBezTo>
                    <a:pt x="2057" y="1951"/>
                    <a:pt x="2072" y="1929"/>
                    <a:pt x="2080" y="1908"/>
                  </a:cubicBezTo>
                  <a:cubicBezTo>
                    <a:pt x="2086" y="1891"/>
                    <a:pt x="2085" y="1872"/>
                    <a:pt x="2078" y="1855"/>
                  </a:cubicBezTo>
                  <a:cubicBezTo>
                    <a:pt x="2084" y="1851"/>
                    <a:pt x="2084" y="1851"/>
                    <a:pt x="2084" y="1851"/>
                  </a:cubicBezTo>
                  <a:cubicBezTo>
                    <a:pt x="2084" y="1851"/>
                    <a:pt x="2084" y="1851"/>
                    <a:pt x="2084" y="1851"/>
                  </a:cubicBezTo>
                  <a:cubicBezTo>
                    <a:pt x="2105" y="1835"/>
                    <a:pt x="2116" y="1810"/>
                    <a:pt x="2114" y="1781"/>
                  </a:cubicBezTo>
                  <a:cubicBezTo>
                    <a:pt x="2110" y="1755"/>
                    <a:pt x="2110" y="1729"/>
                    <a:pt x="2110" y="1709"/>
                  </a:cubicBezTo>
                  <a:cubicBezTo>
                    <a:pt x="2126" y="1705"/>
                    <a:pt x="2150" y="1698"/>
                    <a:pt x="2175" y="1687"/>
                  </a:cubicBezTo>
                  <a:cubicBezTo>
                    <a:pt x="2193" y="1679"/>
                    <a:pt x="2206" y="1664"/>
                    <a:pt x="2211" y="1645"/>
                  </a:cubicBezTo>
                  <a:cubicBezTo>
                    <a:pt x="2228" y="1592"/>
                    <a:pt x="2189" y="1518"/>
                    <a:pt x="2121" y="1401"/>
                  </a:cubicBezTo>
                  <a:close/>
                  <a:moveTo>
                    <a:pt x="267" y="626"/>
                  </a:moveTo>
                  <a:cubicBezTo>
                    <a:pt x="232" y="612"/>
                    <a:pt x="200" y="591"/>
                    <a:pt x="173" y="564"/>
                  </a:cubicBezTo>
                  <a:cubicBezTo>
                    <a:pt x="66" y="456"/>
                    <a:pt x="66" y="281"/>
                    <a:pt x="173" y="173"/>
                  </a:cubicBezTo>
                  <a:cubicBezTo>
                    <a:pt x="226" y="121"/>
                    <a:pt x="295" y="93"/>
                    <a:pt x="369" y="93"/>
                  </a:cubicBezTo>
                  <a:cubicBezTo>
                    <a:pt x="443" y="93"/>
                    <a:pt x="512" y="121"/>
                    <a:pt x="564" y="173"/>
                  </a:cubicBezTo>
                  <a:cubicBezTo>
                    <a:pt x="565" y="174"/>
                    <a:pt x="565" y="175"/>
                    <a:pt x="566" y="176"/>
                  </a:cubicBezTo>
                  <a:cubicBezTo>
                    <a:pt x="582" y="193"/>
                    <a:pt x="582" y="193"/>
                    <a:pt x="582" y="193"/>
                  </a:cubicBezTo>
                  <a:cubicBezTo>
                    <a:pt x="673" y="303"/>
                    <a:pt x="665" y="463"/>
                    <a:pt x="564" y="564"/>
                  </a:cubicBezTo>
                  <a:cubicBezTo>
                    <a:pt x="512" y="616"/>
                    <a:pt x="443" y="645"/>
                    <a:pt x="369" y="645"/>
                  </a:cubicBezTo>
                  <a:cubicBezTo>
                    <a:pt x="337" y="645"/>
                    <a:pt x="305" y="639"/>
                    <a:pt x="275" y="629"/>
                  </a:cubicBezTo>
                  <a:cubicBezTo>
                    <a:pt x="273" y="627"/>
                    <a:pt x="270" y="626"/>
                    <a:pt x="267" y="626"/>
                  </a:cubicBezTo>
                  <a:close/>
                  <a:moveTo>
                    <a:pt x="2022" y="1782"/>
                  </a:moveTo>
                  <a:cubicBezTo>
                    <a:pt x="1995" y="1800"/>
                    <a:pt x="1995" y="1800"/>
                    <a:pt x="1995" y="1800"/>
                  </a:cubicBezTo>
                  <a:cubicBezTo>
                    <a:pt x="1976" y="1812"/>
                    <a:pt x="1969" y="1836"/>
                    <a:pt x="1978" y="1857"/>
                  </a:cubicBezTo>
                  <a:cubicBezTo>
                    <a:pt x="1990" y="1883"/>
                    <a:pt x="1990" y="1883"/>
                    <a:pt x="1990" y="1883"/>
                  </a:cubicBezTo>
                  <a:cubicBezTo>
                    <a:pt x="1985" y="1892"/>
                    <a:pt x="1976" y="1902"/>
                    <a:pt x="1964" y="1912"/>
                  </a:cubicBezTo>
                  <a:cubicBezTo>
                    <a:pt x="1960" y="1915"/>
                    <a:pt x="1958" y="1918"/>
                    <a:pt x="1956" y="1922"/>
                  </a:cubicBezTo>
                  <a:cubicBezTo>
                    <a:pt x="1949" y="1932"/>
                    <a:pt x="1929" y="1970"/>
                    <a:pt x="1946" y="2022"/>
                  </a:cubicBezTo>
                  <a:cubicBezTo>
                    <a:pt x="1952" y="2042"/>
                    <a:pt x="1954" y="2071"/>
                    <a:pt x="1945" y="2087"/>
                  </a:cubicBezTo>
                  <a:cubicBezTo>
                    <a:pt x="1944" y="2089"/>
                    <a:pt x="1939" y="2097"/>
                    <a:pt x="1922" y="2101"/>
                  </a:cubicBezTo>
                  <a:cubicBezTo>
                    <a:pt x="1906" y="2104"/>
                    <a:pt x="1889" y="2106"/>
                    <a:pt x="1869" y="2106"/>
                  </a:cubicBezTo>
                  <a:cubicBezTo>
                    <a:pt x="1848" y="2106"/>
                    <a:pt x="1826" y="2104"/>
                    <a:pt x="1800" y="2102"/>
                  </a:cubicBezTo>
                  <a:cubicBezTo>
                    <a:pt x="1767" y="2099"/>
                    <a:pt x="1767" y="2099"/>
                    <a:pt x="1767" y="2099"/>
                  </a:cubicBezTo>
                  <a:cubicBezTo>
                    <a:pt x="1704" y="2094"/>
                    <a:pt x="1644" y="2117"/>
                    <a:pt x="1600" y="2162"/>
                  </a:cubicBezTo>
                  <a:cubicBezTo>
                    <a:pt x="1562" y="2201"/>
                    <a:pt x="1539" y="2253"/>
                    <a:pt x="1535" y="2309"/>
                  </a:cubicBezTo>
                  <a:cubicBezTo>
                    <a:pt x="818" y="2309"/>
                    <a:pt x="818" y="2309"/>
                    <a:pt x="818" y="2309"/>
                  </a:cubicBezTo>
                  <a:cubicBezTo>
                    <a:pt x="825" y="2283"/>
                    <a:pt x="832" y="2257"/>
                    <a:pt x="836" y="2243"/>
                  </a:cubicBezTo>
                  <a:cubicBezTo>
                    <a:pt x="898" y="1995"/>
                    <a:pt x="856" y="1755"/>
                    <a:pt x="710" y="1530"/>
                  </a:cubicBezTo>
                  <a:cubicBezTo>
                    <a:pt x="621" y="1392"/>
                    <a:pt x="534" y="1182"/>
                    <a:pt x="619" y="960"/>
                  </a:cubicBezTo>
                  <a:cubicBezTo>
                    <a:pt x="858" y="1113"/>
                    <a:pt x="858" y="1113"/>
                    <a:pt x="858" y="1113"/>
                  </a:cubicBezTo>
                  <a:cubicBezTo>
                    <a:pt x="856" y="1118"/>
                    <a:pt x="855" y="1124"/>
                    <a:pt x="855" y="1129"/>
                  </a:cubicBezTo>
                  <a:cubicBezTo>
                    <a:pt x="855" y="1259"/>
                    <a:pt x="855" y="1259"/>
                    <a:pt x="855" y="1259"/>
                  </a:cubicBezTo>
                  <a:cubicBezTo>
                    <a:pt x="855" y="1283"/>
                    <a:pt x="873" y="1303"/>
                    <a:pt x="897" y="1305"/>
                  </a:cubicBezTo>
                  <a:cubicBezTo>
                    <a:pt x="981" y="1312"/>
                    <a:pt x="981" y="1312"/>
                    <a:pt x="981" y="1312"/>
                  </a:cubicBezTo>
                  <a:cubicBezTo>
                    <a:pt x="987" y="1331"/>
                    <a:pt x="994" y="1348"/>
                    <a:pt x="1003" y="1364"/>
                  </a:cubicBezTo>
                  <a:cubicBezTo>
                    <a:pt x="948" y="1429"/>
                    <a:pt x="948" y="1429"/>
                    <a:pt x="948" y="1429"/>
                  </a:cubicBezTo>
                  <a:cubicBezTo>
                    <a:pt x="933" y="1447"/>
                    <a:pt x="934" y="1474"/>
                    <a:pt x="951" y="1491"/>
                  </a:cubicBezTo>
                  <a:cubicBezTo>
                    <a:pt x="1043" y="1583"/>
                    <a:pt x="1043" y="1583"/>
                    <a:pt x="1043" y="1583"/>
                  </a:cubicBezTo>
                  <a:cubicBezTo>
                    <a:pt x="1052" y="1592"/>
                    <a:pt x="1063" y="1597"/>
                    <a:pt x="1076" y="1597"/>
                  </a:cubicBezTo>
                  <a:cubicBezTo>
                    <a:pt x="1086" y="1597"/>
                    <a:pt x="1097" y="1593"/>
                    <a:pt x="1105" y="1586"/>
                  </a:cubicBezTo>
                  <a:cubicBezTo>
                    <a:pt x="1170" y="1531"/>
                    <a:pt x="1170" y="1531"/>
                    <a:pt x="1170" y="1531"/>
                  </a:cubicBezTo>
                  <a:cubicBezTo>
                    <a:pt x="1186" y="1540"/>
                    <a:pt x="1203" y="1547"/>
                    <a:pt x="1222" y="1553"/>
                  </a:cubicBezTo>
                  <a:cubicBezTo>
                    <a:pt x="1229" y="1637"/>
                    <a:pt x="1229" y="1637"/>
                    <a:pt x="1229" y="1637"/>
                  </a:cubicBezTo>
                  <a:cubicBezTo>
                    <a:pt x="1231" y="1661"/>
                    <a:pt x="1252" y="1679"/>
                    <a:pt x="1275" y="1679"/>
                  </a:cubicBezTo>
                  <a:cubicBezTo>
                    <a:pt x="1405" y="1679"/>
                    <a:pt x="1405" y="1679"/>
                    <a:pt x="1405" y="1679"/>
                  </a:cubicBezTo>
                  <a:cubicBezTo>
                    <a:pt x="1428" y="1679"/>
                    <a:pt x="1449" y="1661"/>
                    <a:pt x="1451" y="1637"/>
                  </a:cubicBezTo>
                  <a:cubicBezTo>
                    <a:pt x="1458" y="1553"/>
                    <a:pt x="1458" y="1553"/>
                    <a:pt x="1458" y="1553"/>
                  </a:cubicBezTo>
                  <a:cubicBezTo>
                    <a:pt x="1477" y="1547"/>
                    <a:pt x="1494" y="1540"/>
                    <a:pt x="1510" y="1531"/>
                  </a:cubicBezTo>
                  <a:cubicBezTo>
                    <a:pt x="1575" y="1586"/>
                    <a:pt x="1575" y="1586"/>
                    <a:pt x="1575" y="1586"/>
                  </a:cubicBezTo>
                  <a:cubicBezTo>
                    <a:pt x="1583" y="1593"/>
                    <a:pt x="1594" y="1597"/>
                    <a:pt x="1604" y="1597"/>
                  </a:cubicBezTo>
                  <a:cubicBezTo>
                    <a:pt x="1617" y="1597"/>
                    <a:pt x="1628" y="1592"/>
                    <a:pt x="1637" y="1583"/>
                  </a:cubicBezTo>
                  <a:cubicBezTo>
                    <a:pt x="1729" y="1491"/>
                    <a:pt x="1729" y="1491"/>
                    <a:pt x="1729" y="1491"/>
                  </a:cubicBezTo>
                  <a:cubicBezTo>
                    <a:pt x="1746" y="1474"/>
                    <a:pt x="1747" y="1448"/>
                    <a:pt x="1732" y="1429"/>
                  </a:cubicBezTo>
                  <a:cubicBezTo>
                    <a:pt x="1677" y="1364"/>
                    <a:pt x="1677" y="1364"/>
                    <a:pt x="1677" y="1364"/>
                  </a:cubicBezTo>
                  <a:cubicBezTo>
                    <a:pt x="1686" y="1348"/>
                    <a:pt x="1693" y="1331"/>
                    <a:pt x="1699" y="1312"/>
                  </a:cubicBezTo>
                  <a:cubicBezTo>
                    <a:pt x="1783" y="1305"/>
                    <a:pt x="1783" y="1305"/>
                    <a:pt x="1783" y="1305"/>
                  </a:cubicBezTo>
                  <a:cubicBezTo>
                    <a:pt x="1807" y="1303"/>
                    <a:pt x="1825" y="1282"/>
                    <a:pt x="1825" y="1259"/>
                  </a:cubicBezTo>
                  <a:cubicBezTo>
                    <a:pt x="1825" y="1129"/>
                    <a:pt x="1825" y="1129"/>
                    <a:pt x="1825" y="1129"/>
                  </a:cubicBezTo>
                  <a:cubicBezTo>
                    <a:pt x="1825" y="1105"/>
                    <a:pt x="1807" y="1085"/>
                    <a:pt x="1783" y="1083"/>
                  </a:cubicBezTo>
                  <a:cubicBezTo>
                    <a:pt x="1699" y="1076"/>
                    <a:pt x="1699" y="1076"/>
                    <a:pt x="1699" y="1076"/>
                  </a:cubicBezTo>
                  <a:cubicBezTo>
                    <a:pt x="1693" y="1057"/>
                    <a:pt x="1686" y="1040"/>
                    <a:pt x="1677" y="1024"/>
                  </a:cubicBezTo>
                  <a:cubicBezTo>
                    <a:pt x="1732" y="959"/>
                    <a:pt x="1732" y="959"/>
                    <a:pt x="1732" y="959"/>
                  </a:cubicBezTo>
                  <a:cubicBezTo>
                    <a:pt x="1747" y="941"/>
                    <a:pt x="1746" y="913"/>
                    <a:pt x="1729" y="897"/>
                  </a:cubicBezTo>
                  <a:cubicBezTo>
                    <a:pt x="1637" y="805"/>
                    <a:pt x="1637" y="805"/>
                    <a:pt x="1637" y="805"/>
                  </a:cubicBezTo>
                  <a:cubicBezTo>
                    <a:pt x="1629" y="796"/>
                    <a:pt x="1617" y="791"/>
                    <a:pt x="1604" y="791"/>
                  </a:cubicBezTo>
                  <a:cubicBezTo>
                    <a:pt x="1594" y="791"/>
                    <a:pt x="1583" y="795"/>
                    <a:pt x="1575" y="802"/>
                  </a:cubicBezTo>
                  <a:cubicBezTo>
                    <a:pt x="1510" y="856"/>
                    <a:pt x="1510" y="856"/>
                    <a:pt x="1510" y="856"/>
                  </a:cubicBezTo>
                  <a:cubicBezTo>
                    <a:pt x="1494" y="848"/>
                    <a:pt x="1477" y="841"/>
                    <a:pt x="1458" y="835"/>
                  </a:cubicBezTo>
                  <a:cubicBezTo>
                    <a:pt x="1451" y="751"/>
                    <a:pt x="1451" y="751"/>
                    <a:pt x="1451" y="751"/>
                  </a:cubicBezTo>
                  <a:cubicBezTo>
                    <a:pt x="1449" y="727"/>
                    <a:pt x="1428" y="708"/>
                    <a:pt x="1405" y="708"/>
                  </a:cubicBezTo>
                  <a:cubicBezTo>
                    <a:pt x="1275" y="708"/>
                    <a:pt x="1275" y="708"/>
                    <a:pt x="1275" y="708"/>
                  </a:cubicBezTo>
                  <a:cubicBezTo>
                    <a:pt x="1251" y="708"/>
                    <a:pt x="1231" y="727"/>
                    <a:pt x="1229" y="751"/>
                  </a:cubicBezTo>
                  <a:cubicBezTo>
                    <a:pt x="1227" y="775"/>
                    <a:pt x="1227" y="775"/>
                    <a:pt x="1227" y="775"/>
                  </a:cubicBezTo>
                  <a:cubicBezTo>
                    <a:pt x="1038" y="564"/>
                    <a:pt x="1038" y="564"/>
                    <a:pt x="1038" y="564"/>
                  </a:cubicBezTo>
                  <a:cubicBezTo>
                    <a:pt x="1134" y="529"/>
                    <a:pt x="1242" y="511"/>
                    <a:pt x="1357" y="511"/>
                  </a:cubicBezTo>
                  <a:cubicBezTo>
                    <a:pt x="1378" y="511"/>
                    <a:pt x="1400" y="511"/>
                    <a:pt x="1422" y="513"/>
                  </a:cubicBezTo>
                  <a:cubicBezTo>
                    <a:pt x="1600" y="523"/>
                    <a:pt x="1761" y="590"/>
                    <a:pt x="1876" y="700"/>
                  </a:cubicBezTo>
                  <a:cubicBezTo>
                    <a:pt x="2014" y="832"/>
                    <a:pt x="2045" y="980"/>
                    <a:pt x="2047" y="1081"/>
                  </a:cubicBezTo>
                  <a:cubicBezTo>
                    <a:pt x="2048" y="1129"/>
                    <a:pt x="2036" y="1180"/>
                    <a:pt x="2013" y="1232"/>
                  </a:cubicBezTo>
                  <a:cubicBezTo>
                    <a:pt x="1987" y="1292"/>
                    <a:pt x="1987" y="1351"/>
                    <a:pt x="2016" y="1402"/>
                  </a:cubicBezTo>
                  <a:cubicBezTo>
                    <a:pt x="2021" y="1410"/>
                    <a:pt x="2026" y="1420"/>
                    <a:pt x="2032" y="1430"/>
                  </a:cubicBezTo>
                  <a:cubicBezTo>
                    <a:pt x="2045" y="1453"/>
                    <a:pt x="2045" y="1453"/>
                    <a:pt x="2045" y="1453"/>
                  </a:cubicBezTo>
                  <a:cubicBezTo>
                    <a:pt x="2066" y="1490"/>
                    <a:pt x="2114" y="1574"/>
                    <a:pt x="2123" y="1609"/>
                  </a:cubicBezTo>
                  <a:cubicBezTo>
                    <a:pt x="2094" y="1620"/>
                    <a:pt x="2064" y="1626"/>
                    <a:pt x="2060" y="1626"/>
                  </a:cubicBezTo>
                  <a:cubicBezTo>
                    <a:pt x="2059" y="1626"/>
                    <a:pt x="2059" y="1626"/>
                    <a:pt x="2059" y="1626"/>
                  </a:cubicBezTo>
                  <a:cubicBezTo>
                    <a:pt x="2038" y="1630"/>
                    <a:pt x="2022" y="1647"/>
                    <a:pt x="2020" y="1668"/>
                  </a:cubicBezTo>
                  <a:cubicBezTo>
                    <a:pt x="2019" y="1674"/>
                    <a:pt x="2016" y="1728"/>
                    <a:pt x="2022" y="1782"/>
                  </a:cubicBezTo>
                  <a:close/>
                  <a:moveTo>
                    <a:pt x="685" y="689"/>
                  </a:moveTo>
                  <a:cubicBezTo>
                    <a:pt x="645" y="732"/>
                    <a:pt x="610" y="779"/>
                    <a:pt x="582" y="826"/>
                  </a:cubicBezTo>
                  <a:cubicBezTo>
                    <a:pt x="435" y="731"/>
                    <a:pt x="435" y="731"/>
                    <a:pt x="435" y="731"/>
                  </a:cubicBezTo>
                  <a:cubicBezTo>
                    <a:pt x="509" y="718"/>
                    <a:pt x="575" y="683"/>
                    <a:pt x="629" y="629"/>
                  </a:cubicBezTo>
                  <a:cubicBezTo>
                    <a:pt x="699" y="559"/>
                    <a:pt x="738" y="465"/>
                    <a:pt x="737" y="366"/>
                  </a:cubicBezTo>
                  <a:cubicBezTo>
                    <a:pt x="886" y="532"/>
                    <a:pt x="886" y="532"/>
                    <a:pt x="886" y="532"/>
                  </a:cubicBezTo>
                  <a:cubicBezTo>
                    <a:pt x="812" y="573"/>
                    <a:pt x="744" y="626"/>
                    <a:pt x="685" y="689"/>
                  </a:cubicBezTo>
                  <a:close/>
                  <a:moveTo>
                    <a:pt x="947" y="1217"/>
                  </a:moveTo>
                  <a:cubicBezTo>
                    <a:pt x="947" y="1172"/>
                    <a:pt x="947" y="1172"/>
                    <a:pt x="947" y="1172"/>
                  </a:cubicBezTo>
                  <a:cubicBezTo>
                    <a:pt x="949" y="1172"/>
                    <a:pt x="949" y="1172"/>
                    <a:pt x="949" y="1172"/>
                  </a:cubicBezTo>
                  <a:cubicBezTo>
                    <a:pt x="1034" y="1227"/>
                    <a:pt x="1034" y="1227"/>
                    <a:pt x="1034" y="1227"/>
                  </a:cubicBezTo>
                  <a:cubicBezTo>
                    <a:pt x="1030" y="1225"/>
                    <a:pt x="1025" y="1224"/>
                    <a:pt x="1021" y="1223"/>
                  </a:cubicBezTo>
                  <a:lnTo>
                    <a:pt x="947" y="1217"/>
                  </a:lnTo>
                  <a:close/>
                  <a:moveTo>
                    <a:pt x="1414" y="1268"/>
                  </a:moveTo>
                  <a:cubicBezTo>
                    <a:pt x="1394" y="1288"/>
                    <a:pt x="1368" y="1298"/>
                    <a:pt x="1340" y="1298"/>
                  </a:cubicBezTo>
                  <a:cubicBezTo>
                    <a:pt x="1312" y="1298"/>
                    <a:pt x="1286" y="1288"/>
                    <a:pt x="1267" y="1268"/>
                  </a:cubicBezTo>
                  <a:cubicBezTo>
                    <a:pt x="1266" y="1268"/>
                    <a:pt x="1266" y="1268"/>
                    <a:pt x="1266" y="1268"/>
                  </a:cubicBezTo>
                  <a:cubicBezTo>
                    <a:pt x="1226" y="1227"/>
                    <a:pt x="1226" y="1161"/>
                    <a:pt x="1266" y="1121"/>
                  </a:cubicBezTo>
                  <a:cubicBezTo>
                    <a:pt x="1286" y="1101"/>
                    <a:pt x="1312" y="1090"/>
                    <a:pt x="1340" y="1090"/>
                  </a:cubicBezTo>
                  <a:cubicBezTo>
                    <a:pt x="1368" y="1090"/>
                    <a:pt x="1394" y="1101"/>
                    <a:pt x="1414" y="1121"/>
                  </a:cubicBezTo>
                  <a:cubicBezTo>
                    <a:pt x="1454" y="1161"/>
                    <a:pt x="1454" y="1227"/>
                    <a:pt x="1414" y="1268"/>
                  </a:cubicBezTo>
                  <a:close/>
                  <a:moveTo>
                    <a:pt x="1479" y="1333"/>
                  </a:moveTo>
                  <a:cubicBezTo>
                    <a:pt x="1555" y="1257"/>
                    <a:pt x="1555" y="1132"/>
                    <a:pt x="1479" y="1056"/>
                  </a:cubicBezTo>
                  <a:cubicBezTo>
                    <a:pt x="1479" y="1056"/>
                    <a:pt x="1478" y="1055"/>
                    <a:pt x="1478" y="1055"/>
                  </a:cubicBezTo>
                  <a:cubicBezTo>
                    <a:pt x="1312" y="869"/>
                    <a:pt x="1312" y="869"/>
                    <a:pt x="1312" y="869"/>
                  </a:cubicBezTo>
                  <a:cubicBezTo>
                    <a:pt x="1317" y="801"/>
                    <a:pt x="1317" y="801"/>
                    <a:pt x="1317" y="801"/>
                  </a:cubicBezTo>
                  <a:cubicBezTo>
                    <a:pt x="1363" y="801"/>
                    <a:pt x="1363" y="801"/>
                    <a:pt x="1363" y="801"/>
                  </a:cubicBezTo>
                  <a:cubicBezTo>
                    <a:pt x="1369" y="875"/>
                    <a:pt x="1369" y="875"/>
                    <a:pt x="1369" y="875"/>
                  </a:cubicBezTo>
                  <a:cubicBezTo>
                    <a:pt x="1371" y="895"/>
                    <a:pt x="1385" y="912"/>
                    <a:pt x="1404" y="916"/>
                  </a:cubicBezTo>
                  <a:cubicBezTo>
                    <a:pt x="1436" y="923"/>
                    <a:pt x="1465" y="935"/>
                    <a:pt x="1491" y="952"/>
                  </a:cubicBezTo>
                  <a:cubicBezTo>
                    <a:pt x="1499" y="957"/>
                    <a:pt x="1507" y="959"/>
                    <a:pt x="1516" y="959"/>
                  </a:cubicBezTo>
                  <a:cubicBezTo>
                    <a:pt x="1527" y="959"/>
                    <a:pt x="1537" y="955"/>
                    <a:pt x="1545" y="948"/>
                  </a:cubicBezTo>
                  <a:cubicBezTo>
                    <a:pt x="1602" y="901"/>
                    <a:pt x="1602" y="901"/>
                    <a:pt x="1602" y="901"/>
                  </a:cubicBezTo>
                  <a:cubicBezTo>
                    <a:pt x="1634" y="933"/>
                    <a:pt x="1634" y="933"/>
                    <a:pt x="1634" y="933"/>
                  </a:cubicBezTo>
                  <a:cubicBezTo>
                    <a:pt x="1586" y="989"/>
                    <a:pt x="1586" y="989"/>
                    <a:pt x="1586" y="989"/>
                  </a:cubicBezTo>
                  <a:cubicBezTo>
                    <a:pt x="1573" y="1004"/>
                    <a:pt x="1572" y="1026"/>
                    <a:pt x="1582" y="1043"/>
                  </a:cubicBezTo>
                  <a:cubicBezTo>
                    <a:pt x="1599" y="1070"/>
                    <a:pt x="1611" y="1099"/>
                    <a:pt x="1618" y="1130"/>
                  </a:cubicBezTo>
                  <a:cubicBezTo>
                    <a:pt x="1623" y="1149"/>
                    <a:pt x="1639" y="1164"/>
                    <a:pt x="1659" y="1166"/>
                  </a:cubicBezTo>
                  <a:cubicBezTo>
                    <a:pt x="1733" y="1172"/>
                    <a:pt x="1733" y="1172"/>
                    <a:pt x="1733" y="1172"/>
                  </a:cubicBezTo>
                  <a:cubicBezTo>
                    <a:pt x="1733" y="1217"/>
                    <a:pt x="1733" y="1217"/>
                    <a:pt x="1733" y="1217"/>
                  </a:cubicBezTo>
                  <a:cubicBezTo>
                    <a:pt x="1659" y="1223"/>
                    <a:pt x="1659" y="1223"/>
                    <a:pt x="1659" y="1223"/>
                  </a:cubicBezTo>
                  <a:cubicBezTo>
                    <a:pt x="1639" y="1225"/>
                    <a:pt x="1623" y="1240"/>
                    <a:pt x="1618" y="1259"/>
                  </a:cubicBezTo>
                  <a:cubicBezTo>
                    <a:pt x="1611" y="1290"/>
                    <a:pt x="1599" y="1319"/>
                    <a:pt x="1582" y="1346"/>
                  </a:cubicBezTo>
                  <a:cubicBezTo>
                    <a:pt x="1572" y="1363"/>
                    <a:pt x="1573" y="1385"/>
                    <a:pt x="1586" y="1400"/>
                  </a:cubicBezTo>
                  <a:cubicBezTo>
                    <a:pt x="1634" y="1456"/>
                    <a:pt x="1634" y="1456"/>
                    <a:pt x="1634" y="1456"/>
                  </a:cubicBezTo>
                  <a:cubicBezTo>
                    <a:pt x="1602" y="1488"/>
                    <a:pt x="1602" y="1488"/>
                    <a:pt x="1602" y="1488"/>
                  </a:cubicBezTo>
                  <a:cubicBezTo>
                    <a:pt x="1545" y="1440"/>
                    <a:pt x="1545" y="1440"/>
                    <a:pt x="1545" y="1440"/>
                  </a:cubicBezTo>
                  <a:cubicBezTo>
                    <a:pt x="1537" y="1433"/>
                    <a:pt x="1526" y="1429"/>
                    <a:pt x="1516" y="1429"/>
                  </a:cubicBezTo>
                  <a:cubicBezTo>
                    <a:pt x="1507" y="1429"/>
                    <a:pt x="1498" y="1432"/>
                    <a:pt x="1491" y="1437"/>
                  </a:cubicBezTo>
                  <a:cubicBezTo>
                    <a:pt x="1465" y="1453"/>
                    <a:pt x="1436" y="1465"/>
                    <a:pt x="1405" y="1473"/>
                  </a:cubicBezTo>
                  <a:cubicBezTo>
                    <a:pt x="1385" y="1477"/>
                    <a:pt x="1371" y="1493"/>
                    <a:pt x="1369" y="1513"/>
                  </a:cubicBezTo>
                  <a:cubicBezTo>
                    <a:pt x="1363" y="1587"/>
                    <a:pt x="1363" y="1587"/>
                    <a:pt x="1363" y="1587"/>
                  </a:cubicBezTo>
                  <a:cubicBezTo>
                    <a:pt x="1317" y="1587"/>
                    <a:pt x="1317" y="1587"/>
                    <a:pt x="1317" y="1587"/>
                  </a:cubicBezTo>
                  <a:cubicBezTo>
                    <a:pt x="1311" y="1513"/>
                    <a:pt x="1311" y="1513"/>
                    <a:pt x="1311" y="1513"/>
                  </a:cubicBezTo>
                  <a:cubicBezTo>
                    <a:pt x="1309" y="1493"/>
                    <a:pt x="1295" y="1477"/>
                    <a:pt x="1275" y="1473"/>
                  </a:cubicBezTo>
                  <a:cubicBezTo>
                    <a:pt x="1244" y="1465"/>
                    <a:pt x="1216" y="1453"/>
                    <a:pt x="1189" y="1437"/>
                  </a:cubicBezTo>
                  <a:cubicBezTo>
                    <a:pt x="1182" y="1432"/>
                    <a:pt x="1173" y="1429"/>
                    <a:pt x="1164" y="1429"/>
                  </a:cubicBezTo>
                  <a:cubicBezTo>
                    <a:pt x="1154" y="1429"/>
                    <a:pt x="1143" y="1433"/>
                    <a:pt x="1135" y="1440"/>
                  </a:cubicBezTo>
                  <a:cubicBezTo>
                    <a:pt x="1078" y="1488"/>
                    <a:pt x="1078" y="1488"/>
                    <a:pt x="1078" y="1488"/>
                  </a:cubicBezTo>
                  <a:cubicBezTo>
                    <a:pt x="1046" y="1456"/>
                    <a:pt x="1046" y="1456"/>
                    <a:pt x="1046" y="1456"/>
                  </a:cubicBezTo>
                  <a:cubicBezTo>
                    <a:pt x="1094" y="1400"/>
                    <a:pt x="1094" y="1400"/>
                    <a:pt x="1094" y="1400"/>
                  </a:cubicBezTo>
                  <a:cubicBezTo>
                    <a:pt x="1106" y="1385"/>
                    <a:pt x="1108" y="1363"/>
                    <a:pt x="1098" y="1346"/>
                  </a:cubicBezTo>
                  <a:cubicBezTo>
                    <a:pt x="1081" y="1319"/>
                    <a:pt x="1069" y="1290"/>
                    <a:pt x="1062" y="1259"/>
                  </a:cubicBezTo>
                  <a:cubicBezTo>
                    <a:pt x="1060" y="1250"/>
                    <a:pt x="1055" y="1242"/>
                    <a:pt x="1049" y="1236"/>
                  </a:cubicBezTo>
                  <a:cubicBezTo>
                    <a:pt x="1205" y="1337"/>
                    <a:pt x="1205" y="1337"/>
                    <a:pt x="1205" y="1337"/>
                  </a:cubicBezTo>
                  <a:cubicBezTo>
                    <a:pt x="1242" y="1372"/>
                    <a:pt x="1290" y="1391"/>
                    <a:pt x="1340" y="1391"/>
                  </a:cubicBezTo>
                  <a:cubicBezTo>
                    <a:pt x="1392" y="1391"/>
                    <a:pt x="1442" y="1370"/>
                    <a:pt x="1479" y="1333"/>
                  </a:cubicBezTo>
                  <a:close/>
                  <a:moveTo>
                    <a:pt x="1201" y="1056"/>
                  </a:moveTo>
                  <a:cubicBezTo>
                    <a:pt x="1166" y="1091"/>
                    <a:pt x="1146" y="1138"/>
                    <a:pt x="1144" y="1188"/>
                  </a:cubicBezTo>
                  <a:cubicBezTo>
                    <a:pt x="1060" y="1134"/>
                    <a:pt x="1060" y="1134"/>
                    <a:pt x="1060" y="1134"/>
                  </a:cubicBezTo>
                  <a:cubicBezTo>
                    <a:pt x="1061" y="1133"/>
                    <a:pt x="1061" y="1131"/>
                    <a:pt x="1062" y="1130"/>
                  </a:cubicBezTo>
                  <a:cubicBezTo>
                    <a:pt x="1069" y="1099"/>
                    <a:pt x="1081" y="1070"/>
                    <a:pt x="1098" y="1043"/>
                  </a:cubicBezTo>
                  <a:cubicBezTo>
                    <a:pt x="1108" y="1026"/>
                    <a:pt x="1106" y="1004"/>
                    <a:pt x="1094" y="989"/>
                  </a:cubicBezTo>
                  <a:cubicBezTo>
                    <a:pt x="1046" y="933"/>
                    <a:pt x="1046" y="933"/>
                    <a:pt x="1046" y="933"/>
                  </a:cubicBezTo>
                  <a:cubicBezTo>
                    <a:pt x="1078" y="901"/>
                    <a:pt x="1078" y="901"/>
                    <a:pt x="1078" y="901"/>
                  </a:cubicBezTo>
                  <a:cubicBezTo>
                    <a:pt x="1135" y="948"/>
                    <a:pt x="1135" y="948"/>
                    <a:pt x="1135" y="948"/>
                  </a:cubicBezTo>
                  <a:cubicBezTo>
                    <a:pt x="1143" y="955"/>
                    <a:pt x="1154" y="959"/>
                    <a:pt x="1164" y="959"/>
                  </a:cubicBezTo>
                  <a:cubicBezTo>
                    <a:pt x="1173" y="959"/>
                    <a:pt x="1182" y="957"/>
                    <a:pt x="1189" y="952"/>
                  </a:cubicBezTo>
                  <a:cubicBezTo>
                    <a:pt x="1205" y="942"/>
                    <a:pt x="1222" y="934"/>
                    <a:pt x="1240" y="927"/>
                  </a:cubicBezTo>
                  <a:cubicBezTo>
                    <a:pt x="1307" y="1001"/>
                    <a:pt x="1307" y="1001"/>
                    <a:pt x="1307" y="1001"/>
                  </a:cubicBezTo>
                  <a:cubicBezTo>
                    <a:pt x="1267" y="1008"/>
                    <a:pt x="1230" y="1027"/>
                    <a:pt x="1201" y="1056"/>
                  </a:cubicBezTo>
                  <a:close/>
                  <a:moveTo>
                    <a:pt x="1170" y="856"/>
                  </a:moveTo>
                  <a:cubicBezTo>
                    <a:pt x="1105" y="802"/>
                    <a:pt x="1105" y="802"/>
                    <a:pt x="1105" y="802"/>
                  </a:cubicBezTo>
                  <a:cubicBezTo>
                    <a:pt x="1097" y="795"/>
                    <a:pt x="1086" y="791"/>
                    <a:pt x="1076" y="791"/>
                  </a:cubicBezTo>
                  <a:cubicBezTo>
                    <a:pt x="1063" y="791"/>
                    <a:pt x="1052" y="796"/>
                    <a:pt x="1043" y="805"/>
                  </a:cubicBezTo>
                  <a:cubicBezTo>
                    <a:pt x="951" y="897"/>
                    <a:pt x="951" y="897"/>
                    <a:pt x="951" y="897"/>
                  </a:cubicBezTo>
                  <a:cubicBezTo>
                    <a:pt x="934" y="914"/>
                    <a:pt x="933" y="940"/>
                    <a:pt x="948" y="959"/>
                  </a:cubicBezTo>
                  <a:cubicBezTo>
                    <a:pt x="1003" y="1024"/>
                    <a:pt x="1003" y="1024"/>
                    <a:pt x="1003" y="1024"/>
                  </a:cubicBezTo>
                  <a:cubicBezTo>
                    <a:pt x="994" y="1040"/>
                    <a:pt x="987" y="1057"/>
                    <a:pt x="981" y="1076"/>
                  </a:cubicBezTo>
                  <a:cubicBezTo>
                    <a:pt x="972" y="1077"/>
                    <a:pt x="972" y="1077"/>
                    <a:pt x="972" y="1077"/>
                  </a:cubicBezTo>
                  <a:cubicBezTo>
                    <a:pt x="660" y="876"/>
                    <a:pt x="660" y="876"/>
                    <a:pt x="660" y="876"/>
                  </a:cubicBezTo>
                  <a:cubicBezTo>
                    <a:pt x="685" y="833"/>
                    <a:pt x="716" y="792"/>
                    <a:pt x="753" y="752"/>
                  </a:cubicBezTo>
                  <a:cubicBezTo>
                    <a:pt x="810" y="691"/>
                    <a:pt x="876" y="641"/>
                    <a:pt x="949" y="603"/>
                  </a:cubicBezTo>
                  <a:cubicBezTo>
                    <a:pt x="1174" y="854"/>
                    <a:pt x="1174" y="854"/>
                    <a:pt x="1174" y="854"/>
                  </a:cubicBezTo>
                  <a:cubicBezTo>
                    <a:pt x="1173" y="855"/>
                    <a:pt x="1171" y="856"/>
                    <a:pt x="1170" y="8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60" name="Freeform 43">
              <a:extLst>
                <a:ext uri="{FF2B5EF4-FFF2-40B4-BE49-F238E27FC236}">
                  <a16:creationId xmlns:a16="http://schemas.microsoft.com/office/drawing/2014/main" id="{96211A3D-0ACE-7318-BCC8-A0F03EA6AE30}"/>
                </a:ext>
              </a:extLst>
            </p:cNvPr>
            <p:cNvSpPr>
              <a:spLocks noEditPoints="1"/>
            </p:cNvSpPr>
            <p:nvPr/>
          </p:nvSpPr>
          <p:spPr bwMode="auto">
            <a:xfrm>
              <a:off x="11980863" y="458788"/>
              <a:ext cx="728662" cy="728663"/>
            </a:xfrm>
            <a:custGeom>
              <a:avLst/>
              <a:gdLst>
                <a:gd name="T0" fmla="*/ 394 w 462"/>
                <a:gd name="T1" fmla="*/ 394 h 462"/>
                <a:gd name="T2" fmla="*/ 462 w 462"/>
                <a:gd name="T3" fmla="*/ 231 h 462"/>
                <a:gd name="T4" fmla="*/ 394 w 462"/>
                <a:gd name="T5" fmla="*/ 67 h 462"/>
                <a:gd name="T6" fmla="*/ 231 w 462"/>
                <a:gd name="T7" fmla="*/ 0 h 462"/>
                <a:gd name="T8" fmla="*/ 67 w 462"/>
                <a:gd name="T9" fmla="*/ 67 h 462"/>
                <a:gd name="T10" fmla="*/ 0 w 462"/>
                <a:gd name="T11" fmla="*/ 231 h 462"/>
                <a:gd name="T12" fmla="*/ 67 w 462"/>
                <a:gd name="T13" fmla="*/ 394 h 462"/>
                <a:gd name="T14" fmla="*/ 231 w 462"/>
                <a:gd name="T15" fmla="*/ 462 h 462"/>
                <a:gd name="T16" fmla="*/ 394 w 462"/>
                <a:gd name="T17" fmla="*/ 394 h 462"/>
                <a:gd name="T18" fmla="*/ 231 w 462"/>
                <a:gd name="T19" fmla="*/ 92 h 462"/>
                <a:gd name="T20" fmla="*/ 329 w 462"/>
                <a:gd name="T21" fmla="*/ 132 h 462"/>
                <a:gd name="T22" fmla="*/ 370 w 462"/>
                <a:gd name="T23" fmla="*/ 231 h 462"/>
                <a:gd name="T24" fmla="*/ 329 w 462"/>
                <a:gd name="T25" fmla="*/ 329 h 462"/>
                <a:gd name="T26" fmla="*/ 231 w 462"/>
                <a:gd name="T27" fmla="*/ 370 h 462"/>
                <a:gd name="T28" fmla="*/ 133 w 462"/>
                <a:gd name="T29" fmla="*/ 329 h 462"/>
                <a:gd name="T30" fmla="*/ 92 w 462"/>
                <a:gd name="T31" fmla="*/ 231 h 462"/>
                <a:gd name="T32" fmla="*/ 132 w 462"/>
                <a:gd name="T33" fmla="*/ 133 h 462"/>
                <a:gd name="T34" fmla="*/ 231 w 462"/>
                <a:gd name="T35" fmla="*/ 9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2" h="462">
                  <a:moveTo>
                    <a:pt x="394" y="394"/>
                  </a:moveTo>
                  <a:cubicBezTo>
                    <a:pt x="438" y="350"/>
                    <a:pt x="462" y="292"/>
                    <a:pt x="462" y="231"/>
                  </a:cubicBezTo>
                  <a:cubicBezTo>
                    <a:pt x="462" y="169"/>
                    <a:pt x="438" y="111"/>
                    <a:pt x="394" y="67"/>
                  </a:cubicBezTo>
                  <a:cubicBezTo>
                    <a:pt x="350" y="24"/>
                    <a:pt x="292" y="0"/>
                    <a:pt x="231" y="0"/>
                  </a:cubicBezTo>
                  <a:cubicBezTo>
                    <a:pt x="169" y="0"/>
                    <a:pt x="111" y="24"/>
                    <a:pt x="67" y="67"/>
                  </a:cubicBezTo>
                  <a:cubicBezTo>
                    <a:pt x="24" y="111"/>
                    <a:pt x="0" y="169"/>
                    <a:pt x="0" y="231"/>
                  </a:cubicBezTo>
                  <a:cubicBezTo>
                    <a:pt x="0" y="292"/>
                    <a:pt x="24" y="350"/>
                    <a:pt x="67" y="394"/>
                  </a:cubicBezTo>
                  <a:cubicBezTo>
                    <a:pt x="111" y="438"/>
                    <a:pt x="169" y="462"/>
                    <a:pt x="231" y="462"/>
                  </a:cubicBezTo>
                  <a:cubicBezTo>
                    <a:pt x="293" y="462"/>
                    <a:pt x="351" y="438"/>
                    <a:pt x="394" y="394"/>
                  </a:cubicBezTo>
                  <a:close/>
                  <a:moveTo>
                    <a:pt x="231" y="92"/>
                  </a:moveTo>
                  <a:cubicBezTo>
                    <a:pt x="268" y="92"/>
                    <a:pt x="303" y="106"/>
                    <a:pt x="329" y="132"/>
                  </a:cubicBezTo>
                  <a:cubicBezTo>
                    <a:pt x="355" y="159"/>
                    <a:pt x="370" y="194"/>
                    <a:pt x="370" y="231"/>
                  </a:cubicBezTo>
                  <a:cubicBezTo>
                    <a:pt x="370" y="268"/>
                    <a:pt x="355" y="303"/>
                    <a:pt x="329" y="329"/>
                  </a:cubicBezTo>
                  <a:cubicBezTo>
                    <a:pt x="303" y="355"/>
                    <a:pt x="268" y="370"/>
                    <a:pt x="231" y="370"/>
                  </a:cubicBezTo>
                  <a:cubicBezTo>
                    <a:pt x="194" y="370"/>
                    <a:pt x="159" y="355"/>
                    <a:pt x="133" y="329"/>
                  </a:cubicBezTo>
                  <a:cubicBezTo>
                    <a:pt x="106" y="302"/>
                    <a:pt x="92" y="268"/>
                    <a:pt x="92" y="231"/>
                  </a:cubicBezTo>
                  <a:cubicBezTo>
                    <a:pt x="92" y="194"/>
                    <a:pt x="106" y="159"/>
                    <a:pt x="132" y="133"/>
                  </a:cubicBezTo>
                  <a:cubicBezTo>
                    <a:pt x="159" y="106"/>
                    <a:pt x="194" y="92"/>
                    <a:pt x="231" y="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sp>
        <p:nvSpPr>
          <p:cNvPr id="61" name="Oval 60">
            <a:extLst>
              <a:ext uri="{FF2B5EF4-FFF2-40B4-BE49-F238E27FC236}">
                <a16:creationId xmlns:a16="http://schemas.microsoft.com/office/drawing/2014/main" id="{3A48F004-7185-E2DD-ADD7-6C45A022A72F}"/>
              </a:ext>
            </a:extLst>
          </p:cNvPr>
          <p:cNvSpPr>
            <a:spLocks noChangeArrowheads="1"/>
          </p:cNvSpPr>
          <p:nvPr/>
        </p:nvSpPr>
        <p:spPr bwMode="auto">
          <a:xfrm>
            <a:off x="3744579" y="1357149"/>
            <a:ext cx="4765633" cy="4680820"/>
          </a:xfrm>
          <a:prstGeom prst="ellipse">
            <a:avLst/>
          </a:prstGeom>
          <a:noFill/>
          <a:ln w="50800">
            <a:solidFill>
              <a:srgbClr val="FAF0E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63" name="TextBox 62">
            <a:extLst>
              <a:ext uri="{FF2B5EF4-FFF2-40B4-BE49-F238E27FC236}">
                <a16:creationId xmlns:a16="http://schemas.microsoft.com/office/drawing/2014/main" id="{112E3CC0-F46F-B8B1-537A-FBC3D51759F3}"/>
              </a:ext>
            </a:extLst>
          </p:cNvPr>
          <p:cNvSpPr txBox="1"/>
          <p:nvPr/>
        </p:nvSpPr>
        <p:spPr>
          <a:xfrm>
            <a:off x="5414068" y="3282393"/>
            <a:ext cx="1332188" cy="76944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4400" b="1" i="0" u="none" strike="noStrike" kern="0" cap="none" spc="0" normalizeH="0" baseline="0" noProof="0">
                <a:ln>
                  <a:noFill/>
                </a:ln>
                <a:solidFill>
                  <a:srgbClr val="1E1404"/>
                </a:solidFill>
                <a:effectLst/>
                <a:uLnTx/>
                <a:uFillTx/>
              </a:rPr>
              <a:t>E</a:t>
            </a:r>
            <a:r>
              <a:rPr kumimoji="0" lang="en-IN" sz="1800" b="1" i="0" u="none" strike="noStrike" kern="0" cap="none" spc="0" normalizeH="0" baseline="0" noProof="0">
                <a:ln>
                  <a:noFill/>
                </a:ln>
                <a:solidFill>
                  <a:srgbClr val="1E1404"/>
                </a:solidFill>
                <a:effectLst/>
                <a:uLnTx/>
                <a:uFillTx/>
              </a:rPr>
              <a:t> </a:t>
            </a:r>
            <a:r>
              <a:rPr kumimoji="0" lang="en-IN" sz="4400" b="1" i="0" u="none" strike="noStrike" kern="0" cap="none" spc="0" normalizeH="0" baseline="0" noProof="0">
                <a:ln>
                  <a:noFill/>
                </a:ln>
                <a:solidFill>
                  <a:srgbClr val="1E1404"/>
                </a:solidFill>
                <a:effectLst/>
                <a:uLnTx/>
                <a:uFillTx/>
              </a:rPr>
              <a:t>I</a:t>
            </a:r>
          </a:p>
        </p:txBody>
      </p:sp>
      <p:sp>
        <p:nvSpPr>
          <p:cNvPr id="66" name="TextBox 65">
            <a:extLst>
              <a:ext uri="{FF2B5EF4-FFF2-40B4-BE49-F238E27FC236}">
                <a16:creationId xmlns:a16="http://schemas.microsoft.com/office/drawing/2014/main" id="{B0ABE0FE-012F-F2E7-F65E-E0BCD3F0337C}"/>
              </a:ext>
            </a:extLst>
          </p:cNvPr>
          <p:cNvSpPr txBox="1"/>
          <p:nvPr/>
        </p:nvSpPr>
        <p:spPr>
          <a:xfrm rot="16200000">
            <a:off x="-1353823" y="3454594"/>
            <a:ext cx="3313205" cy="400110"/>
          </a:xfrm>
          <a:prstGeom prst="rect">
            <a:avLst/>
          </a:prstGeom>
          <a:noFill/>
        </p:spPr>
        <p:txBody>
          <a:bodyPr wrap="square" rtlCol="0">
            <a:spAutoFit/>
          </a:bodyPr>
          <a:lstStyle/>
          <a:p>
            <a:pPr algn="ctr"/>
            <a:r>
              <a:rPr lang="en-US" sz="2000" b="1">
                <a:solidFill>
                  <a:srgbClr val="1E1404"/>
                </a:solidFill>
                <a:latin typeface="Segoe UI"/>
              </a:rPr>
              <a:t>PERSONAL COMPETENCE</a:t>
            </a:r>
          </a:p>
        </p:txBody>
      </p:sp>
      <p:sp>
        <p:nvSpPr>
          <p:cNvPr id="67" name="TextBox 66">
            <a:extLst>
              <a:ext uri="{FF2B5EF4-FFF2-40B4-BE49-F238E27FC236}">
                <a16:creationId xmlns:a16="http://schemas.microsoft.com/office/drawing/2014/main" id="{47155C1B-BB88-B4AB-E1BB-BD44A81C05C7}"/>
              </a:ext>
            </a:extLst>
          </p:cNvPr>
          <p:cNvSpPr txBox="1"/>
          <p:nvPr/>
        </p:nvSpPr>
        <p:spPr>
          <a:xfrm rot="5400000">
            <a:off x="10303663" y="3516416"/>
            <a:ext cx="3313205" cy="400110"/>
          </a:xfrm>
          <a:prstGeom prst="rect">
            <a:avLst/>
          </a:prstGeom>
          <a:noFill/>
        </p:spPr>
        <p:txBody>
          <a:bodyPr wrap="square" rtlCol="0">
            <a:spAutoFit/>
          </a:bodyPr>
          <a:lstStyle/>
          <a:p>
            <a:pPr algn="ctr"/>
            <a:r>
              <a:rPr lang="en-US" sz="2000" b="1">
                <a:solidFill>
                  <a:srgbClr val="1E1404"/>
                </a:solidFill>
                <a:latin typeface="Segoe UI"/>
              </a:rPr>
              <a:t>SOCIAL COMPETENCE</a:t>
            </a:r>
          </a:p>
        </p:txBody>
      </p:sp>
      <p:sp>
        <p:nvSpPr>
          <p:cNvPr id="6" name="TextBox 5">
            <a:extLst>
              <a:ext uri="{FF2B5EF4-FFF2-40B4-BE49-F238E27FC236}">
                <a16:creationId xmlns:a16="http://schemas.microsoft.com/office/drawing/2014/main" id="{C4E556D4-77A1-E660-9ABE-DEB0AF0457AA}"/>
              </a:ext>
            </a:extLst>
          </p:cNvPr>
          <p:cNvSpPr txBox="1"/>
          <p:nvPr/>
        </p:nvSpPr>
        <p:spPr>
          <a:xfrm rot="2737137">
            <a:off x="4055461" y="1736011"/>
            <a:ext cx="3933720" cy="3851690"/>
          </a:xfrm>
          <a:prstGeom prst="rect">
            <a:avLst/>
          </a:prstGeom>
          <a:noFill/>
        </p:spPr>
        <p:txBody>
          <a:bodyPr wrap="square" rtlCol="0" anchor="ctr">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E851D5"/>
                </a:solidFill>
                <a:effectLst/>
                <a:uLnTx/>
                <a:uFillTx/>
              </a:rPr>
              <a:t>SELF-MANAGEMENT</a:t>
            </a:r>
          </a:p>
        </p:txBody>
      </p:sp>
      <p:sp>
        <p:nvSpPr>
          <p:cNvPr id="14" name="Title 3">
            <a:extLst>
              <a:ext uri="{FF2B5EF4-FFF2-40B4-BE49-F238E27FC236}">
                <a16:creationId xmlns:a16="http://schemas.microsoft.com/office/drawing/2014/main" id="{EA8D8988-5DE5-72B1-46AA-38961704E81F}"/>
              </a:ext>
            </a:extLst>
          </p:cNvPr>
          <p:cNvSpPr>
            <a:spLocks noGrp="1"/>
          </p:cNvSpPr>
          <p:nvPr>
            <p:ph type="title"/>
          </p:nvPr>
        </p:nvSpPr>
        <p:spPr>
          <a:xfrm>
            <a:off x="380397" y="339212"/>
            <a:ext cx="11424299" cy="915850"/>
          </a:xfrm>
        </p:spPr>
        <p:txBody>
          <a:bodyPr/>
          <a:lstStyle/>
          <a:p>
            <a:r>
              <a:rPr lang="en-US" sz="3600"/>
              <a:t>Emotional Intelligence Competencies</a:t>
            </a:r>
          </a:p>
        </p:txBody>
      </p:sp>
      <p:sp>
        <p:nvSpPr>
          <p:cNvPr id="3" name="TextBox 2">
            <a:extLst>
              <a:ext uri="{FF2B5EF4-FFF2-40B4-BE49-F238E27FC236}">
                <a16:creationId xmlns:a16="http://schemas.microsoft.com/office/drawing/2014/main" id="{2F68AD63-0B7F-3E69-0AB2-8D136A0D3E17}"/>
              </a:ext>
            </a:extLst>
          </p:cNvPr>
          <p:cNvSpPr txBox="1"/>
          <p:nvPr/>
        </p:nvSpPr>
        <p:spPr>
          <a:xfrm>
            <a:off x="677111" y="4001001"/>
            <a:ext cx="2941875" cy="1738938"/>
          </a:xfrm>
          <a:prstGeom prst="rect">
            <a:avLst/>
          </a:prstGeom>
          <a:noFill/>
        </p:spPr>
        <p:txBody>
          <a:bodyPr wrap="square" lIns="0" tIns="0" rIns="0" bIns="0" rtlCol="0" anchor="ctr">
            <a:spAutoFit/>
          </a:bodyPr>
          <a:lstStyle/>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Ability to choose how you respond in situations, despite heightened emotions or stress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Assume positive intentions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Drive results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Remain resilient &amp; adaptable to change (Cotality values)</a:t>
            </a:r>
          </a:p>
        </p:txBody>
      </p:sp>
      <p:sp>
        <p:nvSpPr>
          <p:cNvPr id="9" name="TextBox 8">
            <a:extLst>
              <a:ext uri="{FF2B5EF4-FFF2-40B4-BE49-F238E27FC236}">
                <a16:creationId xmlns:a16="http://schemas.microsoft.com/office/drawing/2014/main" id="{F71E675D-06F2-D3CB-F485-5B17F66DF2A5}"/>
              </a:ext>
            </a:extLst>
          </p:cNvPr>
          <p:cNvSpPr txBox="1"/>
          <p:nvPr/>
        </p:nvSpPr>
        <p:spPr>
          <a:xfrm rot="18645172">
            <a:off x="4117963" y="1714974"/>
            <a:ext cx="3933720" cy="3851690"/>
          </a:xfrm>
          <a:prstGeom prst="rect">
            <a:avLst/>
          </a:prstGeom>
          <a:noFill/>
        </p:spPr>
        <p:txBody>
          <a:bodyPr wrap="square" rtlCol="0" anchor="ctr">
            <a:prstTxWarp prst="textArchUp">
              <a:avLst>
                <a:gd name="adj" fmla="val 7513350"/>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FF7D7F"/>
                </a:solidFill>
                <a:effectLst/>
                <a:uLnTx/>
                <a:uFillTx/>
              </a:rPr>
              <a:t>SELF-AWARENESS</a:t>
            </a:r>
          </a:p>
        </p:txBody>
      </p:sp>
      <p:sp>
        <p:nvSpPr>
          <p:cNvPr id="2" name="TextBox 1">
            <a:extLst>
              <a:ext uri="{FF2B5EF4-FFF2-40B4-BE49-F238E27FC236}">
                <a16:creationId xmlns:a16="http://schemas.microsoft.com/office/drawing/2014/main" id="{4F64770D-5DA8-467A-F175-0655BFDCCC14}"/>
              </a:ext>
            </a:extLst>
          </p:cNvPr>
          <p:cNvSpPr txBox="1"/>
          <p:nvPr/>
        </p:nvSpPr>
        <p:spPr>
          <a:xfrm>
            <a:off x="380398" y="6165304"/>
            <a:ext cx="11424298" cy="246221"/>
          </a:xfrm>
          <a:prstGeom prst="rect">
            <a:avLst/>
          </a:prstGeom>
          <a:noFill/>
        </p:spPr>
        <p:txBody>
          <a:bodyPr wrap="square">
            <a:spAutoFit/>
          </a:bodyPr>
          <a:lstStyle/>
          <a:p>
            <a:r>
              <a:rPr lang="en-US" sz="1000"/>
              <a:t>Sources: Daniel Goleman – Emotional Intelligence: Why It Can Matter More Than IQ and Emotional Intelligence 2.0, Bradberry &amp; Greaves</a:t>
            </a:r>
          </a:p>
        </p:txBody>
      </p:sp>
      <p:sp>
        <p:nvSpPr>
          <p:cNvPr id="5" name="TextBox 4">
            <a:extLst>
              <a:ext uri="{FF2B5EF4-FFF2-40B4-BE49-F238E27FC236}">
                <a16:creationId xmlns:a16="http://schemas.microsoft.com/office/drawing/2014/main" id="{A9515C6A-AF6A-2C3F-61DE-B5461A790F47}"/>
              </a:ext>
            </a:extLst>
          </p:cNvPr>
          <p:cNvSpPr txBox="1"/>
          <p:nvPr/>
        </p:nvSpPr>
        <p:spPr>
          <a:xfrm>
            <a:off x="8572354" y="3801450"/>
            <a:ext cx="3038155" cy="2169825"/>
          </a:xfrm>
          <a:prstGeom prst="rect">
            <a:avLst/>
          </a:prstGeom>
          <a:noFill/>
        </p:spPr>
        <p:txBody>
          <a:bodyPr wrap="square" lIns="0" tIns="0" rIns="0" bIns="0" rtlCol="0" anchor="ctr">
            <a:spAutoFit/>
          </a:bodyPr>
          <a:lstStyle/>
          <a:p>
            <a:pPr marL="274320" indent="-274320">
              <a:spcAft>
                <a:spcPts val="600"/>
              </a:spcAft>
              <a:buFont typeface="Wingdings" panose="05000000000000000000" pitchFamily="2" charset="2"/>
              <a:buChar char="ü"/>
            </a:pPr>
            <a:r>
              <a:rPr lang="en-US" sz="1400" b="1" kern="0">
                <a:solidFill>
                  <a:srgbClr val="1E1404"/>
                </a:solidFill>
                <a:ea typeface="Calibri Light" charset="0"/>
                <a:cs typeface="Calibri Light" charset="0"/>
              </a:rPr>
              <a:t>Create trust </a:t>
            </a:r>
            <a:r>
              <a:rPr lang="en-US" sz="1400" kern="0">
                <a:solidFill>
                  <a:srgbClr val="1E1404"/>
                </a:solidFill>
                <a:ea typeface="Calibri Light" charset="0"/>
                <a:cs typeface="Calibri Light" charset="0"/>
              </a:rPr>
              <a:t>and show you value others</a:t>
            </a:r>
          </a:p>
          <a:p>
            <a:pPr marL="274320" indent="-274320">
              <a:spcAft>
                <a:spcPts val="600"/>
              </a:spcAft>
              <a:buFont typeface="Wingdings" panose="05000000000000000000" pitchFamily="2" charset="2"/>
              <a:buChar char="ü"/>
            </a:pPr>
            <a:r>
              <a:rPr lang="en-US" sz="1400" kern="0">
                <a:solidFill>
                  <a:srgbClr val="1E1404"/>
                </a:solidFill>
                <a:ea typeface="Calibri Light" charset="0"/>
                <a:cs typeface="Calibri Light" charset="0"/>
              </a:rPr>
              <a:t>Make the effort to build strong bonds</a:t>
            </a:r>
          </a:p>
          <a:p>
            <a:pPr marL="274320" indent="-274320">
              <a:spcAft>
                <a:spcPts val="600"/>
              </a:spcAft>
              <a:buFont typeface="Wingdings" panose="05000000000000000000" pitchFamily="2" charset="2"/>
              <a:buChar char="ü"/>
            </a:pPr>
            <a:r>
              <a:rPr lang="en-US" sz="1400" kern="0">
                <a:solidFill>
                  <a:srgbClr val="1E1404"/>
                </a:solidFill>
                <a:ea typeface="Calibri Light" charset="0"/>
                <a:cs typeface="Calibri Light" charset="0"/>
              </a:rPr>
              <a:t>Use your understanding of others to </a:t>
            </a:r>
            <a:r>
              <a:rPr lang="en-US" sz="1400" b="1" kern="0">
                <a:solidFill>
                  <a:srgbClr val="1E1404"/>
                </a:solidFill>
                <a:ea typeface="Calibri Light" charset="0"/>
                <a:cs typeface="Calibri Light" charset="0"/>
              </a:rPr>
              <a:t>improve</a:t>
            </a:r>
            <a:r>
              <a:rPr lang="en-US" sz="1400" kern="0">
                <a:solidFill>
                  <a:srgbClr val="1E1404"/>
                </a:solidFill>
                <a:ea typeface="Calibri Light" charset="0"/>
                <a:cs typeface="Calibri Light" charset="0"/>
              </a:rPr>
              <a:t> communication, effectiveness, align on goals</a:t>
            </a:r>
          </a:p>
          <a:p>
            <a:pPr marL="274320" indent="-274320">
              <a:spcAft>
                <a:spcPts val="600"/>
              </a:spcAft>
              <a:buFont typeface="Wingdings" panose="05000000000000000000" pitchFamily="2" charset="2"/>
              <a:buChar char="ü"/>
            </a:pPr>
            <a:r>
              <a:rPr lang="en-US" sz="1400" kern="0">
                <a:solidFill>
                  <a:srgbClr val="1E1404"/>
                </a:solidFill>
                <a:ea typeface="Calibri Light" charset="0"/>
                <a:cs typeface="Calibri Light" charset="0"/>
              </a:rPr>
              <a:t>Adapt to others in the situation</a:t>
            </a:r>
          </a:p>
        </p:txBody>
      </p:sp>
      <p:sp>
        <p:nvSpPr>
          <p:cNvPr id="11" name="TextBox 10">
            <a:extLst>
              <a:ext uri="{FF2B5EF4-FFF2-40B4-BE49-F238E27FC236}">
                <a16:creationId xmlns:a16="http://schemas.microsoft.com/office/drawing/2014/main" id="{C004B9B6-8333-0B80-FFD3-CC21606DDDF6}"/>
              </a:ext>
            </a:extLst>
          </p:cNvPr>
          <p:cNvSpPr txBox="1"/>
          <p:nvPr/>
        </p:nvSpPr>
        <p:spPr>
          <a:xfrm rot="18361544">
            <a:off x="4195365" y="1725411"/>
            <a:ext cx="3933720" cy="3851690"/>
          </a:xfrm>
          <a:prstGeom prst="rect">
            <a:avLst/>
          </a:prstGeom>
          <a:noFill/>
        </p:spPr>
        <p:txBody>
          <a:bodyPr wrap="square" rtlCol="0" anchor="ctr">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B424FF"/>
                </a:solidFill>
                <a:effectLst/>
                <a:uLnTx/>
                <a:uFillTx/>
              </a:rPr>
              <a:t>RELATIONSHIP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B424FF"/>
                </a:solidFill>
                <a:effectLst/>
                <a:uLnTx/>
                <a:uFillTx/>
              </a:rPr>
              <a:t>MANAGEMENT</a:t>
            </a:r>
          </a:p>
        </p:txBody>
      </p:sp>
      <p:pic>
        <p:nvPicPr>
          <p:cNvPr id="13" name="Graphic 12" descr="Cycle with people with solid fill">
            <a:extLst>
              <a:ext uri="{FF2B5EF4-FFF2-40B4-BE49-F238E27FC236}">
                <a16:creationId xmlns:a16="http://schemas.microsoft.com/office/drawing/2014/main" id="{4C0D69EA-FDF3-FEF7-22A6-4578CED526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3308" y="4158512"/>
            <a:ext cx="640080" cy="640080"/>
          </a:xfrm>
          <a:prstGeom prst="rect">
            <a:avLst/>
          </a:prstGeom>
        </p:spPr>
      </p:pic>
      <p:sp>
        <p:nvSpPr>
          <p:cNvPr id="12" name="TextBox 11">
            <a:extLst>
              <a:ext uri="{FF2B5EF4-FFF2-40B4-BE49-F238E27FC236}">
                <a16:creationId xmlns:a16="http://schemas.microsoft.com/office/drawing/2014/main" id="{FC3FA4C3-A763-1EDC-E771-49D5915FB077}"/>
              </a:ext>
            </a:extLst>
          </p:cNvPr>
          <p:cNvSpPr txBox="1"/>
          <p:nvPr/>
        </p:nvSpPr>
        <p:spPr>
          <a:xfrm>
            <a:off x="699872" y="1288259"/>
            <a:ext cx="3152617" cy="2246769"/>
          </a:xfrm>
          <a:prstGeom prst="rect">
            <a:avLst/>
          </a:prstGeom>
          <a:noFill/>
        </p:spPr>
        <p:txBody>
          <a:bodyPr wrap="square" lIns="0" tIns="0" rIns="0" bIns="0" rtlCol="0" anchor="ctr">
            <a:spAutoFit/>
          </a:bodyPr>
          <a:lstStyle/>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Recognize your feelings in the moment - how they affect your body, thoughts &amp; actions </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Be honest with yourself about your strengths &amp; growth areas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Understand your motivations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Recognize your tendencies across situations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Know your buttons or triggers</a:t>
            </a:r>
            <a:endParaRPr lang="en-US" sz="1400">
              <a:solidFill>
                <a:srgbClr val="1E1404"/>
              </a:solidFill>
              <a:ea typeface="Calibri Light" charset="0"/>
              <a:cs typeface="Calibri Light" charset="0"/>
            </a:endParaRPr>
          </a:p>
        </p:txBody>
      </p:sp>
      <p:sp>
        <p:nvSpPr>
          <p:cNvPr id="8" name="TextBox 7">
            <a:extLst>
              <a:ext uri="{FF2B5EF4-FFF2-40B4-BE49-F238E27FC236}">
                <a16:creationId xmlns:a16="http://schemas.microsoft.com/office/drawing/2014/main" id="{AB7C2B36-4F0A-3505-D8DD-B7998A09F1F0}"/>
              </a:ext>
            </a:extLst>
          </p:cNvPr>
          <p:cNvSpPr txBox="1"/>
          <p:nvPr/>
        </p:nvSpPr>
        <p:spPr>
          <a:xfrm>
            <a:off x="8554292" y="1346570"/>
            <a:ext cx="3144242" cy="2169825"/>
          </a:xfrm>
          <a:prstGeom prst="rect">
            <a:avLst/>
          </a:prstGeom>
          <a:noFill/>
        </p:spPr>
        <p:txBody>
          <a:bodyPr wrap="square" lIns="0" tIns="0" rIns="0" bIns="0" rtlCol="0" anchor="ctr">
            <a:spAutoFit/>
          </a:bodyPr>
          <a:lstStyle/>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Actively identify how others are feeling (body language, tone, facial responses)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Be curious, ask if in doubt</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Working to learn others’ perspectives, what do they care about</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Ability to “read the room” and pickup on subtle cues</a:t>
            </a:r>
            <a:endParaRPr lang="en-US" sz="1400">
              <a:solidFill>
                <a:srgbClr val="1E1404"/>
              </a:solidFill>
              <a:ea typeface="Calibri Light" charset="0"/>
              <a:cs typeface="Calibri Light" charset="0"/>
            </a:endParaRPr>
          </a:p>
        </p:txBody>
      </p:sp>
    </p:spTree>
    <p:custDataLst>
      <p:tags r:id="rId1"/>
    </p:custDataLst>
    <p:extLst>
      <p:ext uri="{BB962C8B-B14F-4D97-AF65-F5344CB8AC3E}">
        <p14:creationId xmlns:p14="http://schemas.microsoft.com/office/powerpoint/2010/main" val="1692109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B6B9-CEAA-9653-40C0-8D038E30228E}"/>
              </a:ext>
            </a:extLst>
          </p:cNvPr>
          <p:cNvSpPr>
            <a:spLocks noGrp="1"/>
          </p:cNvSpPr>
          <p:nvPr>
            <p:ph type="title"/>
          </p:nvPr>
        </p:nvSpPr>
        <p:spPr>
          <a:xfrm>
            <a:off x="380398" y="339212"/>
            <a:ext cx="5586203" cy="916511"/>
          </a:xfrm>
        </p:spPr>
        <p:txBody>
          <a:bodyPr/>
          <a:lstStyle/>
          <a:p>
            <a:pPr>
              <a:spcBef>
                <a:spcPts val="1800"/>
              </a:spcBef>
              <a:spcAft>
                <a:spcPts val="1200"/>
              </a:spcAft>
            </a:pPr>
            <a:r>
              <a:rPr lang="en-US" dirty="0"/>
              <a:t>Relationship Management </a:t>
            </a:r>
            <a:br>
              <a:rPr lang="en-US" dirty="0"/>
            </a:br>
            <a:r>
              <a:rPr lang="en-US" dirty="0"/>
              <a:t>Group Exercise</a:t>
            </a:r>
            <a:endParaRPr lang="en-US" b="0" dirty="0"/>
          </a:p>
        </p:txBody>
      </p:sp>
      <p:sp>
        <p:nvSpPr>
          <p:cNvPr id="3" name="Content Placeholder 2">
            <a:extLst>
              <a:ext uri="{FF2B5EF4-FFF2-40B4-BE49-F238E27FC236}">
                <a16:creationId xmlns:a16="http://schemas.microsoft.com/office/drawing/2014/main" id="{D6722256-561D-E053-D9CA-010253C358D5}"/>
              </a:ext>
            </a:extLst>
          </p:cNvPr>
          <p:cNvSpPr>
            <a:spLocks noGrp="1"/>
          </p:cNvSpPr>
          <p:nvPr>
            <p:ph sz="half" idx="1"/>
          </p:nvPr>
        </p:nvSpPr>
        <p:spPr>
          <a:xfrm>
            <a:off x="391281" y="1999295"/>
            <a:ext cx="5438019" cy="3450599"/>
          </a:xfrm>
        </p:spPr>
        <p:txBody>
          <a:bodyPr>
            <a:normAutofit fontScale="92500"/>
          </a:bodyPr>
          <a:lstStyle/>
          <a:p>
            <a:endParaRPr lang="en-US" sz="2400">
              <a:solidFill>
                <a:schemeClr val="tx2"/>
              </a:solidFill>
            </a:endParaRPr>
          </a:p>
          <a:p>
            <a:pPr marL="280988" indent="-280988"/>
            <a:r>
              <a:rPr lang="en-US" sz="2400">
                <a:solidFill>
                  <a:schemeClr val="tx2"/>
                </a:solidFill>
              </a:rPr>
              <a:t>1. How can you ensure that you’re </a:t>
            </a:r>
            <a:r>
              <a:rPr lang="en-US" sz="2400" b="1">
                <a:solidFill>
                  <a:schemeClr val="accent2"/>
                </a:solidFill>
              </a:rPr>
              <a:t>authentically building relationships </a:t>
            </a:r>
            <a:r>
              <a:rPr lang="en-US" sz="2400">
                <a:solidFill>
                  <a:schemeClr val="tx2"/>
                </a:solidFill>
              </a:rPr>
              <a:t>using your awareness of yourself and others?</a:t>
            </a:r>
          </a:p>
          <a:p>
            <a:endParaRPr lang="en-US" sz="2400">
              <a:solidFill>
                <a:schemeClr val="tx2"/>
              </a:solidFill>
            </a:endParaRPr>
          </a:p>
          <a:p>
            <a:pPr marL="341313" indent="-341313"/>
            <a:r>
              <a:rPr lang="en-US" sz="2400">
                <a:solidFill>
                  <a:schemeClr val="tx2"/>
                </a:solidFill>
              </a:rPr>
              <a:t>2. What are the </a:t>
            </a:r>
            <a:r>
              <a:rPr lang="en-US" sz="2400" b="1">
                <a:solidFill>
                  <a:schemeClr val="accent2"/>
                </a:solidFill>
              </a:rPr>
              <a:t>top things you can do </a:t>
            </a:r>
            <a:r>
              <a:rPr lang="en-US" sz="2400">
                <a:solidFill>
                  <a:schemeClr val="tx2"/>
                </a:solidFill>
              </a:rPr>
              <a:t>to adapt your demeanor to the people you’re with to achieve your shared goal?</a:t>
            </a:r>
          </a:p>
          <a:p>
            <a:endParaRPr lang="en-US" sz="2400">
              <a:solidFill>
                <a:schemeClr val="tx2"/>
              </a:solidFill>
            </a:endParaRPr>
          </a:p>
          <a:p>
            <a:endParaRPr lang="en-US" sz="2400"/>
          </a:p>
        </p:txBody>
      </p:sp>
      <p:sp>
        <p:nvSpPr>
          <p:cNvPr id="8" name="Slide Number Placeholder 7">
            <a:extLst>
              <a:ext uri="{FF2B5EF4-FFF2-40B4-BE49-F238E27FC236}">
                <a16:creationId xmlns:a16="http://schemas.microsoft.com/office/drawing/2014/main" id="{70444A58-9787-E23D-3468-906D5828419B}"/>
              </a:ext>
            </a:extLst>
          </p:cNvPr>
          <p:cNvSpPr>
            <a:spLocks noGrp="1"/>
          </p:cNvSpPr>
          <p:nvPr>
            <p:ph type="sldNum" sz="quarter" idx="12"/>
          </p:nvPr>
        </p:nvSpPr>
        <p:spPr/>
        <p:txBody>
          <a:bodyPr/>
          <a:lstStyle/>
          <a:p>
            <a:pPr defTabSz="914126">
              <a:defRPr/>
            </a:pPr>
            <a:fld id="{CEECFCA9-F77F-4627-B4FF-32A2978341AA}" type="slidenum">
              <a:rPr lang="en-US">
                <a:solidFill>
                  <a:srgbClr val="1E1405"/>
                </a:solidFill>
              </a:rPr>
              <a:pPr defTabSz="914126">
                <a:defRPr/>
              </a:pPr>
              <a:t>22</a:t>
            </a:fld>
            <a:endParaRPr lang="en-US">
              <a:solidFill>
                <a:srgbClr val="1E1405"/>
              </a:solidFill>
            </a:endParaRPr>
          </a:p>
        </p:txBody>
      </p:sp>
      <p:pic>
        <p:nvPicPr>
          <p:cNvPr id="10" name="Picture Placeholder 9">
            <a:extLst>
              <a:ext uri="{FF2B5EF4-FFF2-40B4-BE49-F238E27FC236}">
                <a16:creationId xmlns:a16="http://schemas.microsoft.com/office/drawing/2014/main" id="{B8010BDD-0A55-C1A1-4D03-DF58492F078B}"/>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6848453" y="1257300"/>
            <a:ext cx="4690781" cy="5120096"/>
          </a:xfrm>
        </p:spPr>
      </p:pic>
      <p:pic>
        <p:nvPicPr>
          <p:cNvPr id="4" name="Graphic 3">
            <a:extLst>
              <a:ext uri="{FF2B5EF4-FFF2-40B4-BE49-F238E27FC236}">
                <a16:creationId xmlns:a16="http://schemas.microsoft.com/office/drawing/2014/main" id="{33C804EF-CC24-82C5-F36F-3042507874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281" y="5828756"/>
            <a:ext cx="548640" cy="548640"/>
          </a:xfrm>
          <a:prstGeom prst="rect">
            <a:avLst/>
          </a:prstGeom>
        </p:spPr>
      </p:pic>
      <p:sp>
        <p:nvSpPr>
          <p:cNvPr id="5" name="Rectangle: Single Corner Snipped 4">
            <a:extLst>
              <a:ext uri="{FF2B5EF4-FFF2-40B4-BE49-F238E27FC236}">
                <a16:creationId xmlns:a16="http://schemas.microsoft.com/office/drawing/2014/main" id="{868ED657-A0D6-0C84-27C4-DA4D814F3183}"/>
              </a:ext>
            </a:extLst>
          </p:cNvPr>
          <p:cNvSpPr/>
          <p:nvPr/>
        </p:nvSpPr>
        <p:spPr>
          <a:xfrm>
            <a:off x="11307910" y="144635"/>
            <a:ext cx="555178" cy="737526"/>
          </a:xfrm>
          <a:prstGeom prst="snip1Rect">
            <a:avLst>
              <a:gd name="adj" fmla="val 3954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a:solidFill>
                  <a:schemeClr val="accent2"/>
                </a:solidFill>
              </a:rPr>
              <a:t>5</a:t>
            </a:r>
          </a:p>
        </p:txBody>
      </p:sp>
      <p:sp>
        <p:nvSpPr>
          <p:cNvPr id="7" name="TextBox 6">
            <a:extLst>
              <a:ext uri="{FF2B5EF4-FFF2-40B4-BE49-F238E27FC236}">
                <a16:creationId xmlns:a16="http://schemas.microsoft.com/office/drawing/2014/main" id="{344B8FA3-6375-6BE2-92C9-7EBFA508BFE4}"/>
              </a:ext>
            </a:extLst>
          </p:cNvPr>
          <p:cNvSpPr txBox="1"/>
          <p:nvPr/>
        </p:nvSpPr>
        <p:spPr>
          <a:xfrm>
            <a:off x="312585" y="1408106"/>
            <a:ext cx="2956395" cy="461665"/>
          </a:xfrm>
          <a:prstGeom prst="rect">
            <a:avLst/>
          </a:prstGeom>
          <a:noFill/>
        </p:spPr>
        <p:txBody>
          <a:bodyPr wrap="square">
            <a:spAutoFit/>
          </a:bodyPr>
          <a:lstStyle/>
          <a:p>
            <a:r>
              <a:rPr lang="en-US" sz="2400" b="0"/>
              <a:t>8 minutes</a:t>
            </a:r>
            <a:endParaRPr lang="en-US"/>
          </a:p>
        </p:txBody>
      </p:sp>
    </p:spTree>
    <p:custDataLst>
      <p:tags r:id="rId1"/>
    </p:custDataLst>
    <p:extLst>
      <p:ext uri="{BB962C8B-B14F-4D97-AF65-F5344CB8AC3E}">
        <p14:creationId xmlns:p14="http://schemas.microsoft.com/office/powerpoint/2010/main" val="3236546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B74E-4EE5-1FAC-352B-60E30C3627F6}"/>
              </a:ext>
            </a:extLst>
          </p:cNvPr>
          <p:cNvSpPr>
            <a:spLocks noGrp="1"/>
          </p:cNvSpPr>
          <p:nvPr>
            <p:ph type="title"/>
          </p:nvPr>
        </p:nvSpPr>
        <p:spPr/>
        <p:txBody>
          <a:bodyPr/>
          <a:lstStyle/>
          <a:p>
            <a:r>
              <a:rPr lang="en-US" sz="3600"/>
              <a:t>Applying EI at Work</a:t>
            </a:r>
          </a:p>
        </p:txBody>
      </p:sp>
      <p:pic>
        <p:nvPicPr>
          <p:cNvPr id="4" name="Content Placeholder 3" descr="A person in green shirt sitting at a table with other people in the background&#10;&#10;AI-generated content may be incorrect.">
            <a:extLst>
              <a:ext uri="{FF2B5EF4-FFF2-40B4-BE49-F238E27FC236}">
                <a16:creationId xmlns:a16="http://schemas.microsoft.com/office/drawing/2014/main" id="{4745C6A9-6AB5-4FF3-26E7-C1043244DDB3}"/>
              </a:ext>
            </a:extLst>
          </p:cNvPr>
          <p:cNvPicPr>
            <a:picLocks noGrp="1" noChangeAspect="1"/>
          </p:cNvPicPr>
          <p:nvPr>
            <p:ph sz="half" idx="16"/>
          </p:nvPr>
        </p:nvPicPr>
        <p:blipFill>
          <a:blip r:embed="rId4">
            <a:extLst>
              <a:ext uri="{28A0092B-C50C-407E-A947-70E740481C1C}">
                <a14:useLocalDpi xmlns:a14="http://schemas.microsoft.com/office/drawing/2010/main" val="0"/>
              </a:ext>
            </a:extLst>
          </a:blip>
          <a:stretch>
            <a:fillRect/>
          </a:stretch>
        </p:blipFill>
        <p:spPr>
          <a:xfrm>
            <a:off x="380398" y="2088445"/>
            <a:ext cx="2666808" cy="3995868"/>
          </a:xfrm>
        </p:spPr>
      </p:pic>
      <p:sp>
        <p:nvSpPr>
          <p:cNvPr id="9" name="Content Placeholder 8">
            <a:extLst>
              <a:ext uri="{FF2B5EF4-FFF2-40B4-BE49-F238E27FC236}">
                <a16:creationId xmlns:a16="http://schemas.microsoft.com/office/drawing/2014/main" id="{EC27C178-3618-1E55-2199-B519819F91D8}"/>
              </a:ext>
            </a:extLst>
          </p:cNvPr>
          <p:cNvSpPr>
            <a:spLocks noGrp="1"/>
          </p:cNvSpPr>
          <p:nvPr>
            <p:ph sz="half" idx="18"/>
          </p:nvPr>
        </p:nvSpPr>
        <p:spPr/>
        <p:txBody>
          <a:bodyPr/>
          <a:lstStyle/>
          <a:p>
            <a:r>
              <a:rPr lang="en-US" sz="1600" b="1" dirty="0">
                <a:solidFill>
                  <a:schemeClr val="accent2"/>
                </a:solidFill>
              </a:rPr>
              <a:t>Make the effort </a:t>
            </a:r>
            <a:r>
              <a:rPr lang="en-US" dirty="0">
                <a:solidFill>
                  <a:schemeClr val="tx2"/>
                </a:solidFill>
              </a:rPr>
              <a:t>to get to build relationships with your coworkers. Ask questions to learn more.</a:t>
            </a:r>
          </a:p>
        </p:txBody>
      </p:sp>
      <p:sp>
        <p:nvSpPr>
          <p:cNvPr id="10" name="Content Placeholder 9">
            <a:extLst>
              <a:ext uri="{FF2B5EF4-FFF2-40B4-BE49-F238E27FC236}">
                <a16:creationId xmlns:a16="http://schemas.microsoft.com/office/drawing/2014/main" id="{2500C43E-B000-2260-214D-6B26D1CDA7C7}"/>
              </a:ext>
            </a:extLst>
          </p:cNvPr>
          <p:cNvSpPr>
            <a:spLocks noGrp="1"/>
          </p:cNvSpPr>
          <p:nvPr>
            <p:ph sz="half" idx="20"/>
          </p:nvPr>
        </p:nvSpPr>
        <p:spPr/>
        <p:txBody>
          <a:bodyPr/>
          <a:lstStyle/>
          <a:p>
            <a:r>
              <a:rPr lang="en-US" sz="1600" b="1" dirty="0">
                <a:solidFill>
                  <a:schemeClr val="accent2"/>
                </a:solidFill>
              </a:rPr>
              <a:t>Work to understand others’ perspectives</a:t>
            </a:r>
            <a:r>
              <a:rPr lang="en-US" dirty="0"/>
              <a:t>, what they care about, how they prefer to communicate.</a:t>
            </a:r>
          </a:p>
        </p:txBody>
      </p:sp>
      <p:sp>
        <p:nvSpPr>
          <p:cNvPr id="11" name="Content Placeholder 10">
            <a:extLst>
              <a:ext uri="{FF2B5EF4-FFF2-40B4-BE49-F238E27FC236}">
                <a16:creationId xmlns:a16="http://schemas.microsoft.com/office/drawing/2014/main" id="{E1998F38-A63B-9E58-BE00-5A89DFFA7EA3}"/>
              </a:ext>
            </a:extLst>
          </p:cNvPr>
          <p:cNvSpPr>
            <a:spLocks noGrp="1"/>
          </p:cNvSpPr>
          <p:nvPr>
            <p:ph sz="half" idx="22"/>
          </p:nvPr>
        </p:nvSpPr>
        <p:spPr/>
        <p:txBody>
          <a:bodyPr/>
          <a:lstStyle/>
          <a:p>
            <a:r>
              <a:rPr lang="en-US" sz="1600" b="1" dirty="0">
                <a:solidFill>
                  <a:schemeClr val="accent2"/>
                </a:solidFill>
              </a:rPr>
              <a:t>Pay attention </a:t>
            </a:r>
            <a:r>
              <a:rPr lang="en-US" dirty="0"/>
              <a:t>to how your body responds to situations, and how others are feeling. </a:t>
            </a:r>
          </a:p>
        </p:txBody>
      </p:sp>
      <p:sp>
        <p:nvSpPr>
          <p:cNvPr id="48" name="Content Placeholder 47">
            <a:extLst>
              <a:ext uri="{FF2B5EF4-FFF2-40B4-BE49-F238E27FC236}">
                <a16:creationId xmlns:a16="http://schemas.microsoft.com/office/drawing/2014/main" id="{02D6E48F-B228-0822-919D-8973C4C4BFA8}"/>
              </a:ext>
            </a:extLst>
          </p:cNvPr>
          <p:cNvSpPr>
            <a:spLocks noGrp="1"/>
          </p:cNvSpPr>
          <p:nvPr>
            <p:ph sz="half" idx="28"/>
          </p:nvPr>
        </p:nvSpPr>
        <p:spPr/>
        <p:txBody>
          <a:bodyPr>
            <a:normAutofit/>
          </a:bodyPr>
          <a:lstStyle/>
          <a:p>
            <a:r>
              <a:rPr lang="en-US" dirty="0"/>
              <a:t>When you’re feeling triggered or getting stressed out, step back a moment,</a:t>
            </a:r>
            <a:r>
              <a:rPr lang="en-US" dirty="0">
                <a:solidFill>
                  <a:schemeClr val="accent1"/>
                </a:solidFill>
              </a:rPr>
              <a:t> </a:t>
            </a:r>
            <a:r>
              <a:rPr lang="en-US" sz="1600" b="1" dirty="0">
                <a:solidFill>
                  <a:schemeClr val="accent2"/>
                </a:solidFill>
              </a:rPr>
              <a:t>think of your values</a:t>
            </a:r>
            <a:r>
              <a:rPr lang="en-US" dirty="0"/>
              <a:t>, and </a:t>
            </a:r>
            <a:r>
              <a:rPr lang="en-US" sz="1600" b="1" dirty="0">
                <a:solidFill>
                  <a:schemeClr val="accent2"/>
                </a:solidFill>
              </a:rPr>
              <a:t>CHOOSE</a:t>
            </a:r>
            <a:r>
              <a:rPr lang="en-US" dirty="0"/>
              <a:t> how you want to respond.</a:t>
            </a:r>
          </a:p>
        </p:txBody>
      </p:sp>
      <p:sp>
        <p:nvSpPr>
          <p:cNvPr id="49" name="Content Placeholder 48">
            <a:extLst>
              <a:ext uri="{FF2B5EF4-FFF2-40B4-BE49-F238E27FC236}">
                <a16:creationId xmlns:a16="http://schemas.microsoft.com/office/drawing/2014/main" id="{31A8F38B-0C47-1890-98A5-0EA3DBE0ADA2}"/>
              </a:ext>
            </a:extLst>
          </p:cNvPr>
          <p:cNvSpPr>
            <a:spLocks noGrp="1"/>
          </p:cNvSpPr>
          <p:nvPr>
            <p:ph sz="half" idx="29"/>
          </p:nvPr>
        </p:nvSpPr>
        <p:spPr/>
        <p:txBody>
          <a:bodyPr/>
          <a:lstStyle/>
          <a:p>
            <a:r>
              <a:rPr lang="en-US" dirty="0"/>
              <a:t>Utilize the </a:t>
            </a:r>
            <a:r>
              <a:rPr lang="en-US" sz="1600" b="1" dirty="0">
                <a:solidFill>
                  <a:schemeClr val="accent2"/>
                </a:solidFill>
              </a:rPr>
              <a:t>ABCDE</a:t>
            </a:r>
            <a:r>
              <a:rPr lang="en-US" dirty="0"/>
              <a:t> method to examine your thoughts and beliefs in trigger moments, challenge them to </a:t>
            </a:r>
            <a:r>
              <a:rPr lang="en-US" sz="1600" b="1" dirty="0">
                <a:solidFill>
                  <a:schemeClr val="accent2"/>
                </a:solidFill>
              </a:rPr>
              <a:t>REFRAME</a:t>
            </a:r>
            <a:r>
              <a:rPr lang="en-US" dirty="0"/>
              <a:t>.</a:t>
            </a:r>
          </a:p>
        </p:txBody>
      </p:sp>
      <p:sp>
        <p:nvSpPr>
          <p:cNvPr id="50" name="Content Placeholder 49">
            <a:extLst>
              <a:ext uri="{FF2B5EF4-FFF2-40B4-BE49-F238E27FC236}">
                <a16:creationId xmlns:a16="http://schemas.microsoft.com/office/drawing/2014/main" id="{BC86F843-F36D-0A3E-6193-A4A7D083C774}"/>
              </a:ext>
            </a:extLst>
          </p:cNvPr>
          <p:cNvSpPr>
            <a:spLocks noGrp="1"/>
          </p:cNvSpPr>
          <p:nvPr>
            <p:ph sz="half" idx="30"/>
          </p:nvPr>
        </p:nvSpPr>
        <p:spPr/>
        <p:txBody>
          <a:bodyPr/>
          <a:lstStyle/>
          <a:p>
            <a:r>
              <a:rPr lang="en-US" sz="1600" b="1" dirty="0">
                <a:solidFill>
                  <a:schemeClr val="accent2"/>
                </a:solidFill>
              </a:rPr>
              <a:t>Assume good intent </a:t>
            </a:r>
            <a:r>
              <a:rPr lang="en-US" dirty="0"/>
              <a:t>– everyone is working toward the same goals. Find common ground.</a:t>
            </a:r>
          </a:p>
          <a:p>
            <a:endParaRPr lang="en-US" dirty="0"/>
          </a:p>
        </p:txBody>
      </p:sp>
      <p:sp>
        <p:nvSpPr>
          <p:cNvPr id="6" name="Slide Number Placeholder 5">
            <a:extLst>
              <a:ext uri="{FF2B5EF4-FFF2-40B4-BE49-F238E27FC236}">
                <a16:creationId xmlns:a16="http://schemas.microsoft.com/office/drawing/2014/main" id="{15F0C2C8-A55E-9C5C-70D9-7C0F7D944E28}"/>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23</a:t>
            </a:fld>
            <a:endParaRPr lang="en-US">
              <a:solidFill>
                <a:srgbClr val="1E1405"/>
              </a:solidFill>
            </a:endParaRPr>
          </a:p>
        </p:txBody>
      </p:sp>
    </p:spTree>
    <p:custDataLst>
      <p:tags r:id="rId1"/>
    </p:custDataLst>
    <p:extLst>
      <p:ext uri="{BB962C8B-B14F-4D97-AF65-F5344CB8AC3E}">
        <p14:creationId xmlns:p14="http://schemas.microsoft.com/office/powerpoint/2010/main" val="509913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98F5-8E04-7595-53FB-89E43F17B6DD}"/>
              </a:ext>
            </a:extLst>
          </p:cNvPr>
          <p:cNvSpPr>
            <a:spLocks noGrp="1"/>
          </p:cNvSpPr>
          <p:nvPr>
            <p:ph type="title"/>
          </p:nvPr>
        </p:nvSpPr>
        <p:spPr>
          <a:xfrm>
            <a:off x="380398" y="339212"/>
            <a:ext cx="11424298" cy="581192"/>
          </a:xfrm>
        </p:spPr>
        <p:txBody>
          <a:bodyPr/>
          <a:lstStyle/>
          <a:p>
            <a:r>
              <a:rPr lang="en-US" sz="3600"/>
              <a:t>Key Takeaways</a:t>
            </a:r>
          </a:p>
        </p:txBody>
      </p:sp>
      <p:sp>
        <p:nvSpPr>
          <p:cNvPr id="6" name="Slide Number Placeholder 5">
            <a:extLst>
              <a:ext uri="{FF2B5EF4-FFF2-40B4-BE49-F238E27FC236}">
                <a16:creationId xmlns:a16="http://schemas.microsoft.com/office/drawing/2014/main" id="{C7465C59-5EAA-1CFE-2BAD-D5A17574E291}"/>
              </a:ext>
            </a:extLst>
          </p:cNvPr>
          <p:cNvSpPr>
            <a:spLocks noGrp="1"/>
          </p:cNvSpPr>
          <p:nvPr>
            <p:ph type="sldNum" sz="quarter" idx="12"/>
          </p:nvPr>
        </p:nvSpPr>
        <p:spPr/>
        <p:txBody>
          <a:bodyPr/>
          <a:lstStyle/>
          <a:p>
            <a:fld id="{CEECFCA9-F77F-4627-B4FF-32A2978341AA}" type="slidenum">
              <a:rPr lang="en-US" smtClean="0"/>
              <a:t>24</a:t>
            </a:fld>
            <a:endParaRPr lang="en-US"/>
          </a:p>
        </p:txBody>
      </p:sp>
      <p:pic>
        <p:nvPicPr>
          <p:cNvPr id="11" name="Picture Placeholder 23" descr="A group of buttons with faces drawn on them&#10;&#10;AI-generated content may be incorrect.">
            <a:extLst>
              <a:ext uri="{FF2B5EF4-FFF2-40B4-BE49-F238E27FC236}">
                <a16:creationId xmlns:a16="http://schemas.microsoft.com/office/drawing/2014/main" id="{D76DD0C6-1A01-02A7-B872-3E084B7C26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285" b="9285"/>
          <a:stretch/>
        </p:blipFill>
        <p:spPr>
          <a:xfrm>
            <a:off x="380397" y="1255061"/>
            <a:ext cx="11424353" cy="5213774"/>
          </a:xfrm>
          <a:prstGeom prst="rect">
            <a:avLst/>
          </a:prstGeom>
        </p:spPr>
      </p:pic>
      <p:grpSp>
        <p:nvGrpSpPr>
          <p:cNvPr id="12" name="Group 11">
            <a:extLst>
              <a:ext uri="{FF2B5EF4-FFF2-40B4-BE49-F238E27FC236}">
                <a16:creationId xmlns:a16="http://schemas.microsoft.com/office/drawing/2014/main" id="{09799913-4F66-5287-3906-BC0E41AAD07E}"/>
              </a:ext>
            </a:extLst>
          </p:cNvPr>
          <p:cNvGrpSpPr/>
          <p:nvPr/>
        </p:nvGrpSpPr>
        <p:grpSpPr>
          <a:xfrm>
            <a:off x="979977" y="1628800"/>
            <a:ext cx="10225136" cy="4536183"/>
            <a:chOff x="979977" y="1628800"/>
            <a:chExt cx="10225136" cy="4536183"/>
          </a:xfrm>
        </p:grpSpPr>
        <p:sp>
          <p:nvSpPr>
            <p:cNvPr id="13" name="Rectangle 12">
              <a:extLst>
                <a:ext uri="{FF2B5EF4-FFF2-40B4-BE49-F238E27FC236}">
                  <a16:creationId xmlns:a16="http://schemas.microsoft.com/office/drawing/2014/main" id="{275715DC-637A-D5E2-5AEC-ACE39E4D7E5F}"/>
                </a:ext>
              </a:extLst>
            </p:cNvPr>
            <p:cNvSpPr/>
            <p:nvPr/>
          </p:nvSpPr>
          <p:spPr>
            <a:xfrm>
              <a:off x="979977" y="1628800"/>
              <a:ext cx="10225136" cy="4536183"/>
            </a:xfrm>
            <a:prstGeom prst="rect">
              <a:avLst/>
            </a:prstGeom>
            <a:solidFill>
              <a:srgbClr val="FFFFFF">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4"/>
                </a:solidFill>
              </a:endParaRPr>
            </a:p>
          </p:txBody>
        </p:sp>
        <p:sp>
          <p:nvSpPr>
            <p:cNvPr id="14" name="TextBox 13">
              <a:extLst>
                <a:ext uri="{FF2B5EF4-FFF2-40B4-BE49-F238E27FC236}">
                  <a16:creationId xmlns:a16="http://schemas.microsoft.com/office/drawing/2014/main" id="{6F0C5269-E072-587E-DEA4-BA08A8B44637}"/>
                </a:ext>
              </a:extLst>
            </p:cNvPr>
            <p:cNvSpPr txBox="1"/>
            <p:nvPr/>
          </p:nvSpPr>
          <p:spPr>
            <a:xfrm>
              <a:off x="2494012" y="2924944"/>
              <a:ext cx="7704856" cy="1675074"/>
            </a:xfrm>
            <a:prstGeom prst="rect">
              <a:avLst/>
            </a:prstGeom>
            <a:noFill/>
          </p:spPr>
          <p:txBody>
            <a:bodyPr wrap="square" rtlCol="0">
              <a:spAutoFit/>
            </a:bodyPr>
            <a:lstStyle/>
            <a:p>
              <a:pPr>
                <a:lnSpc>
                  <a:spcPct val="150000"/>
                </a:lnSpc>
              </a:pPr>
              <a:r>
                <a:rPr lang="en-US" sz="3600"/>
                <a:t>What’s one thing you </a:t>
              </a:r>
              <a:r>
                <a:rPr lang="en-US" sz="3600" b="1">
                  <a:solidFill>
                    <a:schemeClr val="accent2"/>
                  </a:solidFill>
                </a:rPr>
                <a:t>learned </a:t>
              </a:r>
              <a:r>
                <a:rPr lang="en-US" sz="3600">
                  <a:solidFill>
                    <a:schemeClr val="tx2"/>
                  </a:solidFill>
                </a:rPr>
                <a:t>or </a:t>
              </a:r>
              <a:r>
                <a:rPr lang="en-US" sz="3600" b="1">
                  <a:solidFill>
                    <a:schemeClr val="accent2"/>
                  </a:solidFill>
                </a:rPr>
                <a:t>will use </a:t>
              </a:r>
              <a:r>
                <a:rPr lang="en-US" sz="3600"/>
                <a:t>from this course?</a:t>
              </a:r>
            </a:p>
          </p:txBody>
        </p:sp>
      </p:grpSp>
    </p:spTree>
    <p:custDataLst>
      <p:tags r:id="rId1"/>
    </p:custDataLst>
    <p:extLst>
      <p:ext uri="{BB962C8B-B14F-4D97-AF65-F5344CB8AC3E}">
        <p14:creationId xmlns:p14="http://schemas.microsoft.com/office/powerpoint/2010/main" val="3753536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B74E-4EE5-1FAC-352B-60E30C3627F6}"/>
              </a:ext>
            </a:extLst>
          </p:cNvPr>
          <p:cNvSpPr>
            <a:spLocks noGrp="1"/>
          </p:cNvSpPr>
          <p:nvPr>
            <p:ph type="title"/>
          </p:nvPr>
        </p:nvSpPr>
        <p:spPr/>
        <p:txBody>
          <a:bodyPr/>
          <a:lstStyle/>
          <a:p>
            <a:r>
              <a:rPr lang="en-US" sz="3600"/>
              <a:t>Additional Resources &amp; Further Learning</a:t>
            </a:r>
          </a:p>
        </p:txBody>
      </p:sp>
      <p:pic>
        <p:nvPicPr>
          <p:cNvPr id="4" name="Content Placeholder 3">
            <a:extLst>
              <a:ext uri="{FF2B5EF4-FFF2-40B4-BE49-F238E27FC236}">
                <a16:creationId xmlns:a16="http://schemas.microsoft.com/office/drawing/2014/main" id="{4E34FFDE-EAAE-A5B4-CE20-072E3ACEDA81}"/>
              </a:ext>
            </a:extLst>
          </p:cNvPr>
          <p:cNvPicPr>
            <a:picLocks noGrp="1" noChangeAspect="1"/>
          </p:cNvPicPr>
          <p:nvPr>
            <p:ph sz="half" idx="16"/>
          </p:nvPr>
        </p:nvPicPr>
        <p:blipFill>
          <a:blip r:embed="rId4"/>
          <a:stretch>
            <a:fillRect/>
          </a:stretch>
        </p:blipFill>
        <p:spPr>
          <a:xfrm>
            <a:off x="368712" y="2610927"/>
            <a:ext cx="2678113" cy="3442295"/>
          </a:xfrm>
          <a:effectLst>
            <a:outerShdw blurRad="50800" dist="38100" dir="2700000" algn="tl" rotWithShape="0">
              <a:prstClr val="black">
                <a:alpha val="40000"/>
              </a:prstClr>
            </a:outerShdw>
          </a:effectLst>
        </p:spPr>
      </p:pic>
      <p:sp>
        <p:nvSpPr>
          <p:cNvPr id="7" name="Content Placeholder 6">
            <a:extLst>
              <a:ext uri="{FF2B5EF4-FFF2-40B4-BE49-F238E27FC236}">
                <a16:creationId xmlns:a16="http://schemas.microsoft.com/office/drawing/2014/main" id="{8ED3DD94-FF92-57FD-D018-05E56ED4AC63}"/>
              </a:ext>
            </a:extLst>
          </p:cNvPr>
          <p:cNvSpPr>
            <a:spLocks noGrp="1"/>
          </p:cNvSpPr>
          <p:nvPr>
            <p:ph sz="half" idx="18"/>
          </p:nvPr>
        </p:nvSpPr>
        <p:spPr>
          <a:xfrm>
            <a:off x="3309266" y="2138083"/>
            <a:ext cx="2678494" cy="1417300"/>
          </a:xfrm>
        </p:spPr>
        <p:txBody>
          <a:bodyPr/>
          <a:lstStyle/>
          <a:p>
            <a:r>
              <a:rPr lang="en-US" sz="1600" b="1" dirty="0">
                <a:solidFill>
                  <a:schemeClr val="accent1"/>
                </a:solidFill>
              </a:rPr>
              <a:t>Developing Your Emotional Intelligence </a:t>
            </a:r>
            <a:r>
              <a:rPr lang="en-US" b="1" dirty="0"/>
              <a:t>– </a:t>
            </a:r>
            <a:r>
              <a:rPr lang="en-US" dirty="0"/>
              <a:t>LinkedIn Learning (LIL)</a:t>
            </a:r>
          </a:p>
        </p:txBody>
      </p:sp>
      <p:sp>
        <p:nvSpPr>
          <p:cNvPr id="20" name="Content Placeholder 19">
            <a:extLst>
              <a:ext uri="{FF2B5EF4-FFF2-40B4-BE49-F238E27FC236}">
                <a16:creationId xmlns:a16="http://schemas.microsoft.com/office/drawing/2014/main" id="{13B54FFA-D3E1-4841-3482-B7FD762BF4DE}"/>
              </a:ext>
            </a:extLst>
          </p:cNvPr>
          <p:cNvSpPr>
            <a:spLocks noGrp="1"/>
          </p:cNvSpPr>
          <p:nvPr>
            <p:ph sz="half" idx="20"/>
          </p:nvPr>
        </p:nvSpPr>
        <p:spPr>
          <a:xfrm>
            <a:off x="6233562" y="2138083"/>
            <a:ext cx="2678494" cy="1417300"/>
          </a:xfrm>
        </p:spPr>
        <p:txBody>
          <a:bodyPr/>
          <a:lstStyle/>
          <a:p>
            <a:r>
              <a:rPr lang="en-US" sz="1600" b="1" dirty="0">
                <a:solidFill>
                  <a:schemeClr val="accent1"/>
                </a:solidFill>
              </a:rPr>
              <a:t>Developing Organizational Awareness </a:t>
            </a:r>
            <a:r>
              <a:rPr lang="en-US" dirty="0"/>
              <a:t>(LIL) – Excellent for building relationships</a:t>
            </a:r>
          </a:p>
          <a:p>
            <a:endParaRPr lang="en-US" dirty="0"/>
          </a:p>
        </p:txBody>
      </p:sp>
      <p:sp>
        <p:nvSpPr>
          <p:cNvPr id="21" name="Content Placeholder 20">
            <a:extLst>
              <a:ext uri="{FF2B5EF4-FFF2-40B4-BE49-F238E27FC236}">
                <a16:creationId xmlns:a16="http://schemas.microsoft.com/office/drawing/2014/main" id="{D5BD3053-9C91-938D-A274-23410C8D8F9D}"/>
              </a:ext>
            </a:extLst>
          </p:cNvPr>
          <p:cNvSpPr>
            <a:spLocks noGrp="1"/>
          </p:cNvSpPr>
          <p:nvPr>
            <p:ph sz="half" idx="22"/>
          </p:nvPr>
        </p:nvSpPr>
        <p:spPr>
          <a:xfrm>
            <a:off x="9141619" y="2138083"/>
            <a:ext cx="2678494" cy="1417300"/>
          </a:xfrm>
        </p:spPr>
        <p:txBody>
          <a:bodyPr/>
          <a:lstStyle/>
          <a:p>
            <a:r>
              <a:rPr lang="en-US" sz="1600" b="1" dirty="0">
                <a:solidFill>
                  <a:schemeClr val="accent1"/>
                </a:solidFill>
              </a:rPr>
              <a:t>Building a Personal Brand That Can Boost Your Career </a:t>
            </a:r>
            <a:r>
              <a:rPr lang="en-US" sz="1600" dirty="0"/>
              <a:t> </a:t>
            </a:r>
            <a:r>
              <a:rPr lang="en-US" dirty="0"/>
              <a:t>-- Aspire recording in WD</a:t>
            </a:r>
          </a:p>
        </p:txBody>
      </p:sp>
      <p:sp>
        <p:nvSpPr>
          <p:cNvPr id="24" name="Content Placeholder 23">
            <a:extLst>
              <a:ext uri="{FF2B5EF4-FFF2-40B4-BE49-F238E27FC236}">
                <a16:creationId xmlns:a16="http://schemas.microsoft.com/office/drawing/2014/main" id="{BBBB51BA-15FE-066F-8E17-E5B423ADF39C}"/>
              </a:ext>
            </a:extLst>
          </p:cNvPr>
          <p:cNvSpPr>
            <a:spLocks noGrp="1"/>
          </p:cNvSpPr>
          <p:nvPr>
            <p:ph sz="half" idx="28"/>
          </p:nvPr>
        </p:nvSpPr>
        <p:spPr>
          <a:xfrm>
            <a:off x="3309266" y="4635922"/>
            <a:ext cx="2678494" cy="1417300"/>
          </a:xfrm>
        </p:spPr>
        <p:txBody>
          <a:bodyPr/>
          <a:lstStyle/>
          <a:p>
            <a:r>
              <a:rPr lang="en-US" sz="1600" b="1" dirty="0">
                <a:solidFill>
                  <a:schemeClr val="accent1"/>
                </a:solidFill>
              </a:rPr>
              <a:t>Tips to Enhance Emotional Intelligence with Calming Exercises </a:t>
            </a:r>
            <a:r>
              <a:rPr lang="en-US" dirty="0"/>
              <a:t>(LIL) – Great for dealing with stress</a:t>
            </a:r>
          </a:p>
          <a:p>
            <a:endParaRPr lang="en-US" dirty="0"/>
          </a:p>
        </p:txBody>
      </p:sp>
      <p:sp>
        <p:nvSpPr>
          <p:cNvPr id="25" name="Content Placeholder 24">
            <a:extLst>
              <a:ext uri="{FF2B5EF4-FFF2-40B4-BE49-F238E27FC236}">
                <a16:creationId xmlns:a16="http://schemas.microsoft.com/office/drawing/2014/main" id="{4609CCC7-DC06-81BC-70FA-8FA0B95EE39B}"/>
              </a:ext>
            </a:extLst>
          </p:cNvPr>
          <p:cNvSpPr>
            <a:spLocks noGrp="1"/>
          </p:cNvSpPr>
          <p:nvPr>
            <p:ph sz="half" idx="29"/>
          </p:nvPr>
        </p:nvSpPr>
        <p:spPr>
          <a:xfrm>
            <a:off x="6233562" y="4635922"/>
            <a:ext cx="2678494" cy="1417300"/>
          </a:xfrm>
        </p:spPr>
        <p:txBody>
          <a:bodyPr/>
          <a:lstStyle/>
          <a:p>
            <a:r>
              <a:rPr lang="en-US" sz="1600" b="1" dirty="0">
                <a:solidFill>
                  <a:schemeClr val="accent1"/>
                </a:solidFill>
              </a:rPr>
              <a:t>Leveraging Your Strengths </a:t>
            </a:r>
            <a:r>
              <a:rPr lang="en-US" dirty="0"/>
              <a:t>(LIL) – Learn how to lean into your strengths</a:t>
            </a:r>
          </a:p>
        </p:txBody>
      </p:sp>
      <p:sp>
        <p:nvSpPr>
          <p:cNvPr id="26" name="Content Placeholder 25">
            <a:extLst>
              <a:ext uri="{FF2B5EF4-FFF2-40B4-BE49-F238E27FC236}">
                <a16:creationId xmlns:a16="http://schemas.microsoft.com/office/drawing/2014/main" id="{A016B487-2BC4-F7CE-91F1-3038C1F15F37}"/>
              </a:ext>
            </a:extLst>
          </p:cNvPr>
          <p:cNvSpPr>
            <a:spLocks noGrp="1"/>
          </p:cNvSpPr>
          <p:nvPr>
            <p:ph sz="half" idx="30"/>
          </p:nvPr>
        </p:nvSpPr>
        <p:spPr>
          <a:xfrm>
            <a:off x="9141619" y="4635921"/>
            <a:ext cx="2678494" cy="1882867"/>
          </a:xfrm>
        </p:spPr>
        <p:txBody>
          <a:bodyPr>
            <a:normAutofit fontScale="92500" lnSpcReduction="10000"/>
          </a:bodyPr>
          <a:lstStyle/>
          <a:p>
            <a:r>
              <a:rPr lang="en-US" sz="1700" b="1" dirty="0">
                <a:solidFill>
                  <a:schemeClr val="accent1"/>
                </a:solidFill>
              </a:rPr>
              <a:t>Additional New Aspire classes!</a:t>
            </a:r>
          </a:p>
          <a:p>
            <a:pPr marL="285750" indent="-285750">
              <a:spcBef>
                <a:spcPts val="0"/>
              </a:spcBef>
              <a:spcAft>
                <a:spcPts val="600"/>
              </a:spcAft>
              <a:buFontTx/>
              <a:buChar char="-"/>
            </a:pPr>
            <a:r>
              <a:rPr lang="en-US" sz="1200" b="1" dirty="0"/>
              <a:t>Influence Through Presence </a:t>
            </a:r>
            <a:r>
              <a:rPr lang="en-US" sz="1200" dirty="0"/>
              <a:t>(Communication)</a:t>
            </a:r>
          </a:p>
          <a:p>
            <a:pPr marL="285750" indent="-285750">
              <a:spcBef>
                <a:spcPts val="0"/>
              </a:spcBef>
              <a:spcAft>
                <a:spcPts val="600"/>
              </a:spcAft>
              <a:buFontTx/>
              <a:buChar char="-"/>
            </a:pPr>
            <a:r>
              <a:rPr lang="en-US" sz="1200" b="1" dirty="0"/>
              <a:t>Strategic Collaboration</a:t>
            </a:r>
          </a:p>
          <a:p>
            <a:pPr marL="285750" indent="-285750">
              <a:spcBef>
                <a:spcPts val="0"/>
              </a:spcBef>
              <a:spcAft>
                <a:spcPts val="600"/>
              </a:spcAft>
              <a:buFontTx/>
              <a:buChar char="-"/>
            </a:pPr>
            <a:r>
              <a:rPr lang="en-US" sz="1200" b="1" dirty="0"/>
              <a:t>Growth Mindset in an Age of AI Transformation</a:t>
            </a:r>
          </a:p>
          <a:p>
            <a:pPr marL="285750" indent="-285750">
              <a:spcBef>
                <a:spcPts val="0"/>
              </a:spcBef>
              <a:spcAft>
                <a:spcPts val="600"/>
              </a:spcAft>
              <a:buFontTx/>
              <a:buChar char="-"/>
            </a:pPr>
            <a:r>
              <a:rPr lang="en-US" sz="1200" b="1" dirty="0"/>
              <a:t>Critical Thinking for Business Transformation</a:t>
            </a:r>
          </a:p>
          <a:p>
            <a:pPr>
              <a:spcBef>
                <a:spcPts val="0"/>
              </a:spcBef>
              <a:spcAft>
                <a:spcPts val="600"/>
              </a:spcAft>
            </a:pPr>
            <a:endParaRPr lang="en-US" sz="1200" dirty="0"/>
          </a:p>
          <a:p>
            <a:pPr marL="285750" indent="-285750">
              <a:spcBef>
                <a:spcPts val="0"/>
              </a:spcBef>
              <a:spcAft>
                <a:spcPts val="600"/>
              </a:spcAft>
              <a:buFontTx/>
              <a:buChar char="-"/>
            </a:pPr>
            <a:endParaRPr lang="en-US" sz="1200" dirty="0"/>
          </a:p>
          <a:p>
            <a:pPr marL="285750" indent="-285750">
              <a:buFontTx/>
              <a:buChar char="-"/>
            </a:pPr>
            <a:endParaRPr lang="en-US" dirty="0"/>
          </a:p>
        </p:txBody>
      </p:sp>
      <p:sp>
        <p:nvSpPr>
          <p:cNvPr id="6" name="Slide Number Placeholder 5">
            <a:extLst>
              <a:ext uri="{FF2B5EF4-FFF2-40B4-BE49-F238E27FC236}">
                <a16:creationId xmlns:a16="http://schemas.microsoft.com/office/drawing/2014/main" id="{15F0C2C8-A55E-9C5C-70D9-7C0F7D944E28}"/>
              </a:ext>
            </a:extLst>
          </p:cNvPr>
          <p:cNvSpPr>
            <a:spLocks noGrp="1"/>
          </p:cNvSpPr>
          <p:nvPr>
            <p:ph type="sldNum" sz="quarter" idx="12"/>
          </p:nvPr>
        </p:nvSpPr>
        <p:spPr/>
        <p:txBody>
          <a:bodyPr/>
          <a:lstStyle/>
          <a:p>
            <a:pPr defTabSz="914126"/>
            <a:fld id="{CEECFCA9-F77F-4627-B4FF-32A2978341AA}" type="slidenum">
              <a:rPr lang="en-US" smtClean="0">
                <a:solidFill>
                  <a:srgbClr val="1E1405"/>
                </a:solidFill>
              </a:rPr>
              <a:pPr defTabSz="914126"/>
              <a:t>25</a:t>
            </a:fld>
            <a:endParaRPr lang="en-US">
              <a:solidFill>
                <a:srgbClr val="1E1405"/>
              </a:solidFill>
            </a:endParaRPr>
          </a:p>
        </p:txBody>
      </p:sp>
      <p:sp>
        <p:nvSpPr>
          <p:cNvPr id="5" name="Content Placeholder 6">
            <a:extLst>
              <a:ext uri="{FF2B5EF4-FFF2-40B4-BE49-F238E27FC236}">
                <a16:creationId xmlns:a16="http://schemas.microsoft.com/office/drawing/2014/main" id="{59F640D0-8DF9-74E2-BC74-1170F47960C3}"/>
              </a:ext>
            </a:extLst>
          </p:cNvPr>
          <p:cNvSpPr txBox="1">
            <a:spLocks/>
          </p:cNvSpPr>
          <p:nvPr/>
        </p:nvSpPr>
        <p:spPr>
          <a:xfrm>
            <a:off x="401209" y="1583472"/>
            <a:ext cx="2678494" cy="947375"/>
          </a:xfrm>
          <a:prstGeom prst="rect">
            <a:avLst/>
          </a:prstGeom>
        </p:spPr>
        <p:txBody>
          <a:bodyPr vert="horz" lIns="0" tIns="0" rIns="0" bIns="0" rtlCol="0">
            <a:normAutofit fontScale="92500" lnSpcReduction="20000"/>
          </a:bodyPr>
          <a:lstStyle>
            <a:lvl1pPr marL="0" indent="0" algn="l" defTabSz="914126" rtl="0" eaLnBrk="1" latinLnBrk="0" hangingPunct="1">
              <a:lnSpc>
                <a:spcPct val="113000"/>
              </a:lnSpc>
              <a:spcBef>
                <a:spcPts val="700"/>
              </a:spcBef>
              <a:spcAft>
                <a:spcPts val="500"/>
              </a:spcAft>
              <a:buFont typeface="Arial" panose="020B0604020202020204" pitchFamily="34" charset="0"/>
              <a:buNone/>
              <a:defRPr sz="1400" b="0" kern="1200">
                <a:solidFill>
                  <a:schemeClr val="tx1"/>
                </a:solidFill>
                <a:latin typeface="+mj-lt"/>
                <a:ea typeface="+mn-ea"/>
                <a:cs typeface="+mn-cs"/>
              </a:defRPr>
            </a:lvl1pPr>
            <a:lvl2pPr marL="1588" indent="0" algn="l" defTabSz="914126" rtl="0" eaLnBrk="1" latinLnBrk="0" hangingPunct="1">
              <a:lnSpc>
                <a:spcPct val="113000"/>
              </a:lnSpc>
              <a:spcBef>
                <a:spcPts val="700"/>
              </a:spcBef>
              <a:buFont typeface="Arial" panose="020B0604020202020204" pitchFamily="34" charset="0"/>
              <a:buNone/>
              <a:defRPr sz="1400" b="0" kern="1200">
                <a:solidFill>
                  <a:schemeClr val="tx1"/>
                </a:solidFill>
                <a:latin typeface="+mn-lt"/>
                <a:ea typeface="+mn-ea"/>
                <a:cs typeface="+mn-cs"/>
              </a:defRPr>
            </a:lvl2pPr>
            <a:lvl3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457063"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600"/>
              </a:spcBef>
              <a:spcAft>
                <a:spcPts val="1200"/>
              </a:spcAft>
            </a:pPr>
            <a:r>
              <a:rPr lang="en-US" b="1" i="1" dirty="0">
                <a:solidFill>
                  <a:schemeClr val="accent1"/>
                </a:solidFill>
              </a:rPr>
              <a:t>Highly Recommended</a:t>
            </a:r>
          </a:p>
          <a:p>
            <a:pPr>
              <a:lnSpc>
                <a:spcPct val="133000"/>
              </a:lnSpc>
            </a:pPr>
            <a:r>
              <a:rPr lang="en-US" sz="1500" dirty="0"/>
              <a:t>Provides examples and LOTS of strategies for building EI!</a:t>
            </a:r>
          </a:p>
        </p:txBody>
      </p:sp>
    </p:spTree>
    <p:custDataLst>
      <p:tags r:id="rId1"/>
    </p:custDataLst>
    <p:extLst>
      <p:ext uri="{BB962C8B-B14F-4D97-AF65-F5344CB8AC3E}">
        <p14:creationId xmlns:p14="http://schemas.microsoft.com/office/powerpoint/2010/main" val="39728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39C4C-B192-FA9F-D87D-E62F439AC78F}"/>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E05E5226-5526-3E12-A9AC-7F9826FDAD33}"/>
              </a:ext>
            </a:extLst>
          </p:cNvPr>
          <p:cNvSpPr>
            <a:spLocks noGrp="1"/>
          </p:cNvSpPr>
          <p:nvPr>
            <p:ph type="subTitle" idx="1"/>
          </p:nvPr>
        </p:nvSpPr>
        <p:spPr/>
        <p:txBody>
          <a:bodyPr/>
          <a:lstStyle/>
          <a:p>
            <a:r>
              <a:rPr lang="en-US"/>
              <a:t> </a:t>
            </a:r>
          </a:p>
          <a:p>
            <a:endParaRPr lang="en-US"/>
          </a:p>
        </p:txBody>
      </p:sp>
      <p:pic>
        <p:nvPicPr>
          <p:cNvPr id="5" name="Picture 4" descr="A logo with purple triangles&#10;&#10;AI-generated content may be incorrect.">
            <a:extLst>
              <a:ext uri="{FF2B5EF4-FFF2-40B4-BE49-F238E27FC236}">
                <a16:creationId xmlns:a16="http://schemas.microsoft.com/office/drawing/2014/main" id="{ABE506AC-EF9B-E769-1762-0E0D4C53E3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894"/>
          <a:stretch/>
        </p:blipFill>
        <p:spPr>
          <a:xfrm>
            <a:off x="412419" y="366487"/>
            <a:ext cx="1066505" cy="993864"/>
          </a:xfrm>
          <a:prstGeom prst="rect">
            <a:avLst/>
          </a:prstGeom>
        </p:spPr>
      </p:pic>
      <p:sp>
        <p:nvSpPr>
          <p:cNvPr id="9" name="Title 7">
            <a:extLst>
              <a:ext uri="{FF2B5EF4-FFF2-40B4-BE49-F238E27FC236}">
                <a16:creationId xmlns:a16="http://schemas.microsoft.com/office/drawing/2014/main" id="{D632E561-9176-3ECC-9F82-392703158864}"/>
              </a:ext>
            </a:extLst>
          </p:cNvPr>
          <p:cNvSpPr txBox="1">
            <a:spLocks/>
          </p:cNvSpPr>
          <p:nvPr/>
        </p:nvSpPr>
        <p:spPr>
          <a:xfrm>
            <a:off x="379202" y="1277279"/>
            <a:ext cx="7678960" cy="2968688"/>
          </a:xfrm>
          <a:prstGeom prst="rect">
            <a:avLst/>
          </a:prstGeom>
        </p:spPr>
        <p:txBody>
          <a:bodyPr vert="horz" lIns="0" tIns="45720" rIns="0" bIns="0" rtlCol="0" anchor="b" anchorCtr="0">
            <a:normAutofit/>
          </a:bodyPr>
          <a:lstStyle>
            <a:lvl1pPr algn="l" defTabSz="914126" rtl="0" eaLnBrk="1" latinLnBrk="0" hangingPunct="1">
              <a:lnSpc>
                <a:spcPct val="94000"/>
              </a:lnSpc>
              <a:spcBef>
                <a:spcPct val="0"/>
              </a:spcBef>
              <a:buNone/>
              <a:defRPr sz="7098" b="0" kern="1200">
                <a:solidFill>
                  <a:schemeClr val="tx1"/>
                </a:solidFill>
                <a:latin typeface="+mj-lt"/>
                <a:ea typeface="+mj-ea"/>
                <a:cs typeface="+mj-cs"/>
              </a:defRPr>
            </a:lvl1pPr>
          </a:lstStyle>
          <a:p>
            <a:r>
              <a:rPr lang="en-US" sz="6000" dirty="0"/>
              <a:t>Emotional Intelligence for Greater Impact</a:t>
            </a:r>
          </a:p>
        </p:txBody>
      </p:sp>
      <p:sp>
        <p:nvSpPr>
          <p:cNvPr id="10" name="Text Placeholder 3">
            <a:extLst>
              <a:ext uri="{FF2B5EF4-FFF2-40B4-BE49-F238E27FC236}">
                <a16:creationId xmlns:a16="http://schemas.microsoft.com/office/drawing/2014/main" id="{79D5A7F1-8AEA-3C47-EA11-610E5E1CE974}"/>
              </a:ext>
            </a:extLst>
          </p:cNvPr>
          <p:cNvSpPr txBox="1">
            <a:spLocks/>
          </p:cNvSpPr>
          <p:nvPr/>
        </p:nvSpPr>
        <p:spPr>
          <a:xfrm>
            <a:off x="379315" y="4492438"/>
            <a:ext cx="5716686" cy="797433"/>
          </a:xfrm>
          <a:prstGeom prst="rect">
            <a:avLst/>
          </a:prstGeom>
        </p:spPr>
        <p:txBody>
          <a:bodyPr vert="horz" lIns="0" tIns="0" rIns="0" bIns="0" rtlCol="0" anchor="t" anchorCtr="0">
            <a:normAutofit/>
          </a:bodyPr>
          <a:lstStyle>
            <a:lvl1pPr marL="0" indent="0" algn="l" defTabSz="914126" rtl="0" eaLnBrk="1" latinLnBrk="0" hangingPunct="1">
              <a:lnSpc>
                <a:spcPct val="113000"/>
              </a:lnSpc>
              <a:spcBef>
                <a:spcPts val="700"/>
              </a:spcBef>
              <a:buFont typeface="Arial" panose="020B0604020202020204" pitchFamily="34" charset="0"/>
              <a:buNone/>
              <a:defRPr sz="2399"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4000" dirty="0"/>
              <a:t>Thank you!</a:t>
            </a:r>
          </a:p>
        </p:txBody>
      </p:sp>
    </p:spTree>
    <p:custDataLst>
      <p:tags r:id="rId1"/>
    </p:custDataLst>
    <p:extLst>
      <p:ext uri="{BB962C8B-B14F-4D97-AF65-F5344CB8AC3E}">
        <p14:creationId xmlns:p14="http://schemas.microsoft.com/office/powerpoint/2010/main" val="404272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0A52-C654-7EAB-2EA0-C69CF77F0DD0}"/>
              </a:ext>
            </a:extLst>
          </p:cNvPr>
          <p:cNvSpPr>
            <a:spLocks noGrp="1"/>
          </p:cNvSpPr>
          <p:nvPr>
            <p:ph type="title"/>
          </p:nvPr>
        </p:nvSpPr>
        <p:spPr/>
        <p:txBody>
          <a:bodyPr anchor="b">
            <a:normAutofit/>
          </a:bodyPr>
          <a:lstStyle/>
          <a:p>
            <a:r>
              <a:rPr lang="en-US" sz="3600"/>
              <a:t>Class Commitments</a:t>
            </a:r>
          </a:p>
        </p:txBody>
      </p:sp>
      <p:grpSp>
        <p:nvGrpSpPr>
          <p:cNvPr id="15" name="Group 14">
            <a:extLst>
              <a:ext uri="{FF2B5EF4-FFF2-40B4-BE49-F238E27FC236}">
                <a16:creationId xmlns:a16="http://schemas.microsoft.com/office/drawing/2014/main" id="{8CA91240-ADA4-4B05-DAD3-A0E26C0D52B8}"/>
              </a:ext>
            </a:extLst>
          </p:cNvPr>
          <p:cNvGrpSpPr/>
          <p:nvPr/>
        </p:nvGrpSpPr>
        <p:grpSpPr>
          <a:xfrm>
            <a:off x="982541" y="2960869"/>
            <a:ext cx="10556693" cy="672866"/>
            <a:chOff x="982541" y="2966753"/>
            <a:chExt cx="10556693" cy="672866"/>
          </a:xfrm>
        </p:grpSpPr>
        <p:sp>
          <p:nvSpPr>
            <p:cNvPr id="11" name="TextBox 10">
              <a:extLst>
                <a:ext uri="{FF2B5EF4-FFF2-40B4-BE49-F238E27FC236}">
                  <a16:creationId xmlns:a16="http://schemas.microsoft.com/office/drawing/2014/main" id="{99529D70-84C4-7D56-65B2-DB8061F41674}"/>
                </a:ext>
              </a:extLst>
            </p:cNvPr>
            <p:cNvSpPr txBox="1"/>
            <p:nvPr/>
          </p:nvSpPr>
          <p:spPr>
            <a:xfrm>
              <a:off x="1893654" y="3116399"/>
              <a:ext cx="9645580" cy="523220"/>
            </a:xfrm>
            <a:prstGeom prst="rect">
              <a:avLst/>
            </a:prstGeom>
            <a:noFill/>
          </p:spPr>
          <p:txBody>
            <a:bodyPr wrap="square" rtlCol="0">
              <a:spAutoFit/>
            </a:bodyPr>
            <a:lstStyle/>
            <a:p>
              <a:pPr defTabSz="914126">
                <a:defRPr/>
              </a:pPr>
              <a:r>
                <a:rPr lang="en-US" sz="2800" b="1" dirty="0">
                  <a:solidFill>
                    <a:srgbClr val="EC7346"/>
                  </a:solidFill>
                  <a:latin typeface="TWK Everett" panose="020B0204000000000000"/>
                </a:rPr>
                <a:t>Be present</a:t>
              </a:r>
              <a:r>
                <a:rPr lang="en-US" sz="2800" b="1" dirty="0">
                  <a:solidFill>
                    <a:srgbClr val="F27A31"/>
                  </a:solidFill>
                  <a:latin typeface="TWK Everett" panose="020B0204000000000000"/>
                </a:rPr>
                <a:t> </a:t>
              </a:r>
              <a:r>
                <a:rPr lang="en-US" dirty="0">
                  <a:solidFill>
                    <a:srgbClr val="000000"/>
                  </a:solidFill>
                  <a:latin typeface="TWK Everett" panose="020B0204000000000000"/>
                </a:rPr>
                <a:t>– Put away other devices, close other screens</a:t>
              </a:r>
            </a:p>
          </p:txBody>
        </p:sp>
        <p:pic>
          <p:nvPicPr>
            <p:cNvPr id="9" name="Graphic 8" descr="Open envelope outline">
              <a:extLst>
                <a:ext uri="{FF2B5EF4-FFF2-40B4-BE49-F238E27FC236}">
                  <a16:creationId xmlns:a16="http://schemas.microsoft.com/office/drawing/2014/main" id="{B2BB2DB0-89A3-6551-92E0-1F2B55628A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2541" y="2966753"/>
              <a:ext cx="658119" cy="672866"/>
            </a:xfrm>
            <a:prstGeom prst="rect">
              <a:avLst/>
            </a:prstGeom>
          </p:spPr>
        </p:pic>
      </p:grpSp>
      <p:grpSp>
        <p:nvGrpSpPr>
          <p:cNvPr id="13" name="Group 12">
            <a:extLst>
              <a:ext uri="{FF2B5EF4-FFF2-40B4-BE49-F238E27FC236}">
                <a16:creationId xmlns:a16="http://schemas.microsoft.com/office/drawing/2014/main" id="{FC43F556-B073-42E9-FD31-417F8D1B1D07}"/>
              </a:ext>
            </a:extLst>
          </p:cNvPr>
          <p:cNvGrpSpPr/>
          <p:nvPr/>
        </p:nvGrpSpPr>
        <p:grpSpPr>
          <a:xfrm>
            <a:off x="920953" y="1639593"/>
            <a:ext cx="10618281" cy="781295"/>
            <a:chOff x="920953" y="1569324"/>
            <a:chExt cx="10618281" cy="781295"/>
          </a:xfrm>
        </p:grpSpPr>
        <p:sp>
          <p:nvSpPr>
            <p:cNvPr id="8" name="TextBox 7">
              <a:extLst>
                <a:ext uri="{FF2B5EF4-FFF2-40B4-BE49-F238E27FC236}">
                  <a16:creationId xmlns:a16="http://schemas.microsoft.com/office/drawing/2014/main" id="{43EB6B86-7D2C-0F2D-EEA3-2AA92BBD614C}"/>
                </a:ext>
              </a:extLst>
            </p:cNvPr>
            <p:cNvSpPr txBox="1"/>
            <p:nvPr/>
          </p:nvSpPr>
          <p:spPr>
            <a:xfrm>
              <a:off x="1893654" y="1702547"/>
              <a:ext cx="9645580" cy="523220"/>
            </a:xfrm>
            <a:prstGeom prst="rect">
              <a:avLst/>
            </a:prstGeom>
            <a:noFill/>
          </p:spPr>
          <p:txBody>
            <a:bodyPr wrap="square" rtlCol="0">
              <a:spAutoFit/>
            </a:bodyPr>
            <a:lstStyle/>
            <a:p>
              <a:pPr defTabSz="914126">
                <a:defRPr/>
              </a:pPr>
              <a:r>
                <a:rPr lang="en-US" sz="2800" b="1" dirty="0">
                  <a:solidFill>
                    <a:schemeClr val="accent2"/>
                  </a:solidFill>
                  <a:latin typeface="TWK Everett" panose="020B0204000000000000"/>
                </a:rPr>
                <a:t>Turn on video</a:t>
              </a:r>
              <a:r>
                <a:rPr lang="en-US" dirty="0">
                  <a:solidFill>
                    <a:srgbClr val="000000"/>
                  </a:solidFill>
                  <a:latin typeface="TWK Everett" panose="020B0204000000000000"/>
                </a:rPr>
                <a:t> – Participate, contribute, actively learn </a:t>
              </a:r>
            </a:p>
          </p:txBody>
        </p:sp>
        <p:pic>
          <p:nvPicPr>
            <p:cNvPr id="10" name="Graphic 9">
              <a:extLst>
                <a:ext uri="{FF2B5EF4-FFF2-40B4-BE49-F238E27FC236}">
                  <a16:creationId xmlns:a16="http://schemas.microsoft.com/office/drawing/2014/main" id="{575B06D7-742D-C98A-F38F-9ED9ED0686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0953" y="1569324"/>
              <a:ext cx="781295" cy="781295"/>
            </a:xfrm>
            <a:prstGeom prst="rect">
              <a:avLst/>
            </a:prstGeom>
          </p:spPr>
        </p:pic>
      </p:grpSp>
      <p:grpSp>
        <p:nvGrpSpPr>
          <p:cNvPr id="16" name="Group 15">
            <a:extLst>
              <a:ext uri="{FF2B5EF4-FFF2-40B4-BE49-F238E27FC236}">
                <a16:creationId xmlns:a16="http://schemas.microsoft.com/office/drawing/2014/main" id="{5DA2690B-B384-3814-815C-BD028109615B}"/>
              </a:ext>
            </a:extLst>
          </p:cNvPr>
          <p:cNvGrpSpPr/>
          <p:nvPr/>
        </p:nvGrpSpPr>
        <p:grpSpPr>
          <a:xfrm>
            <a:off x="933282" y="4331124"/>
            <a:ext cx="8685258" cy="731520"/>
            <a:chOff x="945840" y="4373096"/>
            <a:chExt cx="8685258" cy="731520"/>
          </a:xfrm>
        </p:grpSpPr>
        <p:sp>
          <p:nvSpPr>
            <p:cNvPr id="14" name="TextBox 13">
              <a:extLst>
                <a:ext uri="{FF2B5EF4-FFF2-40B4-BE49-F238E27FC236}">
                  <a16:creationId xmlns:a16="http://schemas.microsoft.com/office/drawing/2014/main" id="{FE1F2DEB-B754-2266-81FC-FA5B4F46E1AC}"/>
                </a:ext>
              </a:extLst>
            </p:cNvPr>
            <p:cNvSpPr txBox="1"/>
            <p:nvPr/>
          </p:nvSpPr>
          <p:spPr>
            <a:xfrm>
              <a:off x="1893654" y="4539424"/>
              <a:ext cx="7737444" cy="523220"/>
            </a:xfrm>
            <a:prstGeom prst="rect">
              <a:avLst/>
            </a:prstGeom>
            <a:noFill/>
          </p:spPr>
          <p:txBody>
            <a:bodyPr wrap="square" rtlCol="0">
              <a:spAutoFit/>
            </a:bodyPr>
            <a:lstStyle/>
            <a:p>
              <a:pPr defTabSz="914126">
                <a:defRPr/>
              </a:pPr>
              <a:r>
                <a:rPr lang="en-US" sz="2800" b="1" dirty="0">
                  <a:solidFill>
                    <a:schemeClr val="accent6"/>
                  </a:solidFill>
                  <a:latin typeface="TWK Everett" panose="020B0204000000000000"/>
                </a:rPr>
                <a:t>Be open</a:t>
              </a:r>
              <a:r>
                <a:rPr lang="en-US" dirty="0">
                  <a:solidFill>
                    <a:schemeClr val="accent6"/>
                  </a:solidFill>
                  <a:latin typeface="TWK Everett" panose="020B0204000000000000"/>
                </a:rPr>
                <a:t> </a:t>
              </a:r>
              <a:r>
                <a:rPr lang="en-US" dirty="0">
                  <a:solidFill>
                    <a:srgbClr val="000000"/>
                  </a:solidFill>
                  <a:latin typeface="TWK Everett" panose="020B0204000000000000"/>
                </a:rPr>
                <a:t>– Share your experience, ask questions</a:t>
              </a:r>
            </a:p>
          </p:txBody>
        </p:sp>
        <p:pic>
          <p:nvPicPr>
            <p:cNvPr id="12" name="Graphic 11" descr="Smiling face outline outline">
              <a:extLst>
                <a:ext uri="{FF2B5EF4-FFF2-40B4-BE49-F238E27FC236}">
                  <a16:creationId xmlns:a16="http://schemas.microsoft.com/office/drawing/2014/main" id="{A60B6559-968B-656D-C417-58C841A8D4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5840" y="4373096"/>
              <a:ext cx="731520" cy="731520"/>
            </a:xfrm>
            <a:prstGeom prst="rect">
              <a:avLst/>
            </a:prstGeom>
          </p:spPr>
        </p:pic>
      </p:grpSp>
      <p:sp>
        <p:nvSpPr>
          <p:cNvPr id="3" name="Slide Number Placeholder 2">
            <a:extLst>
              <a:ext uri="{FF2B5EF4-FFF2-40B4-BE49-F238E27FC236}">
                <a16:creationId xmlns:a16="http://schemas.microsoft.com/office/drawing/2014/main" id="{EE8778E0-BDF5-496E-02EC-593A6A1C2324}"/>
              </a:ext>
            </a:extLst>
          </p:cNvPr>
          <p:cNvSpPr>
            <a:spLocks noGrp="1"/>
          </p:cNvSpPr>
          <p:nvPr>
            <p:ph type="sldNum" sz="quarter" idx="12"/>
          </p:nvPr>
        </p:nvSpPr>
        <p:spPr>
          <a:xfrm>
            <a:off x="11539234" y="6485669"/>
            <a:ext cx="282289" cy="227696"/>
          </a:xfrm>
        </p:spPr>
        <p:txBody>
          <a:bodyPr/>
          <a:lstStyle/>
          <a:p>
            <a:pPr defTabSz="914126"/>
            <a:fld id="{CEECFCA9-F77F-4627-B4FF-32A2978341AA}" type="slidenum">
              <a:rPr lang="en-US">
                <a:solidFill>
                  <a:srgbClr val="1E1405"/>
                </a:solidFill>
              </a:rPr>
              <a:pPr defTabSz="914126"/>
              <a:t>3</a:t>
            </a:fld>
            <a:endParaRPr lang="en-US">
              <a:solidFill>
                <a:srgbClr val="1E1405"/>
              </a:solidFill>
            </a:endParaRPr>
          </a:p>
        </p:txBody>
      </p:sp>
    </p:spTree>
    <p:custDataLst>
      <p:tags r:id="rId1"/>
    </p:custDataLst>
    <p:extLst>
      <p:ext uri="{BB962C8B-B14F-4D97-AF65-F5344CB8AC3E}">
        <p14:creationId xmlns:p14="http://schemas.microsoft.com/office/powerpoint/2010/main" val="1068060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B9CB-8C16-404D-96C8-8A907F74AC91}"/>
              </a:ext>
            </a:extLst>
          </p:cNvPr>
          <p:cNvSpPr>
            <a:spLocks noGrp="1"/>
          </p:cNvSpPr>
          <p:nvPr>
            <p:ph type="title"/>
          </p:nvPr>
        </p:nvSpPr>
        <p:spPr/>
        <p:txBody>
          <a:bodyPr vert="horz" lIns="0" tIns="45720" rIns="0" bIns="0" rtlCol="0" anchor="t" anchorCtr="0">
            <a:noAutofit/>
          </a:bodyPr>
          <a:lstStyle/>
          <a:p>
            <a:r>
              <a:rPr lang="en-US" sz="3600"/>
              <a:t>Self-Awareness</a:t>
            </a:r>
          </a:p>
        </p:txBody>
      </p:sp>
      <p:sp>
        <p:nvSpPr>
          <p:cNvPr id="18" name="Text Placeholder 17">
            <a:extLst>
              <a:ext uri="{FF2B5EF4-FFF2-40B4-BE49-F238E27FC236}">
                <a16:creationId xmlns:a16="http://schemas.microsoft.com/office/drawing/2014/main" id="{03E10836-7A3F-D303-8F53-B1AED8B371A3}"/>
              </a:ext>
            </a:extLst>
          </p:cNvPr>
          <p:cNvSpPr>
            <a:spLocks noGrp="1"/>
          </p:cNvSpPr>
          <p:nvPr>
            <p:ph type="body" sz="quarter" idx="13"/>
          </p:nvPr>
        </p:nvSpPr>
        <p:spPr>
          <a:xfrm>
            <a:off x="405780" y="1411809"/>
            <a:ext cx="6217567" cy="1202447"/>
          </a:xfrm>
        </p:spPr>
        <p:txBody>
          <a:bodyPr anchor="ctr">
            <a:normAutofit/>
          </a:bodyPr>
          <a:lstStyle/>
          <a:p>
            <a:r>
              <a:rPr lang="en-PH" sz="2400">
                <a:solidFill>
                  <a:srgbClr val="1E1404"/>
                </a:solidFill>
                <a:latin typeface="TWK Everett" panose="020B0204000000000000" pitchFamily="34" charset="0"/>
              </a:rPr>
              <a:t>95% of people think they’re self-aware, but how many actually are? </a:t>
            </a:r>
          </a:p>
        </p:txBody>
      </p:sp>
      <p:sp>
        <p:nvSpPr>
          <p:cNvPr id="17" name="Content Placeholder 16">
            <a:extLst>
              <a:ext uri="{FF2B5EF4-FFF2-40B4-BE49-F238E27FC236}">
                <a16:creationId xmlns:a16="http://schemas.microsoft.com/office/drawing/2014/main" id="{2990B5AD-7F91-997D-DBD2-1DDC59BEF1E8}"/>
              </a:ext>
            </a:extLst>
          </p:cNvPr>
          <p:cNvSpPr>
            <a:spLocks noGrp="1"/>
          </p:cNvSpPr>
          <p:nvPr>
            <p:ph idx="4294967295"/>
          </p:nvPr>
        </p:nvSpPr>
        <p:spPr>
          <a:xfrm>
            <a:off x="575178" y="3194249"/>
            <a:ext cx="3079750" cy="2400300"/>
          </a:xfrm>
        </p:spPr>
        <p:txBody>
          <a:bodyPr/>
          <a:lstStyle/>
          <a:p>
            <a:pPr marL="457200" marR="0" lvl="0" indent="-457200" algn="l" defTabSz="1218987" rtl="0" eaLnBrk="1" fontAlgn="auto" latinLnBrk="0" hangingPunct="1">
              <a:lnSpc>
                <a:spcPct val="100000"/>
              </a:lnSpc>
              <a:spcBef>
                <a:spcPts val="0"/>
              </a:spcBef>
              <a:spcAft>
                <a:spcPts val="1200"/>
              </a:spcAft>
              <a:buClrTx/>
              <a:buSzTx/>
              <a:buFontTx/>
              <a:buAutoNum type="alphaUcPeriod"/>
              <a:tabLst/>
              <a:defRPr/>
            </a:pPr>
            <a:r>
              <a:rPr kumimoji="0" lang="en-PH" sz="2400" b="0" i="0" u="none" strike="noStrike" kern="1200" cap="none" spc="0" normalizeH="0" baseline="0" noProof="0">
                <a:ln>
                  <a:noFill/>
                </a:ln>
                <a:solidFill>
                  <a:srgbClr val="1E1404"/>
                </a:solidFill>
                <a:effectLst/>
                <a:uLnTx/>
                <a:uFillTx/>
                <a:latin typeface="TWK Everett" panose="020B0204000000000000" pitchFamily="34" charset="0"/>
                <a:ea typeface="+mn-ea"/>
                <a:cs typeface="+mn-cs"/>
              </a:rPr>
              <a:t>10-15%</a:t>
            </a:r>
          </a:p>
          <a:p>
            <a:pPr marL="457200" marR="0" lvl="0" indent="-457200" algn="l" defTabSz="1218987" rtl="0" eaLnBrk="1" fontAlgn="auto" latinLnBrk="0" hangingPunct="1">
              <a:lnSpc>
                <a:spcPct val="100000"/>
              </a:lnSpc>
              <a:spcBef>
                <a:spcPts val="0"/>
              </a:spcBef>
              <a:spcAft>
                <a:spcPts val="1200"/>
              </a:spcAft>
              <a:buClrTx/>
              <a:buSzTx/>
              <a:buFontTx/>
              <a:buAutoNum type="alphaUcPeriod"/>
              <a:tabLst/>
              <a:defRPr/>
            </a:pPr>
            <a:r>
              <a:rPr kumimoji="0" lang="en-PH" sz="2400" b="0" i="0" u="none" strike="noStrike" kern="1200" cap="none" spc="0" normalizeH="0" baseline="0" noProof="0">
                <a:ln>
                  <a:noFill/>
                </a:ln>
                <a:solidFill>
                  <a:srgbClr val="1E1404"/>
                </a:solidFill>
                <a:effectLst/>
                <a:uLnTx/>
                <a:uFillTx/>
                <a:latin typeface="TWK Everett" panose="020B0204000000000000" pitchFamily="34" charset="0"/>
                <a:ea typeface="+mn-ea"/>
                <a:cs typeface="+mn-cs"/>
              </a:rPr>
              <a:t>30-35%</a:t>
            </a:r>
          </a:p>
          <a:p>
            <a:pPr marL="457200" marR="0" lvl="0" indent="-457200" algn="l" defTabSz="1218987" rtl="0" eaLnBrk="1" fontAlgn="auto" latinLnBrk="0" hangingPunct="1">
              <a:lnSpc>
                <a:spcPct val="100000"/>
              </a:lnSpc>
              <a:spcBef>
                <a:spcPts val="0"/>
              </a:spcBef>
              <a:spcAft>
                <a:spcPts val="1200"/>
              </a:spcAft>
              <a:buClrTx/>
              <a:buSzTx/>
              <a:buFontTx/>
              <a:buAutoNum type="alphaUcPeriod"/>
              <a:tabLst/>
              <a:defRPr/>
            </a:pPr>
            <a:r>
              <a:rPr kumimoji="0" lang="en-PH" sz="2400" b="0" i="0" u="none" strike="noStrike" kern="1200" cap="none" spc="0" normalizeH="0" baseline="0" noProof="0">
                <a:ln>
                  <a:noFill/>
                </a:ln>
                <a:solidFill>
                  <a:srgbClr val="1E1404"/>
                </a:solidFill>
                <a:effectLst/>
                <a:uLnTx/>
                <a:uFillTx/>
                <a:latin typeface="TWK Everett" panose="020B0204000000000000" pitchFamily="34" charset="0"/>
                <a:ea typeface="+mn-ea"/>
                <a:cs typeface="+mn-cs"/>
              </a:rPr>
              <a:t>45-50%</a:t>
            </a:r>
          </a:p>
          <a:p>
            <a:pPr marL="457200" marR="0" lvl="0" indent="-457200" algn="l" defTabSz="1218987" rtl="0" eaLnBrk="1" fontAlgn="auto" latinLnBrk="0" hangingPunct="1">
              <a:lnSpc>
                <a:spcPct val="100000"/>
              </a:lnSpc>
              <a:spcBef>
                <a:spcPts val="0"/>
              </a:spcBef>
              <a:spcAft>
                <a:spcPts val="1200"/>
              </a:spcAft>
              <a:buClrTx/>
              <a:buSzTx/>
              <a:buFontTx/>
              <a:buAutoNum type="alphaUcPeriod"/>
              <a:tabLst/>
              <a:defRPr/>
            </a:pPr>
            <a:r>
              <a:rPr kumimoji="0" lang="en-PH" sz="2400" b="0" i="0" u="none" strike="noStrike" kern="1200" cap="none" spc="0" normalizeH="0" baseline="0" noProof="0">
                <a:ln>
                  <a:noFill/>
                </a:ln>
                <a:solidFill>
                  <a:srgbClr val="1E1404"/>
                </a:solidFill>
                <a:effectLst/>
                <a:uLnTx/>
                <a:uFillTx/>
                <a:latin typeface="TWK Everett" panose="020B0204000000000000" pitchFamily="34" charset="0"/>
                <a:ea typeface="+mn-ea"/>
                <a:cs typeface="+mn-cs"/>
              </a:rPr>
              <a:t>65-70%</a:t>
            </a:r>
          </a:p>
          <a:p>
            <a:endParaRPr lang="en-US"/>
          </a:p>
        </p:txBody>
      </p:sp>
      <p:sp>
        <p:nvSpPr>
          <p:cNvPr id="16" name="TextBox 15">
            <a:extLst>
              <a:ext uri="{FF2B5EF4-FFF2-40B4-BE49-F238E27FC236}">
                <a16:creationId xmlns:a16="http://schemas.microsoft.com/office/drawing/2014/main" id="{991934BA-64CE-7E9C-C0E6-7C009521CA9E}"/>
              </a:ext>
            </a:extLst>
          </p:cNvPr>
          <p:cNvSpPr txBox="1"/>
          <p:nvPr/>
        </p:nvSpPr>
        <p:spPr>
          <a:xfrm>
            <a:off x="380398" y="6227531"/>
            <a:ext cx="8175150" cy="246221"/>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1200"/>
              </a:spcAft>
              <a:buClrTx/>
              <a:buSzTx/>
              <a:buFontTx/>
              <a:buNone/>
              <a:tabLst/>
              <a:defRPr/>
            </a:pPr>
            <a:r>
              <a:rPr lang="en-PH" sz="1000">
                <a:solidFill>
                  <a:srgbClr val="1E1404"/>
                </a:solidFill>
                <a:latin typeface="TWK Everett" panose="020B0204000000000000" pitchFamily="34" charset="0"/>
              </a:rPr>
              <a:t>Source: Tasha </a:t>
            </a:r>
            <a:r>
              <a:rPr lang="en-PH" sz="1000" err="1">
                <a:solidFill>
                  <a:srgbClr val="1E1404"/>
                </a:solidFill>
                <a:latin typeface="TWK Everett" panose="020B0204000000000000" pitchFamily="34" charset="0"/>
              </a:rPr>
              <a:t>Eurich</a:t>
            </a:r>
            <a:r>
              <a:rPr lang="en-PH" sz="1000">
                <a:solidFill>
                  <a:srgbClr val="1E1404"/>
                </a:solidFill>
                <a:latin typeface="TWK Everett" panose="020B0204000000000000" pitchFamily="34" charset="0"/>
              </a:rPr>
              <a:t>, Harvard Business Review (based on a 5-year study)</a:t>
            </a:r>
            <a:endParaRPr kumimoji="0" lang="en-PH" sz="1000" u="none" strike="noStrike" kern="1200" cap="none" spc="0" normalizeH="0" baseline="0" noProof="0">
              <a:ln>
                <a:noFill/>
              </a:ln>
              <a:solidFill>
                <a:srgbClr val="1E1404"/>
              </a:solidFill>
              <a:effectLst/>
              <a:uLnTx/>
              <a:uFillTx/>
              <a:latin typeface="TWK Everett" panose="020B0204000000000000" pitchFamily="34" charset="0"/>
            </a:endParaRPr>
          </a:p>
        </p:txBody>
      </p:sp>
      <p:sp>
        <p:nvSpPr>
          <p:cNvPr id="19" name="Rectangle 18">
            <a:extLst>
              <a:ext uri="{FF2B5EF4-FFF2-40B4-BE49-F238E27FC236}">
                <a16:creationId xmlns:a16="http://schemas.microsoft.com/office/drawing/2014/main" id="{13FE92A1-8AE9-6994-F4DE-610E9A4B5B26}"/>
              </a:ext>
            </a:extLst>
          </p:cNvPr>
          <p:cNvSpPr/>
          <p:nvPr/>
        </p:nvSpPr>
        <p:spPr>
          <a:xfrm>
            <a:off x="405780" y="3068960"/>
            <a:ext cx="2113614" cy="57606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4C22BD1-90BD-6D37-9DC0-C39D2521A68F}"/>
              </a:ext>
            </a:extLst>
          </p:cNvPr>
          <p:cNvGrpSpPr/>
          <p:nvPr/>
        </p:nvGrpSpPr>
        <p:grpSpPr>
          <a:xfrm>
            <a:off x="6886500" y="1160747"/>
            <a:ext cx="4536505" cy="4536505"/>
            <a:chOff x="6886500" y="1160747"/>
            <a:chExt cx="4536505" cy="4536505"/>
          </a:xfrm>
        </p:grpSpPr>
        <p:pic>
          <p:nvPicPr>
            <p:cNvPr id="3" name="Picture 2">
              <a:extLst>
                <a:ext uri="{FF2B5EF4-FFF2-40B4-BE49-F238E27FC236}">
                  <a16:creationId xmlns:a16="http://schemas.microsoft.com/office/drawing/2014/main" id="{E2415113-F277-F0BF-CDCF-0A9C13439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500" y="1160747"/>
              <a:ext cx="4536505" cy="4536505"/>
            </a:xfrm>
            <a:prstGeom prst="rect">
              <a:avLst/>
            </a:prstGeom>
          </p:spPr>
        </p:pic>
        <p:sp>
          <p:nvSpPr>
            <p:cNvPr id="4" name="Rectangle 3">
              <a:extLst>
                <a:ext uri="{FF2B5EF4-FFF2-40B4-BE49-F238E27FC236}">
                  <a16:creationId xmlns:a16="http://schemas.microsoft.com/office/drawing/2014/main" id="{2EBFDA5B-8C9B-FB6E-9299-6B23C0411744}"/>
                </a:ext>
              </a:extLst>
            </p:cNvPr>
            <p:cNvSpPr/>
            <p:nvPr/>
          </p:nvSpPr>
          <p:spPr>
            <a:xfrm>
              <a:off x="9766820" y="5517232"/>
              <a:ext cx="576064" cy="77317"/>
            </a:xfrm>
            <a:prstGeom prst="rect">
              <a:avLst/>
            </a:prstGeom>
            <a:solidFill>
              <a:srgbClr val="F7E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2">
            <a:extLst>
              <a:ext uri="{FF2B5EF4-FFF2-40B4-BE49-F238E27FC236}">
                <a16:creationId xmlns:a16="http://schemas.microsoft.com/office/drawing/2014/main" id="{137BA1DF-1BD7-0AE1-D4F8-B04A2203F980}"/>
              </a:ext>
            </a:extLst>
          </p:cNvPr>
          <p:cNvSpPr>
            <a:spLocks noGrp="1"/>
          </p:cNvSpPr>
          <p:nvPr>
            <p:ph type="sldNum" sz="quarter" idx="12"/>
          </p:nvPr>
        </p:nvSpPr>
        <p:spPr>
          <a:xfrm>
            <a:off x="11539234" y="6485669"/>
            <a:ext cx="282289" cy="227696"/>
          </a:xfrm>
        </p:spPr>
        <p:txBody>
          <a:bodyPr/>
          <a:lstStyle/>
          <a:p>
            <a:pPr defTabSz="914126"/>
            <a:fld id="{CEECFCA9-F77F-4627-B4FF-32A2978341AA}" type="slidenum">
              <a:rPr lang="en-US">
                <a:solidFill>
                  <a:srgbClr val="1E1405"/>
                </a:solidFill>
              </a:rPr>
              <a:pPr defTabSz="914126"/>
              <a:t>4</a:t>
            </a:fld>
            <a:endParaRPr lang="en-US">
              <a:solidFill>
                <a:srgbClr val="1E1405"/>
              </a:solidFill>
            </a:endParaRPr>
          </a:p>
        </p:txBody>
      </p:sp>
      <p:pic>
        <p:nvPicPr>
          <p:cNvPr id="8" name="Graphic 7" descr="List with solid fill">
            <a:extLst>
              <a:ext uri="{FF2B5EF4-FFF2-40B4-BE49-F238E27FC236}">
                <a16:creationId xmlns:a16="http://schemas.microsoft.com/office/drawing/2014/main" id="{E42558C1-B140-0DFD-17A3-E881F3437D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8509" y="5767210"/>
            <a:ext cx="638962" cy="638962"/>
          </a:xfrm>
          <a:prstGeom prst="rect">
            <a:avLst/>
          </a:prstGeom>
        </p:spPr>
      </p:pic>
    </p:spTree>
    <p:custDataLst>
      <p:tags r:id="rId1"/>
    </p:custDataLst>
    <p:extLst>
      <p:ext uri="{BB962C8B-B14F-4D97-AF65-F5344CB8AC3E}">
        <p14:creationId xmlns:p14="http://schemas.microsoft.com/office/powerpoint/2010/main" val="2438847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901680-191E-EEEA-59DF-CFB649FBB15E}"/>
              </a:ext>
            </a:extLst>
          </p:cNvPr>
          <p:cNvSpPr>
            <a:spLocks noGrp="1"/>
          </p:cNvSpPr>
          <p:nvPr>
            <p:ph type="title"/>
          </p:nvPr>
        </p:nvSpPr>
        <p:spPr/>
        <p:txBody>
          <a:bodyPr/>
          <a:lstStyle/>
          <a:p>
            <a:r>
              <a:rPr lang="en-US" sz="3600"/>
              <a:t>Why care about Emotional Intelligence?</a:t>
            </a:r>
          </a:p>
        </p:txBody>
      </p:sp>
      <p:sp>
        <p:nvSpPr>
          <p:cNvPr id="6" name="Content Placeholder 5">
            <a:extLst>
              <a:ext uri="{FF2B5EF4-FFF2-40B4-BE49-F238E27FC236}">
                <a16:creationId xmlns:a16="http://schemas.microsoft.com/office/drawing/2014/main" id="{CEF0F191-73BF-4384-BC7C-A1D959607BEE}"/>
              </a:ext>
            </a:extLst>
          </p:cNvPr>
          <p:cNvSpPr>
            <a:spLocks noGrp="1"/>
          </p:cNvSpPr>
          <p:nvPr>
            <p:ph sz="half" idx="16"/>
          </p:nvPr>
        </p:nvSpPr>
        <p:spPr>
          <a:xfrm>
            <a:off x="380398" y="4437112"/>
            <a:ext cx="2678494" cy="1982167"/>
          </a:xfrm>
        </p:spPr>
        <p:txBody>
          <a:bodyPr>
            <a:normAutofit/>
          </a:bodyPr>
          <a:lstStyle/>
          <a:p>
            <a:r>
              <a:rPr lang="en-US" b="0"/>
              <a:t>People with high EI make an avg of $29k more per year than those with low EI.</a:t>
            </a:r>
          </a:p>
        </p:txBody>
      </p:sp>
      <p:sp>
        <p:nvSpPr>
          <p:cNvPr id="7" name="Content Placeholder 6">
            <a:extLst>
              <a:ext uri="{FF2B5EF4-FFF2-40B4-BE49-F238E27FC236}">
                <a16:creationId xmlns:a16="http://schemas.microsoft.com/office/drawing/2014/main" id="{EBB2E1B7-3487-9CBD-37D9-E0D6674543AA}"/>
              </a:ext>
            </a:extLst>
          </p:cNvPr>
          <p:cNvSpPr>
            <a:spLocks noGrp="1"/>
          </p:cNvSpPr>
          <p:nvPr>
            <p:ph sz="half" idx="18"/>
          </p:nvPr>
        </p:nvSpPr>
        <p:spPr>
          <a:xfrm>
            <a:off x="6249530" y="4437112"/>
            <a:ext cx="2678494" cy="1691509"/>
          </a:xfrm>
        </p:spPr>
        <p:txBody>
          <a:bodyPr>
            <a:normAutofit/>
          </a:bodyPr>
          <a:lstStyle/>
          <a:p>
            <a:r>
              <a:rPr lang="en-US" b="0"/>
              <a:t>People with high EI are better at managing stress, building relationships, fostering a positive work environment and achieve goals.</a:t>
            </a:r>
          </a:p>
          <a:p>
            <a:endParaRPr lang="en-US" b="0">
              <a:solidFill>
                <a:srgbClr val="DD37D2"/>
              </a:solidFill>
            </a:endParaRPr>
          </a:p>
          <a:p>
            <a:endParaRPr lang="en-US" b="0"/>
          </a:p>
        </p:txBody>
      </p:sp>
      <p:sp>
        <p:nvSpPr>
          <p:cNvPr id="10" name="Content Placeholder 9">
            <a:extLst>
              <a:ext uri="{FF2B5EF4-FFF2-40B4-BE49-F238E27FC236}">
                <a16:creationId xmlns:a16="http://schemas.microsoft.com/office/drawing/2014/main" id="{DC6FD604-CE68-FA91-C861-D5DC3FDEB250}"/>
              </a:ext>
            </a:extLst>
          </p:cNvPr>
          <p:cNvSpPr>
            <a:spLocks noGrp="1"/>
          </p:cNvSpPr>
          <p:nvPr>
            <p:ph sz="half" idx="22"/>
          </p:nvPr>
        </p:nvSpPr>
        <p:spPr>
          <a:xfrm>
            <a:off x="9141619" y="4437112"/>
            <a:ext cx="2678494" cy="1691509"/>
          </a:xfrm>
        </p:spPr>
        <p:txBody>
          <a:bodyPr/>
          <a:lstStyle/>
          <a:p>
            <a:r>
              <a:rPr lang="en-US" b="0"/>
              <a:t>People with high EI are able to inspire teams, build trust, and motivate team members.</a:t>
            </a:r>
          </a:p>
          <a:p>
            <a:endParaRPr lang="en-US"/>
          </a:p>
        </p:txBody>
      </p:sp>
      <p:sp>
        <p:nvSpPr>
          <p:cNvPr id="2" name="Footer Placeholder 1">
            <a:extLst>
              <a:ext uri="{FF2B5EF4-FFF2-40B4-BE49-F238E27FC236}">
                <a16:creationId xmlns:a16="http://schemas.microsoft.com/office/drawing/2014/main" id="{F3D63CEB-7B62-59C3-D4EF-D24589DF637D}"/>
              </a:ext>
            </a:extLst>
          </p:cNvPr>
          <p:cNvSpPr>
            <a:spLocks noGrp="1"/>
          </p:cNvSpPr>
          <p:nvPr>
            <p:ph type="ftr" sz="quarter" idx="11"/>
          </p:nvPr>
        </p:nvSpPr>
        <p:spPr/>
        <p:txBody>
          <a:bodyPr/>
          <a:lstStyle/>
          <a:p>
            <a:pPr defTabSz="914126"/>
            <a:r>
              <a:rPr lang="en-US">
                <a:solidFill>
                  <a:srgbClr val="F7EFE2"/>
                </a:solidFill>
              </a:rPr>
              <a:t>© 2025 CoreLogic, Inc.</a:t>
            </a:r>
          </a:p>
        </p:txBody>
      </p:sp>
      <p:pic>
        <p:nvPicPr>
          <p:cNvPr id="17" name="Picture Placeholder 16">
            <a:extLst>
              <a:ext uri="{FF2B5EF4-FFF2-40B4-BE49-F238E27FC236}">
                <a16:creationId xmlns:a16="http://schemas.microsoft.com/office/drawing/2014/main" id="{5A5D3DF0-5A56-043F-D51D-8B223D17C285}"/>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l="46" r="46"/>
          <a:stretch/>
        </p:blipFill>
        <p:spPr>
          <a:xfrm>
            <a:off x="9142413" y="1341438"/>
            <a:ext cx="2673350" cy="2119312"/>
          </a:xfrm>
        </p:spPr>
      </p:pic>
      <p:pic>
        <p:nvPicPr>
          <p:cNvPr id="15" name="Picture Placeholder 14">
            <a:extLst>
              <a:ext uri="{FF2B5EF4-FFF2-40B4-BE49-F238E27FC236}">
                <a16:creationId xmlns:a16="http://schemas.microsoft.com/office/drawing/2014/main" id="{FA63EB93-C479-A3DF-627D-D94925B17F71}"/>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l="46" r="46"/>
          <a:stretch/>
        </p:blipFill>
        <p:spPr>
          <a:xfrm>
            <a:off x="6234113" y="1341438"/>
            <a:ext cx="2673350" cy="2119312"/>
          </a:xfrm>
        </p:spPr>
      </p:pic>
      <p:pic>
        <p:nvPicPr>
          <p:cNvPr id="13" name="Picture Placeholder 12">
            <a:extLst>
              <a:ext uri="{FF2B5EF4-FFF2-40B4-BE49-F238E27FC236}">
                <a16:creationId xmlns:a16="http://schemas.microsoft.com/office/drawing/2014/main" id="{5787ADE2-827F-CD3C-04FB-5A0FD30D3AD8}"/>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96" b="96"/>
          <a:stretch/>
        </p:blipFill>
        <p:spPr>
          <a:xfrm>
            <a:off x="3309938" y="1341438"/>
            <a:ext cx="2673350" cy="2119312"/>
          </a:xfrm>
        </p:spPr>
      </p:pic>
      <p:pic>
        <p:nvPicPr>
          <p:cNvPr id="26" name="Picture Placeholder 25" descr="Person using tablet at work">
            <a:extLst>
              <a:ext uri="{FF2B5EF4-FFF2-40B4-BE49-F238E27FC236}">
                <a16:creationId xmlns:a16="http://schemas.microsoft.com/office/drawing/2014/main" id="{0B0ED15E-B4A8-0CEB-3A1C-22F71B7587CF}"/>
              </a:ext>
            </a:extLst>
          </p:cNvPr>
          <p:cNvPicPr>
            <a:picLocks noGrp="1" noChangeAspect="1"/>
          </p:cNvPicPr>
          <p:nvPr>
            <p:ph type="pic" sz="quarter" idx="17"/>
          </p:nvPr>
        </p:nvPicPr>
        <p:blipFill>
          <a:blip r:embed="rId7" cstate="print">
            <a:extLst>
              <a:ext uri="{28A0092B-C50C-407E-A947-70E740481C1C}">
                <a14:useLocalDpi xmlns:a14="http://schemas.microsoft.com/office/drawing/2010/main" val="0"/>
              </a:ext>
            </a:extLst>
          </a:blip>
          <a:srcRect l="7954" r="7954"/>
          <a:stretch/>
        </p:blipFill>
        <p:spPr>
          <a:xfrm>
            <a:off x="380398" y="1340768"/>
            <a:ext cx="2673580" cy="2119562"/>
          </a:xfrm>
        </p:spPr>
      </p:pic>
      <p:sp>
        <p:nvSpPr>
          <p:cNvPr id="21" name="TextBox 20">
            <a:extLst>
              <a:ext uri="{FF2B5EF4-FFF2-40B4-BE49-F238E27FC236}">
                <a16:creationId xmlns:a16="http://schemas.microsoft.com/office/drawing/2014/main" id="{38B260B0-314D-22B0-0A01-7F2DAA6DD6DF}"/>
              </a:ext>
            </a:extLst>
          </p:cNvPr>
          <p:cNvSpPr txBox="1"/>
          <p:nvPr/>
        </p:nvSpPr>
        <p:spPr>
          <a:xfrm>
            <a:off x="380398" y="3603793"/>
            <a:ext cx="2694391" cy="584775"/>
          </a:xfrm>
          <a:prstGeom prst="rect">
            <a:avLst/>
          </a:prstGeom>
          <a:noFill/>
        </p:spPr>
        <p:txBody>
          <a:bodyPr wrap="square" rtlCol="0">
            <a:spAutoFit/>
          </a:bodyPr>
          <a:lstStyle/>
          <a:p>
            <a:pPr>
              <a:spcBef>
                <a:spcPts val="0"/>
              </a:spcBef>
            </a:pPr>
            <a:r>
              <a:rPr lang="en-US" sz="1600" b="1" dirty="0">
                <a:solidFill>
                  <a:srgbClr val="DD37D2"/>
                </a:solidFill>
              </a:rPr>
              <a:t>Higher Salary &amp; More</a:t>
            </a:r>
          </a:p>
          <a:p>
            <a:pPr>
              <a:spcBef>
                <a:spcPts val="0"/>
              </a:spcBef>
            </a:pPr>
            <a:r>
              <a:rPr lang="en-US" sz="1600" b="1" dirty="0">
                <a:solidFill>
                  <a:srgbClr val="DD37D2"/>
                </a:solidFill>
              </a:rPr>
              <a:t>Career Opportunities </a:t>
            </a:r>
          </a:p>
        </p:txBody>
      </p:sp>
      <p:sp>
        <p:nvSpPr>
          <p:cNvPr id="22" name="TextBox 21">
            <a:extLst>
              <a:ext uri="{FF2B5EF4-FFF2-40B4-BE49-F238E27FC236}">
                <a16:creationId xmlns:a16="http://schemas.microsoft.com/office/drawing/2014/main" id="{75B3A8C9-A794-493E-85E4-C46075B4BD03}"/>
              </a:ext>
            </a:extLst>
          </p:cNvPr>
          <p:cNvSpPr txBox="1"/>
          <p:nvPr/>
        </p:nvSpPr>
        <p:spPr>
          <a:xfrm>
            <a:off x="6205950" y="3834625"/>
            <a:ext cx="2813422" cy="353943"/>
          </a:xfrm>
          <a:prstGeom prst="rect">
            <a:avLst/>
          </a:prstGeom>
          <a:noFill/>
        </p:spPr>
        <p:txBody>
          <a:bodyPr wrap="square" rtlCol="0" anchor="b">
            <a:spAutoFit/>
          </a:bodyPr>
          <a:lstStyle/>
          <a:p>
            <a:r>
              <a:rPr lang="en-US" sz="1700" b="1" dirty="0">
                <a:solidFill>
                  <a:srgbClr val="DD37D2"/>
                </a:solidFill>
              </a:rPr>
              <a:t>Greater Job Satisfaction</a:t>
            </a:r>
          </a:p>
        </p:txBody>
      </p:sp>
      <p:sp>
        <p:nvSpPr>
          <p:cNvPr id="25" name="TextBox 24">
            <a:extLst>
              <a:ext uri="{FF2B5EF4-FFF2-40B4-BE49-F238E27FC236}">
                <a16:creationId xmlns:a16="http://schemas.microsoft.com/office/drawing/2014/main" id="{B029FA4C-6C63-EB48-4C5B-C76C75C4B2E9}"/>
              </a:ext>
            </a:extLst>
          </p:cNvPr>
          <p:cNvSpPr txBox="1"/>
          <p:nvPr/>
        </p:nvSpPr>
        <p:spPr>
          <a:xfrm>
            <a:off x="9134153" y="3850014"/>
            <a:ext cx="2694391" cy="338554"/>
          </a:xfrm>
          <a:prstGeom prst="rect">
            <a:avLst/>
          </a:prstGeom>
          <a:noFill/>
        </p:spPr>
        <p:txBody>
          <a:bodyPr wrap="square" rtlCol="0">
            <a:spAutoFit/>
          </a:bodyPr>
          <a:lstStyle/>
          <a:p>
            <a:pPr>
              <a:spcBef>
                <a:spcPts val="0"/>
              </a:spcBef>
            </a:pPr>
            <a:r>
              <a:rPr lang="en-US" sz="1600" b="1">
                <a:solidFill>
                  <a:srgbClr val="DD37D2"/>
                </a:solidFill>
              </a:rPr>
              <a:t>Effective Leadership</a:t>
            </a:r>
          </a:p>
        </p:txBody>
      </p:sp>
      <p:sp>
        <p:nvSpPr>
          <p:cNvPr id="9" name="TextBox 8">
            <a:extLst>
              <a:ext uri="{FF2B5EF4-FFF2-40B4-BE49-F238E27FC236}">
                <a16:creationId xmlns:a16="http://schemas.microsoft.com/office/drawing/2014/main" id="{29E825E8-A08F-59C1-A632-1CFDD18287E2}"/>
              </a:ext>
            </a:extLst>
          </p:cNvPr>
          <p:cNvSpPr txBox="1"/>
          <p:nvPr/>
        </p:nvSpPr>
        <p:spPr>
          <a:xfrm>
            <a:off x="380398" y="6165304"/>
            <a:ext cx="6434094" cy="246221"/>
          </a:xfrm>
          <a:prstGeom prst="rect">
            <a:avLst/>
          </a:prstGeom>
          <a:noFill/>
        </p:spPr>
        <p:txBody>
          <a:bodyPr wrap="square">
            <a:spAutoFit/>
          </a:bodyPr>
          <a:lstStyle/>
          <a:p>
            <a:r>
              <a:rPr lang="en-US" sz="1000"/>
              <a:t>Source: https://www.talentsmarteq.com/increasing-your-salary-with-emotional-intelligence/</a:t>
            </a:r>
          </a:p>
        </p:txBody>
      </p:sp>
      <p:sp>
        <p:nvSpPr>
          <p:cNvPr id="11" name="Slide Number Placeholder 2">
            <a:extLst>
              <a:ext uri="{FF2B5EF4-FFF2-40B4-BE49-F238E27FC236}">
                <a16:creationId xmlns:a16="http://schemas.microsoft.com/office/drawing/2014/main" id="{9B4778B8-3102-2EC7-3592-B9220169F45D}"/>
              </a:ext>
            </a:extLst>
          </p:cNvPr>
          <p:cNvSpPr>
            <a:spLocks noGrp="1"/>
          </p:cNvSpPr>
          <p:nvPr>
            <p:ph type="sldNum" sz="quarter" idx="12"/>
          </p:nvPr>
        </p:nvSpPr>
        <p:spPr>
          <a:xfrm>
            <a:off x="11539234" y="6485669"/>
            <a:ext cx="282289" cy="227696"/>
          </a:xfrm>
        </p:spPr>
        <p:txBody>
          <a:bodyPr/>
          <a:lstStyle/>
          <a:p>
            <a:pPr defTabSz="914126"/>
            <a:fld id="{CEECFCA9-F77F-4627-B4FF-32A2978341AA}" type="slidenum">
              <a:rPr lang="en-US">
                <a:solidFill>
                  <a:srgbClr val="1E1405"/>
                </a:solidFill>
              </a:rPr>
              <a:pPr defTabSz="914126"/>
              <a:t>5</a:t>
            </a:fld>
            <a:endParaRPr lang="en-US">
              <a:solidFill>
                <a:srgbClr val="1E1405"/>
              </a:solidFill>
            </a:endParaRPr>
          </a:p>
        </p:txBody>
      </p:sp>
      <p:sp>
        <p:nvSpPr>
          <p:cNvPr id="5" name="Content Placeholder 7">
            <a:extLst>
              <a:ext uri="{FF2B5EF4-FFF2-40B4-BE49-F238E27FC236}">
                <a16:creationId xmlns:a16="http://schemas.microsoft.com/office/drawing/2014/main" id="{4B68AC9B-15E3-2FFC-FD27-9798000AA775}"/>
              </a:ext>
            </a:extLst>
          </p:cNvPr>
          <p:cNvSpPr txBox="1">
            <a:spLocks/>
          </p:cNvSpPr>
          <p:nvPr/>
        </p:nvSpPr>
        <p:spPr>
          <a:xfrm>
            <a:off x="3313861" y="4473795"/>
            <a:ext cx="2678494" cy="1691509"/>
          </a:xfrm>
          <a:prstGeom prst="rect">
            <a:avLst/>
          </a:prstGeom>
        </p:spPr>
        <p:txBody>
          <a:bodyPr vert="horz" lIns="0" tIns="0" rIns="0" bIns="0" rtlCol="0">
            <a:normAutofit/>
          </a:bodyPr>
          <a:lstStyle>
            <a:lvl1pPr marL="0" indent="0" algn="l" defTabSz="914126" rtl="0" eaLnBrk="1" latinLnBrk="0" hangingPunct="1">
              <a:lnSpc>
                <a:spcPct val="113000"/>
              </a:lnSpc>
              <a:spcBef>
                <a:spcPts val="700"/>
              </a:spcBef>
              <a:spcAft>
                <a:spcPts val="500"/>
              </a:spcAft>
              <a:buFont typeface="Arial" panose="020B0604020202020204" pitchFamily="34" charset="0"/>
              <a:buNone/>
              <a:defRPr sz="1400" b="1" kern="1200">
                <a:solidFill>
                  <a:schemeClr val="tx1"/>
                </a:solidFill>
                <a:latin typeface="+mj-lt"/>
                <a:ea typeface="+mn-ea"/>
                <a:cs typeface="+mn-cs"/>
              </a:defRPr>
            </a:lvl1pPr>
            <a:lvl2pPr marL="1588"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2pPr>
            <a:lvl3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457063"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b="0"/>
              <a:t>People with high EI can leverage their ability to understand others’ feelings, perspectives and motivations to align efforts.</a:t>
            </a:r>
          </a:p>
        </p:txBody>
      </p:sp>
      <p:sp>
        <p:nvSpPr>
          <p:cNvPr id="12" name="TextBox 11">
            <a:extLst>
              <a:ext uri="{FF2B5EF4-FFF2-40B4-BE49-F238E27FC236}">
                <a16:creationId xmlns:a16="http://schemas.microsoft.com/office/drawing/2014/main" id="{5DB98092-8835-1493-76B6-400BC71F66BE}"/>
              </a:ext>
            </a:extLst>
          </p:cNvPr>
          <p:cNvSpPr txBox="1"/>
          <p:nvPr/>
        </p:nvSpPr>
        <p:spPr>
          <a:xfrm>
            <a:off x="3313861" y="3640476"/>
            <a:ext cx="2694391" cy="584775"/>
          </a:xfrm>
          <a:prstGeom prst="rect">
            <a:avLst/>
          </a:prstGeom>
          <a:noFill/>
        </p:spPr>
        <p:txBody>
          <a:bodyPr wrap="square" rtlCol="0">
            <a:spAutoFit/>
          </a:bodyPr>
          <a:lstStyle/>
          <a:p>
            <a:pPr>
              <a:spcBef>
                <a:spcPts val="0"/>
              </a:spcBef>
            </a:pPr>
            <a:r>
              <a:rPr lang="en-US" sz="1600" b="1">
                <a:solidFill>
                  <a:srgbClr val="DD37D2"/>
                </a:solidFill>
              </a:rPr>
              <a:t>Better Communication &amp; Collaboration</a:t>
            </a:r>
          </a:p>
        </p:txBody>
      </p:sp>
    </p:spTree>
    <p:custDataLst>
      <p:tags r:id="rId1"/>
    </p:custDataLst>
    <p:extLst>
      <p:ext uri="{BB962C8B-B14F-4D97-AF65-F5344CB8AC3E}">
        <p14:creationId xmlns:p14="http://schemas.microsoft.com/office/powerpoint/2010/main" val="1406291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10" grpId="0" build="p"/>
      <p:bldP spid="21" grpId="0"/>
      <p:bldP spid="22" grpId="0"/>
      <p:bldP spid="25" grpId="0"/>
      <p:bldP spid="5"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599665-CE0B-DB49-540C-F924C8AE1EE4}"/>
              </a:ext>
            </a:extLst>
          </p:cNvPr>
          <p:cNvSpPr>
            <a:spLocks noGrp="1"/>
          </p:cNvSpPr>
          <p:nvPr>
            <p:ph type="sldNum" sz="quarter" idx="12"/>
          </p:nvPr>
        </p:nvSpPr>
        <p:spPr/>
        <p:txBody>
          <a:bodyPr/>
          <a:lstStyle/>
          <a:p>
            <a:pPr defTabSz="914126"/>
            <a:fld id="{CEECFCA9-F77F-4627-B4FF-32A2978341AA}" type="slidenum">
              <a:rPr lang="en-US">
                <a:solidFill>
                  <a:srgbClr val="1E1405"/>
                </a:solidFill>
              </a:rPr>
              <a:pPr defTabSz="914126"/>
              <a:t>6</a:t>
            </a:fld>
            <a:endParaRPr lang="en-US">
              <a:solidFill>
                <a:srgbClr val="1E1405"/>
              </a:solidFill>
            </a:endParaRPr>
          </a:p>
        </p:txBody>
      </p:sp>
      <p:sp>
        <p:nvSpPr>
          <p:cNvPr id="4" name="Title 3">
            <a:extLst>
              <a:ext uri="{FF2B5EF4-FFF2-40B4-BE49-F238E27FC236}">
                <a16:creationId xmlns:a16="http://schemas.microsoft.com/office/drawing/2014/main" id="{804F90BD-7915-876D-31E5-343E599CF63F}"/>
              </a:ext>
            </a:extLst>
          </p:cNvPr>
          <p:cNvSpPr>
            <a:spLocks noGrp="1"/>
          </p:cNvSpPr>
          <p:nvPr>
            <p:ph type="title"/>
          </p:nvPr>
        </p:nvSpPr>
        <p:spPr/>
        <p:txBody>
          <a:bodyPr/>
          <a:lstStyle/>
          <a:p>
            <a:r>
              <a:rPr lang="en-US" sz="3600" dirty="0"/>
              <a:t>EI and Company Values</a:t>
            </a:r>
          </a:p>
        </p:txBody>
      </p:sp>
      <p:sp>
        <p:nvSpPr>
          <p:cNvPr id="5" name="Text Placeholder 4" hidden="1">
            <a:extLst>
              <a:ext uri="{FF2B5EF4-FFF2-40B4-BE49-F238E27FC236}">
                <a16:creationId xmlns:a16="http://schemas.microsoft.com/office/drawing/2014/main" id="{61DB9858-F55F-C773-F4E6-2525E747F8D3}"/>
              </a:ext>
            </a:extLst>
          </p:cNvPr>
          <p:cNvSpPr>
            <a:spLocks noGrp="1"/>
          </p:cNvSpPr>
          <p:nvPr>
            <p:ph type="body" sz="quarter" idx="13"/>
          </p:nvPr>
        </p:nvSpPr>
        <p:spPr/>
        <p:txBody>
          <a:bodyPr/>
          <a:lstStyle/>
          <a:p>
            <a:endParaRPr lang="en-US"/>
          </a:p>
        </p:txBody>
      </p:sp>
      <p:sp>
        <p:nvSpPr>
          <p:cNvPr id="6" name="Content Placeholder 21">
            <a:extLst>
              <a:ext uri="{FF2B5EF4-FFF2-40B4-BE49-F238E27FC236}">
                <a16:creationId xmlns:a16="http://schemas.microsoft.com/office/drawing/2014/main" id="{8A6CE756-4BB7-E5C9-CB05-C50634B28757}"/>
              </a:ext>
            </a:extLst>
          </p:cNvPr>
          <p:cNvSpPr txBox="1">
            <a:spLocks/>
          </p:cNvSpPr>
          <p:nvPr/>
        </p:nvSpPr>
        <p:spPr>
          <a:xfrm>
            <a:off x="380397" y="2116412"/>
            <a:ext cx="3629223" cy="1585031"/>
          </a:xfrm>
          <a:prstGeom prst="rect">
            <a:avLst/>
          </a:prstGeom>
        </p:spPr>
        <p:txBody>
          <a:bodyPr/>
          <a:lstStyle>
            <a:lvl1pPr marL="0" indent="0" algn="l" defTabSz="914400"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200" indent="-17145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3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400"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r>
              <a:rPr lang="en-US" sz="1600" b="1" dirty="0">
                <a:solidFill>
                  <a:srgbClr val="1E1405"/>
                </a:solidFill>
                <a:latin typeface="TWK Everett"/>
              </a:rPr>
              <a:t>Be yourself.</a:t>
            </a:r>
          </a:p>
          <a:p>
            <a:pPr defTabSz="914126"/>
            <a:r>
              <a:rPr lang="en-US" sz="1200" dirty="0">
                <a:solidFill>
                  <a:srgbClr val="1E1405"/>
                </a:solidFill>
                <a:latin typeface="TWK Everett"/>
              </a:rPr>
              <a:t>Come as you are, be true to yourself, and bring original ideas. We are stronger because of our differences and the unique experiences each of us brings. We value individuality, diversity, inclusiveness, and equity.</a:t>
            </a:r>
          </a:p>
        </p:txBody>
      </p:sp>
      <p:sp>
        <p:nvSpPr>
          <p:cNvPr id="7" name="Content Placeholder 22">
            <a:extLst>
              <a:ext uri="{FF2B5EF4-FFF2-40B4-BE49-F238E27FC236}">
                <a16:creationId xmlns:a16="http://schemas.microsoft.com/office/drawing/2014/main" id="{7809B4F3-9F97-80B0-189C-522CFC78ED8C}"/>
              </a:ext>
            </a:extLst>
          </p:cNvPr>
          <p:cNvSpPr txBox="1">
            <a:spLocks/>
          </p:cNvSpPr>
          <p:nvPr/>
        </p:nvSpPr>
        <p:spPr>
          <a:xfrm>
            <a:off x="4278277" y="2116412"/>
            <a:ext cx="3629223" cy="1585031"/>
          </a:xfrm>
          <a:prstGeom prst="rect">
            <a:avLst/>
          </a:prstGeom>
        </p:spPr>
        <p:txBody>
          <a:bodyPr/>
          <a:lstStyle>
            <a:lvl1pPr marL="0" indent="0" algn="l" defTabSz="914400"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200" indent="-17145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3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400"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r>
              <a:rPr lang="en-US" sz="1600" b="1" dirty="0">
                <a:solidFill>
                  <a:srgbClr val="1E1405"/>
                </a:solidFill>
                <a:latin typeface="TWK Everett"/>
              </a:rPr>
              <a:t>Lift people up.</a:t>
            </a:r>
          </a:p>
          <a:p>
            <a:pPr defTabSz="914126"/>
            <a:r>
              <a:rPr lang="en-US" sz="1200" dirty="0">
                <a:solidFill>
                  <a:srgbClr val="1E1405"/>
                </a:solidFill>
                <a:latin typeface="TWK Everett"/>
              </a:rPr>
              <a:t>Operate with empathy and integrity. When we put people first, we build better relationships, trust, and resiliency. In turn, this sustains stronger communities.</a:t>
            </a:r>
          </a:p>
        </p:txBody>
      </p:sp>
      <p:sp>
        <p:nvSpPr>
          <p:cNvPr id="8" name="Content Placeholder 23">
            <a:extLst>
              <a:ext uri="{FF2B5EF4-FFF2-40B4-BE49-F238E27FC236}">
                <a16:creationId xmlns:a16="http://schemas.microsoft.com/office/drawing/2014/main" id="{61F564F8-CABE-8DEA-CF9A-394DFCC06544}"/>
              </a:ext>
            </a:extLst>
          </p:cNvPr>
          <p:cNvSpPr txBox="1">
            <a:spLocks/>
          </p:cNvSpPr>
          <p:nvPr/>
        </p:nvSpPr>
        <p:spPr>
          <a:xfrm>
            <a:off x="8172606" y="2116412"/>
            <a:ext cx="3629223" cy="1585031"/>
          </a:xfrm>
          <a:prstGeom prst="rect">
            <a:avLst/>
          </a:prstGeom>
        </p:spPr>
        <p:txBody>
          <a:bodyPr/>
          <a:lstStyle>
            <a:lvl1pPr marL="0" indent="0" algn="l" defTabSz="914400"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200" indent="-17145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3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400"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r>
              <a:rPr lang="en-US" sz="1600" b="1" dirty="0">
                <a:solidFill>
                  <a:srgbClr val="1E1405"/>
                </a:solidFill>
                <a:latin typeface="TWK Everett"/>
              </a:rPr>
              <a:t>Make an impact.</a:t>
            </a:r>
          </a:p>
          <a:p>
            <a:pPr defTabSz="914126"/>
            <a:r>
              <a:rPr lang="en-US" sz="1200" dirty="0">
                <a:solidFill>
                  <a:srgbClr val="1E1405"/>
                </a:solidFill>
                <a:latin typeface="TWK Everett"/>
              </a:rPr>
              <a:t>Take personal initiative, own the results, learn from mistakes, and always look to improve. When we commit to improve something every day, we positively impact individuals, businesses, and society.</a:t>
            </a:r>
          </a:p>
        </p:txBody>
      </p:sp>
      <p:grpSp>
        <p:nvGrpSpPr>
          <p:cNvPr id="12" name="Group 11">
            <a:extLst>
              <a:ext uri="{FF2B5EF4-FFF2-40B4-BE49-F238E27FC236}">
                <a16:creationId xmlns:a16="http://schemas.microsoft.com/office/drawing/2014/main" id="{384407FF-B426-435E-E2C9-BC2F0E576F85}"/>
              </a:ext>
            </a:extLst>
          </p:cNvPr>
          <p:cNvGrpSpPr/>
          <p:nvPr/>
        </p:nvGrpSpPr>
        <p:grpSpPr>
          <a:xfrm>
            <a:off x="380398" y="1826423"/>
            <a:ext cx="3653915" cy="144697"/>
            <a:chOff x="380497" y="1888670"/>
            <a:chExt cx="3654867" cy="144735"/>
          </a:xfrm>
        </p:grpSpPr>
        <p:pic>
          <p:nvPicPr>
            <p:cNvPr id="13" name="Graphic 12">
              <a:extLst>
                <a:ext uri="{FF2B5EF4-FFF2-40B4-BE49-F238E27FC236}">
                  <a16:creationId xmlns:a16="http://schemas.microsoft.com/office/drawing/2014/main" id="{99966E0D-77A8-25B1-A680-0792903C14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14" name="Straight Connector 13">
              <a:extLst>
                <a:ext uri="{FF2B5EF4-FFF2-40B4-BE49-F238E27FC236}">
                  <a16:creationId xmlns:a16="http://schemas.microsoft.com/office/drawing/2014/main" id="{C8E11CB7-4B29-47FF-5140-823CC6C17F8E}"/>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5" name="Group 14">
            <a:extLst>
              <a:ext uri="{FF2B5EF4-FFF2-40B4-BE49-F238E27FC236}">
                <a16:creationId xmlns:a16="http://schemas.microsoft.com/office/drawing/2014/main" id="{CE95B63A-6250-AFB7-0C9D-496FA1BECD0F}"/>
              </a:ext>
            </a:extLst>
          </p:cNvPr>
          <p:cNvGrpSpPr/>
          <p:nvPr/>
        </p:nvGrpSpPr>
        <p:grpSpPr>
          <a:xfrm>
            <a:off x="4278713" y="1826423"/>
            <a:ext cx="3653915" cy="144697"/>
            <a:chOff x="380497" y="1888670"/>
            <a:chExt cx="3654867" cy="144735"/>
          </a:xfrm>
        </p:grpSpPr>
        <p:pic>
          <p:nvPicPr>
            <p:cNvPr id="16" name="Graphic 15">
              <a:extLst>
                <a:ext uri="{FF2B5EF4-FFF2-40B4-BE49-F238E27FC236}">
                  <a16:creationId xmlns:a16="http://schemas.microsoft.com/office/drawing/2014/main" id="{64765895-5FBC-66E7-7AE0-9D720E3A3A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EC082120-786B-CF6C-DA0D-568BA41F4CA3}"/>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8" name="Group 17">
            <a:extLst>
              <a:ext uri="{FF2B5EF4-FFF2-40B4-BE49-F238E27FC236}">
                <a16:creationId xmlns:a16="http://schemas.microsoft.com/office/drawing/2014/main" id="{24484FAF-002A-252E-0D8D-CA2EB41A2122}"/>
              </a:ext>
            </a:extLst>
          </p:cNvPr>
          <p:cNvGrpSpPr/>
          <p:nvPr/>
        </p:nvGrpSpPr>
        <p:grpSpPr>
          <a:xfrm>
            <a:off x="8175474" y="1826423"/>
            <a:ext cx="3653915" cy="144697"/>
            <a:chOff x="380497" y="1888670"/>
            <a:chExt cx="3654867" cy="144735"/>
          </a:xfrm>
        </p:grpSpPr>
        <p:pic>
          <p:nvPicPr>
            <p:cNvPr id="19" name="Graphic 18">
              <a:extLst>
                <a:ext uri="{FF2B5EF4-FFF2-40B4-BE49-F238E27FC236}">
                  <a16:creationId xmlns:a16="http://schemas.microsoft.com/office/drawing/2014/main" id="{51A2A424-95FF-2C0F-CE1F-4C06DAA773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20" name="Straight Connector 19">
              <a:extLst>
                <a:ext uri="{FF2B5EF4-FFF2-40B4-BE49-F238E27FC236}">
                  <a16:creationId xmlns:a16="http://schemas.microsoft.com/office/drawing/2014/main" id="{E7911C21-BCA4-32C3-816E-11EE48E82121}"/>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4" name="Group 23">
            <a:extLst>
              <a:ext uri="{FF2B5EF4-FFF2-40B4-BE49-F238E27FC236}">
                <a16:creationId xmlns:a16="http://schemas.microsoft.com/office/drawing/2014/main" id="{74A6394B-2C7C-F0F3-741A-D059801C97A8}"/>
              </a:ext>
            </a:extLst>
          </p:cNvPr>
          <p:cNvGrpSpPr/>
          <p:nvPr/>
        </p:nvGrpSpPr>
        <p:grpSpPr>
          <a:xfrm>
            <a:off x="380398" y="1826423"/>
            <a:ext cx="3653915" cy="144697"/>
            <a:chOff x="380497" y="1888670"/>
            <a:chExt cx="3654867" cy="144735"/>
          </a:xfrm>
        </p:grpSpPr>
        <p:pic>
          <p:nvPicPr>
            <p:cNvPr id="25" name="Graphic 24">
              <a:extLst>
                <a:ext uri="{FF2B5EF4-FFF2-40B4-BE49-F238E27FC236}">
                  <a16:creationId xmlns:a16="http://schemas.microsoft.com/office/drawing/2014/main" id="{10BEF57C-3FAB-510F-36B7-E0D53B9F2C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26" name="Straight Connector 25">
              <a:extLst>
                <a:ext uri="{FF2B5EF4-FFF2-40B4-BE49-F238E27FC236}">
                  <a16:creationId xmlns:a16="http://schemas.microsoft.com/office/drawing/2014/main" id="{21ADAAED-6847-5DAE-DA7C-22675E64E6AA}"/>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7" name="Group 26">
            <a:extLst>
              <a:ext uri="{FF2B5EF4-FFF2-40B4-BE49-F238E27FC236}">
                <a16:creationId xmlns:a16="http://schemas.microsoft.com/office/drawing/2014/main" id="{80B35B24-E002-C48A-E1A7-077B68209A66}"/>
              </a:ext>
            </a:extLst>
          </p:cNvPr>
          <p:cNvGrpSpPr/>
          <p:nvPr/>
        </p:nvGrpSpPr>
        <p:grpSpPr>
          <a:xfrm>
            <a:off x="4278713" y="1826423"/>
            <a:ext cx="3653915" cy="144697"/>
            <a:chOff x="380497" y="1888670"/>
            <a:chExt cx="3654867" cy="144735"/>
          </a:xfrm>
        </p:grpSpPr>
        <p:pic>
          <p:nvPicPr>
            <p:cNvPr id="28" name="Graphic 27">
              <a:extLst>
                <a:ext uri="{FF2B5EF4-FFF2-40B4-BE49-F238E27FC236}">
                  <a16:creationId xmlns:a16="http://schemas.microsoft.com/office/drawing/2014/main" id="{6ABB0992-5E0B-76C3-925E-EA29D5E80E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29" name="Straight Connector 28">
              <a:extLst>
                <a:ext uri="{FF2B5EF4-FFF2-40B4-BE49-F238E27FC236}">
                  <a16:creationId xmlns:a16="http://schemas.microsoft.com/office/drawing/2014/main" id="{8B48254B-D9A2-B0D0-B79A-3967D4048061}"/>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0" name="Group 29">
            <a:extLst>
              <a:ext uri="{FF2B5EF4-FFF2-40B4-BE49-F238E27FC236}">
                <a16:creationId xmlns:a16="http://schemas.microsoft.com/office/drawing/2014/main" id="{791F6E0B-2776-AC3E-620D-D64A90AB14DB}"/>
              </a:ext>
            </a:extLst>
          </p:cNvPr>
          <p:cNvGrpSpPr/>
          <p:nvPr/>
        </p:nvGrpSpPr>
        <p:grpSpPr>
          <a:xfrm>
            <a:off x="8175474" y="1826423"/>
            <a:ext cx="3653915" cy="144697"/>
            <a:chOff x="380497" y="1888670"/>
            <a:chExt cx="3654867" cy="144735"/>
          </a:xfrm>
        </p:grpSpPr>
        <p:pic>
          <p:nvPicPr>
            <p:cNvPr id="31" name="Graphic 30">
              <a:extLst>
                <a:ext uri="{FF2B5EF4-FFF2-40B4-BE49-F238E27FC236}">
                  <a16:creationId xmlns:a16="http://schemas.microsoft.com/office/drawing/2014/main" id="{050DEA5F-A8BA-54E9-F4BD-D5C3D88141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32" name="Straight Connector 31">
              <a:extLst>
                <a:ext uri="{FF2B5EF4-FFF2-40B4-BE49-F238E27FC236}">
                  <a16:creationId xmlns:a16="http://schemas.microsoft.com/office/drawing/2014/main" id="{FCB8FCBE-6E0F-12FD-626F-EDD7F6D860A4}"/>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3" name="Content Placeholder 21">
            <a:extLst>
              <a:ext uri="{FF2B5EF4-FFF2-40B4-BE49-F238E27FC236}">
                <a16:creationId xmlns:a16="http://schemas.microsoft.com/office/drawing/2014/main" id="{4F74CF88-84C1-BF4E-06C4-307056259CDE}"/>
              </a:ext>
            </a:extLst>
          </p:cNvPr>
          <p:cNvSpPr txBox="1">
            <a:spLocks/>
          </p:cNvSpPr>
          <p:nvPr/>
        </p:nvSpPr>
        <p:spPr>
          <a:xfrm>
            <a:off x="380397" y="4667979"/>
            <a:ext cx="3629223" cy="1765359"/>
          </a:xfrm>
          <a:prstGeom prst="rect">
            <a:avLst/>
          </a:prstGeom>
        </p:spPr>
        <p:txBody>
          <a:bodyPr/>
          <a:lstStyle>
            <a:lvl1pPr marL="0" indent="0" algn="l" defTabSz="914400"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200" indent="-17145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3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400"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r>
              <a:rPr lang="en-US" sz="1600" b="1" dirty="0">
                <a:solidFill>
                  <a:srgbClr val="1E1405"/>
                </a:solidFill>
                <a:latin typeface="TWK Everett"/>
              </a:rPr>
              <a:t>Clients first.</a:t>
            </a:r>
          </a:p>
          <a:p>
            <a:pPr defTabSz="914126"/>
            <a:r>
              <a:rPr lang="en-US" sz="1200" dirty="0">
                <a:solidFill>
                  <a:srgbClr val="1E1405"/>
                </a:solidFill>
                <a:latin typeface="TWK Everett"/>
              </a:rPr>
              <a:t>Clients are our North Star. We strive to know their businesses as well as our own. We co-create and collaborate to grow businesses and relationships. When that happens, we all win.</a:t>
            </a:r>
          </a:p>
        </p:txBody>
      </p:sp>
      <p:sp>
        <p:nvSpPr>
          <p:cNvPr id="34" name="Content Placeholder 22">
            <a:extLst>
              <a:ext uri="{FF2B5EF4-FFF2-40B4-BE49-F238E27FC236}">
                <a16:creationId xmlns:a16="http://schemas.microsoft.com/office/drawing/2014/main" id="{1DD9C5BA-0312-086B-6C2B-47808BA6F574}"/>
              </a:ext>
            </a:extLst>
          </p:cNvPr>
          <p:cNvSpPr txBox="1">
            <a:spLocks/>
          </p:cNvSpPr>
          <p:nvPr/>
        </p:nvSpPr>
        <p:spPr>
          <a:xfrm>
            <a:off x="4278277" y="4667979"/>
            <a:ext cx="3629223" cy="1765359"/>
          </a:xfrm>
          <a:prstGeom prst="rect">
            <a:avLst/>
          </a:prstGeom>
        </p:spPr>
        <p:txBody>
          <a:bodyPr/>
          <a:lstStyle>
            <a:lvl1pPr marL="0" indent="0" algn="l" defTabSz="914400"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200" indent="-17145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3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400"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r>
              <a:rPr lang="en-US" sz="1600" b="1" dirty="0">
                <a:solidFill>
                  <a:srgbClr val="1E1405"/>
                </a:solidFill>
                <a:latin typeface="TWK Everett"/>
              </a:rPr>
              <a:t>Innovate, always.</a:t>
            </a:r>
          </a:p>
          <a:p>
            <a:pPr defTabSz="914126"/>
            <a:r>
              <a:rPr lang="en-US" sz="1200" dirty="0">
                <a:solidFill>
                  <a:srgbClr val="1E1405"/>
                </a:solidFill>
                <a:latin typeface="TWK Everett"/>
              </a:rPr>
              <a:t>See the bigger picture. Be bold, think big, and ask ‘what if’. We value brave ideas and insight that exponentially unlock new possibilities to better serve people throughout the property ecosystem.</a:t>
            </a:r>
          </a:p>
        </p:txBody>
      </p:sp>
      <p:sp>
        <p:nvSpPr>
          <p:cNvPr id="35" name="Content Placeholder 23">
            <a:extLst>
              <a:ext uri="{FF2B5EF4-FFF2-40B4-BE49-F238E27FC236}">
                <a16:creationId xmlns:a16="http://schemas.microsoft.com/office/drawing/2014/main" id="{D49D075A-DFAD-3EAC-8436-6F5CB97EC107}"/>
              </a:ext>
            </a:extLst>
          </p:cNvPr>
          <p:cNvSpPr txBox="1">
            <a:spLocks/>
          </p:cNvSpPr>
          <p:nvPr/>
        </p:nvSpPr>
        <p:spPr>
          <a:xfrm>
            <a:off x="8172606" y="4667979"/>
            <a:ext cx="3629223" cy="1765359"/>
          </a:xfrm>
          <a:prstGeom prst="rect">
            <a:avLst/>
          </a:prstGeom>
        </p:spPr>
        <p:txBody>
          <a:bodyPr/>
          <a:lstStyle>
            <a:lvl1pPr marL="0" indent="0" algn="l" defTabSz="914400"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200" indent="-17145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3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400"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r>
              <a:rPr lang="en-US" sz="1600" b="1" dirty="0">
                <a:solidFill>
                  <a:srgbClr val="1E1405"/>
                </a:solidFill>
                <a:latin typeface="TWK Everett"/>
              </a:rPr>
              <a:t>Set the pace.</a:t>
            </a:r>
          </a:p>
          <a:p>
            <a:pPr defTabSz="914126"/>
            <a:r>
              <a:rPr lang="en-US" sz="1200" dirty="0">
                <a:solidFill>
                  <a:srgbClr val="1E1405"/>
                </a:solidFill>
                <a:latin typeface="TWK Everett"/>
              </a:rPr>
              <a:t>Operate with speed, agility, and purpose. We are the heartbeat of the property market, dynamically adapting and evolving the way the industry works for the better. We value the clarity, focus and energy it takes to be the industry leader.</a:t>
            </a:r>
          </a:p>
        </p:txBody>
      </p:sp>
      <p:grpSp>
        <p:nvGrpSpPr>
          <p:cNvPr id="39" name="Group 38">
            <a:extLst>
              <a:ext uri="{FF2B5EF4-FFF2-40B4-BE49-F238E27FC236}">
                <a16:creationId xmlns:a16="http://schemas.microsoft.com/office/drawing/2014/main" id="{1227DE7B-2D8B-F2BF-FBE8-6213BD4F5801}"/>
              </a:ext>
            </a:extLst>
          </p:cNvPr>
          <p:cNvGrpSpPr/>
          <p:nvPr/>
        </p:nvGrpSpPr>
        <p:grpSpPr>
          <a:xfrm>
            <a:off x="380398" y="4377990"/>
            <a:ext cx="3653915" cy="144697"/>
            <a:chOff x="380497" y="1888670"/>
            <a:chExt cx="3654867" cy="144735"/>
          </a:xfrm>
        </p:grpSpPr>
        <p:pic>
          <p:nvPicPr>
            <p:cNvPr id="40" name="Graphic 39">
              <a:extLst>
                <a:ext uri="{FF2B5EF4-FFF2-40B4-BE49-F238E27FC236}">
                  <a16:creationId xmlns:a16="http://schemas.microsoft.com/office/drawing/2014/main" id="{B1B64FAE-BB8A-2E2E-DC33-867598928B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41" name="Straight Connector 40">
              <a:extLst>
                <a:ext uri="{FF2B5EF4-FFF2-40B4-BE49-F238E27FC236}">
                  <a16:creationId xmlns:a16="http://schemas.microsoft.com/office/drawing/2014/main" id="{F6BBE77B-CC9F-295F-3CC0-0CFB25182844}"/>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2" name="Group 41">
            <a:extLst>
              <a:ext uri="{FF2B5EF4-FFF2-40B4-BE49-F238E27FC236}">
                <a16:creationId xmlns:a16="http://schemas.microsoft.com/office/drawing/2014/main" id="{081B966B-F0E0-A281-B22E-A7AEE2BA6EDB}"/>
              </a:ext>
            </a:extLst>
          </p:cNvPr>
          <p:cNvGrpSpPr/>
          <p:nvPr/>
        </p:nvGrpSpPr>
        <p:grpSpPr>
          <a:xfrm>
            <a:off x="4278713" y="4377990"/>
            <a:ext cx="3653915" cy="144697"/>
            <a:chOff x="380497" y="1888670"/>
            <a:chExt cx="3654867" cy="144735"/>
          </a:xfrm>
        </p:grpSpPr>
        <p:pic>
          <p:nvPicPr>
            <p:cNvPr id="43" name="Graphic 42">
              <a:extLst>
                <a:ext uri="{FF2B5EF4-FFF2-40B4-BE49-F238E27FC236}">
                  <a16:creationId xmlns:a16="http://schemas.microsoft.com/office/drawing/2014/main" id="{9C7A595F-0284-B528-1228-D7F5F47133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44" name="Straight Connector 43">
              <a:extLst>
                <a:ext uri="{FF2B5EF4-FFF2-40B4-BE49-F238E27FC236}">
                  <a16:creationId xmlns:a16="http://schemas.microsoft.com/office/drawing/2014/main" id="{2776A114-8847-7137-72A3-996B90AC6194}"/>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5" name="Group 44">
            <a:extLst>
              <a:ext uri="{FF2B5EF4-FFF2-40B4-BE49-F238E27FC236}">
                <a16:creationId xmlns:a16="http://schemas.microsoft.com/office/drawing/2014/main" id="{A5F95332-EF3C-52AA-F28C-944E558E6281}"/>
              </a:ext>
            </a:extLst>
          </p:cNvPr>
          <p:cNvGrpSpPr/>
          <p:nvPr/>
        </p:nvGrpSpPr>
        <p:grpSpPr>
          <a:xfrm>
            <a:off x="8175474" y="4377990"/>
            <a:ext cx="3653915" cy="144697"/>
            <a:chOff x="380497" y="1888670"/>
            <a:chExt cx="3654867" cy="144735"/>
          </a:xfrm>
        </p:grpSpPr>
        <p:pic>
          <p:nvPicPr>
            <p:cNvPr id="46" name="Graphic 45">
              <a:extLst>
                <a:ext uri="{FF2B5EF4-FFF2-40B4-BE49-F238E27FC236}">
                  <a16:creationId xmlns:a16="http://schemas.microsoft.com/office/drawing/2014/main" id="{C9A78948-E9E4-F5DD-1D85-B14EB90612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47" name="Straight Connector 46">
              <a:extLst>
                <a:ext uri="{FF2B5EF4-FFF2-40B4-BE49-F238E27FC236}">
                  <a16:creationId xmlns:a16="http://schemas.microsoft.com/office/drawing/2014/main" id="{312A7060-8598-A52A-451B-3F7F51056A10}"/>
                </a:ext>
              </a:extLst>
            </p:cNvPr>
            <p:cNvCxnSpPr>
              <a:cxnSpLocks/>
            </p:cNvCxnSpPr>
            <p:nvPr/>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8" name="Group 47">
            <a:extLst>
              <a:ext uri="{FF2B5EF4-FFF2-40B4-BE49-F238E27FC236}">
                <a16:creationId xmlns:a16="http://schemas.microsoft.com/office/drawing/2014/main" id="{0253EC0E-D5EA-4650-672F-FC7564AB5B89}"/>
              </a:ext>
            </a:extLst>
          </p:cNvPr>
          <p:cNvGrpSpPr/>
          <p:nvPr/>
        </p:nvGrpSpPr>
        <p:grpSpPr>
          <a:xfrm>
            <a:off x="380398" y="4377990"/>
            <a:ext cx="3653915" cy="144697"/>
            <a:chOff x="380497" y="1888670"/>
            <a:chExt cx="3654867" cy="144735"/>
          </a:xfrm>
        </p:grpSpPr>
        <p:pic>
          <p:nvPicPr>
            <p:cNvPr id="49" name="Graphic 48">
              <a:extLst>
                <a:ext uri="{FF2B5EF4-FFF2-40B4-BE49-F238E27FC236}">
                  <a16:creationId xmlns:a16="http://schemas.microsoft.com/office/drawing/2014/main" id="{0CE8B712-8828-9514-2CCD-E4326C3DDE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50" name="Straight Connector 49">
              <a:extLst>
                <a:ext uri="{FF2B5EF4-FFF2-40B4-BE49-F238E27FC236}">
                  <a16:creationId xmlns:a16="http://schemas.microsoft.com/office/drawing/2014/main" id="{0EDF4FD5-6CE9-92F0-8B9F-B02ED76A9815}"/>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1" name="Group 50">
            <a:extLst>
              <a:ext uri="{FF2B5EF4-FFF2-40B4-BE49-F238E27FC236}">
                <a16:creationId xmlns:a16="http://schemas.microsoft.com/office/drawing/2014/main" id="{5C63AFB5-FABA-D987-5E66-F4490258E0D2}"/>
              </a:ext>
            </a:extLst>
          </p:cNvPr>
          <p:cNvGrpSpPr/>
          <p:nvPr/>
        </p:nvGrpSpPr>
        <p:grpSpPr>
          <a:xfrm>
            <a:off x="4278713" y="4377990"/>
            <a:ext cx="3653915" cy="144697"/>
            <a:chOff x="380497" y="1888670"/>
            <a:chExt cx="3654867" cy="144735"/>
          </a:xfrm>
        </p:grpSpPr>
        <p:pic>
          <p:nvPicPr>
            <p:cNvPr id="52" name="Graphic 51">
              <a:extLst>
                <a:ext uri="{FF2B5EF4-FFF2-40B4-BE49-F238E27FC236}">
                  <a16:creationId xmlns:a16="http://schemas.microsoft.com/office/drawing/2014/main" id="{6BB78AB5-CBA4-4D23-28C3-5F87C6AE87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53" name="Straight Connector 52">
              <a:extLst>
                <a:ext uri="{FF2B5EF4-FFF2-40B4-BE49-F238E27FC236}">
                  <a16:creationId xmlns:a16="http://schemas.microsoft.com/office/drawing/2014/main" id="{F0A2F00C-BD72-ABA0-564B-95FCC90065A1}"/>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4" name="Group 53">
            <a:extLst>
              <a:ext uri="{FF2B5EF4-FFF2-40B4-BE49-F238E27FC236}">
                <a16:creationId xmlns:a16="http://schemas.microsoft.com/office/drawing/2014/main" id="{9C2B5E1F-1CCB-1433-14A8-7178E2069F69}"/>
              </a:ext>
            </a:extLst>
          </p:cNvPr>
          <p:cNvGrpSpPr/>
          <p:nvPr/>
        </p:nvGrpSpPr>
        <p:grpSpPr>
          <a:xfrm>
            <a:off x="8175474" y="4377990"/>
            <a:ext cx="3653915" cy="144697"/>
            <a:chOff x="380497" y="1888670"/>
            <a:chExt cx="3654867" cy="144735"/>
          </a:xfrm>
        </p:grpSpPr>
        <p:pic>
          <p:nvPicPr>
            <p:cNvPr id="55" name="Graphic 54">
              <a:extLst>
                <a:ext uri="{FF2B5EF4-FFF2-40B4-BE49-F238E27FC236}">
                  <a16:creationId xmlns:a16="http://schemas.microsoft.com/office/drawing/2014/main" id="{028D63BE-691A-2E90-9670-B62AC45A8C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497" y="1888670"/>
              <a:ext cx="217103" cy="144735"/>
            </a:xfrm>
            <a:prstGeom prst="rect">
              <a:avLst/>
            </a:prstGeom>
          </p:spPr>
        </p:pic>
        <p:cxnSp>
          <p:nvCxnSpPr>
            <p:cNvPr id="56" name="Straight Connector 55">
              <a:extLst>
                <a:ext uri="{FF2B5EF4-FFF2-40B4-BE49-F238E27FC236}">
                  <a16:creationId xmlns:a16="http://schemas.microsoft.com/office/drawing/2014/main" id="{43733824-5215-17D2-167E-0C586803E4AA}"/>
                </a:ext>
              </a:extLst>
            </p:cNvPr>
            <p:cNvCxnSpPr>
              <a:cxnSpLocks/>
            </p:cNvCxnSpPr>
            <p:nvPr userDrawn="1"/>
          </p:nvCxnSpPr>
          <p:spPr>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66" name="Picture Placeholder 16">
            <a:extLst>
              <a:ext uri="{FF2B5EF4-FFF2-40B4-BE49-F238E27FC236}">
                <a16:creationId xmlns:a16="http://schemas.microsoft.com/office/drawing/2014/main" id="{0A172B54-3038-42B9-A2CD-AF43A66002DE}"/>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368903" y="1328300"/>
            <a:ext cx="457081" cy="457081"/>
          </a:xfrm>
          <a:prstGeom prst="rect">
            <a:avLst/>
          </a:prstGeom>
        </p:spPr>
      </p:pic>
      <p:pic>
        <p:nvPicPr>
          <p:cNvPr id="67" name="Picture Placeholder 14">
            <a:extLst>
              <a:ext uri="{FF2B5EF4-FFF2-40B4-BE49-F238E27FC236}">
                <a16:creationId xmlns:a16="http://schemas.microsoft.com/office/drawing/2014/main" id="{C6492777-8EEE-1876-E152-DE20C4BD5436}"/>
              </a:ext>
            </a:extLst>
          </p:cNvPr>
          <p:cNvPicPr>
            <a:picLocks noChangeAspect="1"/>
          </p:cNvPicPr>
          <p:nvPr/>
        </p:nvPicPr>
        <p:blipFill>
          <a:blip r:embed="rId8">
            <a:extLst>
              <a:ext uri="{96DAC541-7B7A-43D3-8B79-37D633B846F1}">
                <asvg:svgBlip xmlns:asvg="http://schemas.microsoft.com/office/drawing/2016/SVG/main" r:embed="rId9"/>
              </a:ext>
            </a:extLst>
          </a:blip>
          <a:srcRect/>
          <a:stretch>
            <a:fillRect/>
          </a:stretch>
        </p:blipFill>
        <p:spPr>
          <a:xfrm>
            <a:off x="4253791" y="1328300"/>
            <a:ext cx="457081" cy="457081"/>
          </a:xfrm>
          <a:prstGeom prst="rect">
            <a:avLst/>
          </a:prstGeom>
        </p:spPr>
      </p:pic>
      <p:pic>
        <p:nvPicPr>
          <p:cNvPr id="68" name="Picture Placeholder 12">
            <a:extLst>
              <a:ext uri="{FF2B5EF4-FFF2-40B4-BE49-F238E27FC236}">
                <a16:creationId xmlns:a16="http://schemas.microsoft.com/office/drawing/2014/main" id="{7A6A1019-0D8B-0D07-E417-5EF227AB07D3}"/>
              </a:ext>
            </a:extLst>
          </p:cNvPr>
          <p:cNvPicPr>
            <a:picLocks noChangeAspect="1"/>
          </p:cNvPicPr>
          <p:nvPr/>
        </p:nvPicPr>
        <p:blipFill>
          <a:blip r:embed="rId10">
            <a:extLst>
              <a:ext uri="{96DAC541-7B7A-43D3-8B79-37D633B846F1}">
                <asvg:svgBlip xmlns:asvg="http://schemas.microsoft.com/office/drawing/2016/SVG/main" r:embed="rId11"/>
              </a:ext>
            </a:extLst>
          </a:blip>
          <a:srcRect/>
          <a:stretch>
            <a:fillRect/>
          </a:stretch>
        </p:blipFill>
        <p:spPr>
          <a:xfrm>
            <a:off x="8172607" y="1328300"/>
            <a:ext cx="457081" cy="457081"/>
          </a:xfrm>
          <a:prstGeom prst="rect">
            <a:avLst/>
          </a:prstGeom>
        </p:spPr>
      </p:pic>
      <p:pic>
        <p:nvPicPr>
          <p:cNvPr id="69" name="Picture Placeholder 36">
            <a:extLst>
              <a:ext uri="{FF2B5EF4-FFF2-40B4-BE49-F238E27FC236}">
                <a16:creationId xmlns:a16="http://schemas.microsoft.com/office/drawing/2014/main" id="{A5357DE5-053F-4FE3-4683-03C9CCC4A736}"/>
              </a:ext>
            </a:extLst>
          </p:cNvPr>
          <p:cNvPicPr>
            <a:picLocks noChangeAspect="1"/>
          </p:cNvPicPr>
          <p:nvPr/>
        </p:nvPicPr>
        <p:blipFill>
          <a:blip r:embed="rId12">
            <a:extLst>
              <a:ext uri="{96DAC541-7B7A-43D3-8B79-37D633B846F1}">
                <asvg:svgBlip xmlns:asvg="http://schemas.microsoft.com/office/drawing/2016/SVG/main" r:embed="rId13"/>
              </a:ext>
            </a:extLst>
          </a:blip>
          <a:srcRect/>
          <a:stretch>
            <a:fillRect/>
          </a:stretch>
        </p:blipFill>
        <p:spPr>
          <a:xfrm>
            <a:off x="8151276" y="3809148"/>
            <a:ext cx="457081" cy="457081"/>
          </a:xfrm>
          <a:prstGeom prst="rect">
            <a:avLst/>
          </a:prstGeom>
        </p:spPr>
      </p:pic>
      <p:pic>
        <p:nvPicPr>
          <p:cNvPr id="70" name="Picture Placeholder 40">
            <a:extLst>
              <a:ext uri="{FF2B5EF4-FFF2-40B4-BE49-F238E27FC236}">
                <a16:creationId xmlns:a16="http://schemas.microsoft.com/office/drawing/2014/main" id="{6EEE753D-7A44-37AD-48F2-96B3FB231956}"/>
              </a:ext>
            </a:extLst>
          </p:cNvPr>
          <p:cNvPicPr>
            <a:picLocks noChangeAspect="1"/>
          </p:cNvPicPr>
          <p:nvPr/>
        </p:nvPicPr>
        <p:blipFill>
          <a:blip r:embed="rId14">
            <a:extLst>
              <a:ext uri="{96DAC541-7B7A-43D3-8B79-37D633B846F1}">
                <asvg:svgBlip xmlns:asvg="http://schemas.microsoft.com/office/drawing/2016/SVG/main" r:embed="rId15"/>
              </a:ext>
            </a:extLst>
          </a:blip>
          <a:srcRect/>
          <a:stretch>
            <a:fillRect/>
          </a:stretch>
        </p:blipFill>
        <p:spPr>
          <a:xfrm>
            <a:off x="4227998" y="3809148"/>
            <a:ext cx="457081" cy="457081"/>
          </a:xfrm>
          <a:prstGeom prst="rect">
            <a:avLst/>
          </a:prstGeom>
        </p:spPr>
      </p:pic>
      <p:pic>
        <p:nvPicPr>
          <p:cNvPr id="71" name="Picture Placeholder 44">
            <a:extLst>
              <a:ext uri="{FF2B5EF4-FFF2-40B4-BE49-F238E27FC236}">
                <a16:creationId xmlns:a16="http://schemas.microsoft.com/office/drawing/2014/main" id="{D293BAD0-B689-6099-983A-06054EDE8C4D}"/>
              </a:ext>
            </a:extLst>
          </p:cNvPr>
          <p:cNvPicPr>
            <a:picLocks noChangeAspect="1"/>
          </p:cNvPicPr>
          <p:nvPr/>
        </p:nvPicPr>
        <p:blipFill>
          <a:blip r:embed="rId16">
            <a:extLst>
              <a:ext uri="{96DAC541-7B7A-43D3-8B79-37D633B846F1}">
                <asvg:svgBlip xmlns:asvg="http://schemas.microsoft.com/office/drawing/2016/SVG/main" r:embed="rId17"/>
              </a:ext>
            </a:extLst>
          </a:blip>
          <a:srcRect/>
          <a:stretch>
            <a:fillRect/>
          </a:stretch>
        </p:blipFill>
        <p:spPr>
          <a:xfrm>
            <a:off x="368903" y="3809148"/>
            <a:ext cx="457081" cy="457081"/>
          </a:xfrm>
          <a:prstGeom prst="rect">
            <a:avLst/>
          </a:prstGeom>
        </p:spPr>
      </p:pic>
    </p:spTree>
    <p:custDataLst>
      <p:tags r:id="rId1"/>
    </p:custDataLst>
    <p:extLst>
      <p:ext uri="{BB962C8B-B14F-4D97-AF65-F5344CB8AC3E}">
        <p14:creationId xmlns:p14="http://schemas.microsoft.com/office/powerpoint/2010/main" val="4150322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901680-191E-EEEA-59DF-CFB649FBB15E}"/>
              </a:ext>
            </a:extLst>
          </p:cNvPr>
          <p:cNvSpPr>
            <a:spLocks noGrp="1"/>
          </p:cNvSpPr>
          <p:nvPr>
            <p:ph type="title"/>
          </p:nvPr>
        </p:nvSpPr>
        <p:spPr/>
        <p:txBody>
          <a:bodyPr/>
          <a:lstStyle/>
          <a:p>
            <a:r>
              <a:rPr lang="en-US" sz="3600"/>
              <a:t>Emotional Intelligence Defined</a:t>
            </a:r>
          </a:p>
        </p:txBody>
      </p:sp>
      <p:pic>
        <p:nvPicPr>
          <p:cNvPr id="24" name="Picture Placeholder 23" descr="A group of buttons with faces drawn on them&#10;&#10;AI-generated content may be incorrect.">
            <a:extLst>
              <a:ext uri="{FF2B5EF4-FFF2-40B4-BE49-F238E27FC236}">
                <a16:creationId xmlns:a16="http://schemas.microsoft.com/office/drawing/2014/main" id="{FDE04693-B5E8-C56D-A0A0-48599DD8AF80}"/>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t="9285" b="9285"/>
          <a:stretch/>
        </p:blipFill>
        <p:spPr>
          <a:xfrm>
            <a:off x="574947" y="1124744"/>
            <a:ext cx="11038930" cy="5037877"/>
          </a:xfrm>
        </p:spPr>
      </p:pic>
      <p:sp>
        <p:nvSpPr>
          <p:cNvPr id="2" name="Footer Placeholder 1">
            <a:extLst>
              <a:ext uri="{FF2B5EF4-FFF2-40B4-BE49-F238E27FC236}">
                <a16:creationId xmlns:a16="http://schemas.microsoft.com/office/drawing/2014/main" id="{F3D63CEB-7B62-59C3-D4EF-D24589DF637D}"/>
              </a:ext>
            </a:extLst>
          </p:cNvPr>
          <p:cNvSpPr>
            <a:spLocks noGrp="1"/>
          </p:cNvSpPr>
          <p:nvPr>
            <p:ph type="ftr" sz="quarter" idx="11"/>
          </p:nvPr>
        </p:nvSpPr>
        <p:spPr/>
        <p:txBody>
          <a:bodyPr/>
          <a:lstStyle/>
          <a:p>
            <a:pPr defTabSz="914126"/>
            <a:r>
              <a:rPr lang="en-US">
                <a:solidFill>
                  <a:srgbClr val="F7EFE2"/>
                </a:solidFill>
              </a:rPr>
              <a:t>© 2025 CoreLogic, Inc.</a:t>
            </a:r>
          </a:p>
        </p:txBody>
      </p:sp>
      <p:grpSp>
        <p:nvGrpSpPr>
          <p:cNvPr id="28" name="Group 27">
            <a:extLst>
              <a:ext uri="{FF2B5EF4-FFF2-40B4-BE49-F238E27FC236}">
                <a16:creationId xmlns:a16="http://schemas.microsoft.com/office/drawing/2014/main" id="{ABD3BD65-1894-F401-1F35-579FB4F961AB}"/>
              </a:ext>
            </a:extLst>
          </p:cNvPr>
          <p:cNvGrpSpPr/>
          <p:nvPr/>
        </p:nvGrpSpPr>
        <p:grpSpPr>
          <a:xfrm>
            <a:off x="1134068" y="1498484"/>
            <a:ext cx="9880171" cy="4383146"/>
            <a:chOff x="979977" y="1628800"/>
            <a:chExt cx="10225136" cy="4536183"/>
          </a:xfrm>
        </p:grpSpPr>
        <p:sp>
          <p:nvSpPr>
            <p:cNvPr id="26" name="Rectangle 25">
              <a:extLst>
                <a:ext uri="{FF2B5EF4-FFF2-40B4-BE49-F238E27FC236}">
                  <a16:creationId xmlns:a16="http://schemas.microsoft.com/office/drawing/2014/main" id="{6CBE56E8-7C0D-9FF8-CD6D-848DBADA557E}"/>
                </a:ext>
              </a:extLst>
            </p:cNvPr>
            <p:cNvSpPr/>
            <p:nvPr/>
          </p:nvSpPr>
          <p:spPr>
            <a:xfrm>
              <a:off x="979977" y="1628800"/>
              <a:ext cx="10225136" cy="4536183"/>
            </a:xfrm>
            <a:prstGeom prst="rect">
              <a:avLst/>
            </a:prstGeom>
            <a:solidFill>
              <a:srgbClr val="FFFFFF">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4"/>
                </a:solidFill>
              </a:endParaRPr>
            </a:p>
          </p:txBody>
        </p:sp>
        <p:sp>
          <p:nvSpPr>
            <p:cNvPr id="27" name="TextBox 26">
              <a:extLst>
                <a:ext uri="{FF2B5EF4-FFF2-40B4-BE49-F238E27FC236}">
                  <a16:creationId xmlns:a16="http://schemas.microsoft.com/office/drawing/2014/main" id="{9229F4E3-1739-636B-66D8-0630191B130D}"/>
                </a:ext>
              </a:extLst>
            </p:cNvPr>
            <p:cNvSpPr txBox="1"/>
            <p:nvPr/>
          </p:nvSpPr>
          <p:spPr>
            <a:xfrm>
              <a:off x="1756047" y="2286620"/>
              <a:ext cx="8672995" cy="3080445"/>
            </a:xfrm>
            <a:prstGeom prst="rect">
              <a:avLst/>
            </a:prstGeom>
            <a:noFill/>
          </p:spPr>
          <p:txBody>
            <a:bodyPr wrap="square" rtlCol="0">
              <a:spAutoFit/>
            </a:bodyPr>
            <a:lstStyle/>
            <a:p>
              <a:pPr>
                <a:lnSpc>
                  <a:spcPct val="150000"/>
                </a:lnSpc>
              </a:pPr>
              <a:r>
                <a:rPr lang="en-US" sz="3200"/>
                <a:t>The ability to </a:t>
              </a:r>
              <a:r>
                <a:rPr lang="en-US" sz="3200" b="1">
                  <a:solidFill>
                    <a:schemeClr val="accent2"/>
                  </a:solidFill>
                </a:rPr>
                <a:t>recognize and understand</a:t>
              </a:r>
              <a:r>
                <a:rPr lang="en-US" sz="3200">
                  <a:solidFill>
                    <a:schemeClr val="accent2"/>
                  </a:solidFill>
                </a:rPr>
                <a:t> </a:t>
              </a:r>
              <a:r>
                <a:rPr lang="en-US" sz="3200" b="1">
                  <a:solidFill>
                    <a:schemeClr val="accent2"/>
                  </a:solidFill>
                </a:rPr>
                <a:t>emotions</a:t>
              </a:r>
              <a:r>
                <a:rPr lang="en-US" sz="3200" b="1">
                  <a:solidFill>
                    <a:srgbClr val="FF6E80"/>
                  </a:solidFill>
                </a:rPr>
                <a:t> </a:t>
              </a:r>
              <a:r>
                <a:rPr lang="en-US" sz="3200"/>
                <a:t>in yourself and others, and your ability to use this awareness to</a:t>
              </a:r>
              <a:r>
                <a:rPr lang="en-US" sz="3200" b="1"/>
                <a:t> </a:t>
              </a:r>
              <a:r>
                <a:rPr lang="en-US" sz="3200" b="1">
                  <a:solidFill>
                    <a:schemeClr val="accent2"/>
                  </a:solidFill>
                </a:rPr>
                <a:t>manage your behavior </a:t>
              </a:r>
              <a:r>
                <a:rPr lang="en-US" sz="3200">
                  <a:solidFill>
                    <a:schemeClr val="tx2"/>
                  </a:solidFill>
                </a:rPr>
                <a:t>and</a:t>
              </a:r>
              <a:r>
                <a:rPr lang="en-US" sz="3200" b="1">
                  <a:solidFill>
                    <a:schemeClr val="accent2"/>
                  </a:solidFill>
                </a:rPr>
                <a:t> build relationships</a:t>
              </a:r>
              <a:r>
                <a:rPr lang="en-US" sz="3200" b="1"/>
                <a:t>.</a:t>
              </a:r>
              <a:r>
                <a:rPr lang="en-US" sz="3200"/>
                <a:t> </a:t>
              </a:r>
            </a:p>
          </p:txBody>
        </p:sp>
      </p:grpSp>
      <p:sp>
        <p:nvSpPr>
          <p:cNvPr id="5" name="TextBox 4">
            <a:extLst>
              <a:ext uri="{FF2B5EF4-FFF2-40B4-BE49-F238E27FC236}">
                <a16:creationId xmlns:a16="http://schemas.microsoft.com/office/drawing/2014/main" id="{69794D5D-F8A7-1570-EAA8-B4E9D787FFA7}"/>
              </a:ext>
            </a:extLst>
          </p:cNvPr>
          <p:cNvSpPr txBox="1"/>
          <p:nvPr/>
        </p:nvSpPr>
        <p:spPr>
          <a:xfrm>
            <a:off x="380398" y="6203941"/>
            <a:ext cx="6434094" cy="246221"/>
          </a:xfrm>
          <a:prstGeom prst="rect">
            <a:avLst/>
          </a:prstGeom>
          <a:noFill/>
        </p:spPr>
        <p:txBody>
          <a:bodyPr wrap="square">
            <a:spAutoFit/>
          </a:bodyPr>
          <a:lstStyle/>
          <a:p>
            <a:r>
              <a:rPr lang="en-US" sz="1000"/>
              <a:t>Source: Daniel Goleman – Emotional Intelligence: Why It Can Matter More Than IQ </a:t>
            </a:r>
          </a:p>
        </p:txBody>
      </p:sp>
      <p:sp>
        <p:nvSpPr>
          <p:cNvPr id="7" name="Slide Number Placeholder 2">
            <a:extLst>
              <a:ext uri="{FF2B5EF4-FFF2-40B4-BE49-F238E27FC236}">
                <a16:creationId xmlns:a16="http://schemas.microsoft.com/office/drawing/2014/main" id="{D600B4EB-2CBF-5458-3AA4-243E12E93B8E}"/>
              </a:ext>
            </a:extLst>
          </p:cNvPr>
          <p:cNvSpPr>
            <a:spLocks noGrp="1"/>
          </p:cNvSpPr>
          <p:nvPr>
            <p:ph type="sldNum" sz="quarter" idx="12"/>
          </p:nvPr>
        </p:nvSpPr>
        <p:spPr>
          <a:xfrm>
            <a:off x="11539234" y="6485669"/>
            <a:ext cx="282289" cy="227696"/>
          </a:xfrm>
        </p:spPr>
        <p:txBody>
          <a:bodyPr/>
          <a:lstStyle/>
          <a:p>
            <a:pPr defTabSz="914126"/>
            <a:fld id="{CEECFCA9-F77F-4627-B4FF-32A2978341AA}" type="slidenum">
              <a:rPr lang="en-US">
                <a:solidFill>
                  <a:srgbClr val="1E1405"/>
                </a:solidFill>
              </a:rPr>
              <a:pPr defTabSz="914126"/>
              <a:t>7</a:t>
            </a:fld>
            <a:endParaRPr lang="en-US">
              <a:solidFill>
                <a:srgbClr val="1E1405"/>
              </a:solidFill>
            </a:endParaRPr>
          </a:p>
        </p:txBody>
      </p:sp>
    </p:spTree>
    <p:custDataLst>
      <p:tags r:id="rId1"/>
    </p:custDataLst>
    <p:extLst>
      <p:ext uri="{BB962C8B-B14F-4D97-AF65-F5344CB8AC3E}">
        <p14:creationId xmlns:p14="http://schemas.microsoft.com/office/powerpoint/2010/main" val="794772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CF335-4B31-6D45-3813-635128C22C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C85CD0-4F4C-D64E-4C05-FA6FA77CCE4C}"/>
              </a:ext>
            </a:extLst>
          </p:cNvPr>
          <p:cNvSpPr>
            <a:spLocks noGrp="1"/>
          </p:cNvSpPr>
          <p:nvPr>
            <p:ph type="title"/>
          </p:nvPr>
        </p:nvSpPr>
        <p:spPr/>
        <p:txBody>
          <a:bodyPr/>
          <a:lstStyle/>
          <a:p>
            <a:r>
              <a:rPr lang="en-US" sz="3600"/>
              <a:t>Emotional Intelligence Competencies</a:t>
            </a:r>
          </a:p>
        </p:txBody>
      </p:sp>
      <p:sp>
        <p:nvSpPr>
          <p:cNvPr id="2" name="Footer Placeholder 1">
            <a:extLst>
              <a:ext uri="{FF2B5EF4-FFF2-40B4-BE49-F238E27FC236}">
                <a16:creationId xmlns:a16="http://schemas.microsoft.com/office/drawing/2014/main" id="{E12BDAC1-53AA-6D7A-4165-1389E54749AA}"/>
              </a:ext>
            </a:extLst>
          </p:cNvPr>
          <p:cNvSpPr>
            <a:spLocks noGrp="1"/>
          </p:cNvSpPr>
          <p:nvPr>
            <p:ph type="ftr" sz="quarter" idx="11"/>
          </p:nvPr>
        </p:nvSpPr>
        <p:spPr/>
        <p:txBody>
          <a:bodyPr/>
          <a:lstStyle/>
          <a:p>
            <a:pPr defTabSz="914126"/>
            <a:r>
              <a:rPr lang="en-US">
                <a:solidFill>
                  <a:srgbClr val="F7EFE2"/>
                </a:solidFill>
              </a:rPr>
              <a:t>© 2025 CoreLogic, Inc.</a:t>
            </a:r>
          </a:p>
        </p:txBody>
      </p:sp>
      <p:sp>
        <p:nvSpPr>
          <p:cNvPr id="5" name="TextBox 4">
            <a:extLst>
              <a:ext uri="{FF2B5EF4-FFF2-40B4-BE49-F238E27FC236}">
                <a16:creationId xmlns:a16="http://schemas.microsoft.com/office/drawing/2014/main" id="{7593BFB3-5CC6-396B-45CB-D5435D96F185}"/>
              </a:ext>
            </a:extLst>
          </p:cNvPr>
          <p:cNvSpPr txBox="1"/>
          <p:nvPr/>
        </p:nvSpPr>
        <p:spPr>
          <a:xfrm>
            <a:off x="380398" y="6165304"/>
            <a:ext cx="11424298" cy="246221"/>
          </a:xfrm>
          <a:prstGeom prst="rect">
            <a:avLst/>
          </a:prstGeom>
          <a:noFill/>
        </p:spPr>
        <p:txBody>
          <a:bodyPr wrap="square">
            <a:spAutoFit/>
          </a:bodyPr>
          <a:lstStyle/>
          <a:p>
            <a:r>
              <a:rPr lang="en-US" sz="1000"/>
              <a:t>Sources: Daniel Goleman – Emotional Intelligence: Why It Can Matter More Than IQ and Emotional Intelligence 2.0, Bradberry &amp; Greaves</a:t>
            </a:r>
          </a:p>
        </p:txBody>
      </p:sp>
      <p:sp>
        <p:nvSpPr>
          <p:cNvPr id="44" name="Rectangle 43">
            <a:extLst>
              <a:ext uri="{FF2B5EF4-FFF2-40B4-BE49-F238E27FC236}">
                <a16:creationId xmlns:a16="http://schemas.microsoft.com/office/drawing/2014/main" id="{E642AAFF-368A-A6CC-3E6E-4FBDF237D261}"/>
              </a:ext>
            </a:extLst>
          </p:cNvPr>
          <p:cNvSpPr/>
          <p:nvPr/>
        </p:nvSpPr>
        <p:spPr>
          <a:xfrm>
            <a:off x="589532" y="1255061"/>
            <a:ext cx="5504880" cy="2340864"/>
          </a:xfrm>
          <a:prstGeom prst="rect">
            <a:avLst/>
          </a:prstGeom>
          <a:solidFill>
            <a:srgbClr val="FF7D7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0E0"/>
              </a:solidFill>
              <a:effectLst/>
              <a:uLnTx/>
              <a:uFillTx/>
              <a:latin typeface="Segoe UI"/>
              <a:ea typeface="+mn-ea"/>
              <a:cs typeface="+mn-cs"/>
            </a:endParaRPr>
          </a:p>
        </p:txBody>
      </p:sp>
      <p:sp>
        <p:nvSpPr>
          <p:cNvPr id="45" name="TextBox 44">
            <a:extLst>
              <a:ext uri="{FF2B5EF4-FFF2-40B4-BE49-F238E27FC236}">
                <a16:creationId xmlns:a16="http://schemas.microsoft.com/office/drawing/2014/main" id="{C478C3EF-EA0C-0EA7-B04B-16C9B1AD639E}"/>
              </a:ext>
            </a:extLst>
          </p:cNvPr>
          <p:cNvSpPr txBox="1"/>
          <p:nvPr/>
        </p:nvSpPr>
        <p:spPr>
          <a:xfrm rot="18645172">
            <a:off x="4117963" y="1714974"/>
            <a:ext cx="3933720" cy="3851690"/>
          </a:xfrm>
          <a:prstGeom prst="rect">
            <a:avLst/>
          </a:prstGeom>
          <a:noFill/>
        </p:spPr>
        <p:txBody>
          <a:bodyPr wrap="square" rtlCol="0" anchor="ctr">
            <a:prstTxWarp prst="textArchUp">
              <a:avLst>
                <a:gd name="adj" fmla="val 7513350"/>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a:ln>
                  <a:noFill/>
                </a:ln>
                <a:solidFill>
                  <a:srgbClr val="FF7D7F"/>
                </a:solidFill>
                <a:effectLst/>
                <a:uLnTx/>
                <a:uFillTx/>
              </a:rPr>
              <a:t>SELF-AWARENESS</a:t>
            </a:r>
          </a:p>
        </p:txBody>
      </p:sp>
      <p:sp>
        <p:nvSpPr>
          <p:cNvPr id="47" name="Freeform 5">
            <a:extLst>
              <a:ext uri="{FF2B5EF4-FFF2-40B4-BE49-F238E27FC236}">
                <a16:creationId xmlns:a16="http://schemas.microsoft.com/office/drawing/2014/main" id="{BE58FC92-019D-5BB5-CA0A-FD27CBBD6EAF}"/>
              </a:ext>
            </a:extLst>
          </p:cNvPr>
          <p:cNvSpPr>
            <a:spLocks/>
          </p:cNvSpPr>
          <p:nvPr/>
        </p:nvSpPr>
        <p:spPr bwMode="auto">
          <a:xfrm>
            <a:off x="6217246" y="1998046"/>
            <a:ext cx="1592263" cy="1593850"/>
          </a:xfrm>
          <a:custGeom>
            <a:avLst/>
            <a:gdLst>
              <a:gd name="T0" fmla="*/ 176 w 674"/>
              <a:gd name="T1" fmla="*/ 675 h 675"/>
              <a:gd name="T2" fmla="*/ 674 w 674"/>
              <a:gd name="T3" fmla="*/ 675 h 675"/>
              <a:gd name="T4" fmla="*/ 0 w 674"/>
              <a:gd name="T5" fmla="*/ 0 h 675"/>
              <a:gd name="T6" fmla="*/ 0 w 674"/>
              <a:gd name="T7" fmla="*/ 499 h 675"/>
              <a:gd name="T8" fmla="*/ 176 w 674"/>
              <a:gd name="T9" fmla="*/ 675 h 675"/>
            </a:gdLst>
            <a:ahLst/>
            <a:cxnLst>
              <a:cxn ang="0">
                <a:pos x="T0" y="T1"/>
              </a:cxn>
              <a:cxn ang="0">
                <a:pos x="T2" y="T3"/>
              </a:cxn>
              <a:cxn ang="0">
                <a:pos x="T4" y="T5"/>
              </a:cxn>
              <a:cxn ang="0">
                <a:pos x="T6" y="T7"/>
              </a:cxn>
              <a:cxn ang="0">
                <a:pos x="T8" y="T9"/>
              </a:cxn>
            </a:cxnLst>
            <a:rect l="0" t="0" r="r" b="b"/>
            <a:pathLst>
              <a:path w="674" h="675">
                <a:moveTo>
                  <a:pt x="176" y="675"/>
                </a:moveTo>
                <a:cubicBezTo>
                  <a:pt x="674" y="675"/>
                  <a:pt x="674" y="675"/>
                  <a:pt x="674" y="675"/>
                </a:cubicBezTo>
                <a:cubicBezTo>
                  <a:pt x="662" y="308"/>
                  <a:pt x="367" y="13"/>
                  <a:pt x="0" y="0"/>
                </a:cubicBezTo>
                <a:cubicBezTo>
                  <a:pt x="0" y="499"/>
                  <a:pt x="0" y="499"/>
                  <a:pt x="0" y="499"/>
                </a:cubicBezTo>
                <a:cubicBezTo>
                  <a:pt x="92" y="510"/>
                  <a:pt x="164" y="583"/>
                  <a:pt x="176" y="675"/>
                </a:cubicBezTo>
                <a:close/>
              </a:path>
            </a:pathLst>
          </a:custGeom>
          <a:solidFill>
            <a:srgbClr val="FF966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48" name="Freeform 6">
            <a:extLst>
              <a:ext uri="{FF2B5EF4-FFF2-40B4-BE49-F238E27FC236}">
                <a16:creationId xmlns:a16="http://schemas.microsoft.com/office/drawing/2014/main" id="{5162C117-EF8E-989D-41A4-0FB3824A8AB5}"/>
              </a:ext>
            </a:extLst>
          </p:cNvPr>
          <p:cNvSpPr>
            <a:spLocks/>
          </p:cNvSpPr>
          <p:nvPr/>
        </p:nvSpPr>
        <p:spPr bwMode="auto">
          <a:xfrm>
            <a:off x="4504333" y="3710959"/>
            <a:ext cx="1593850" cy="1593850"/>
          </a:xfrm>
          <a:custGeom>
            <a:avLst/>
            <a:gdLst>
              <a:gd name="T0" fmla="*/ 499 w 675"/>
              <a:gd name="T1" fmla="*/ 0 h 675"/>
              <a:gd name="T2" fmla="*/ 0 w 675"/>
              <a:gd name="T3" fmla="*/ 0 h 675"/>
              <a:gd name="T4" fmla="*/ 675 w 675"/>
              <a:gd name="T5" fmla="*/ 675 h 675"/>
              <a:gd name="T6" fmla="*/ 675 w 675"/>
              <a:gd name="T7" fmla="*/ 176 h 675"/>
              <a:gd name="T8" fmla="*/ 499 w 675"/>
              <a:gd name="T9" fmla="*/ 0 h 675"/>
            </a:gdLst>
            <a:ahLst/>
            <a:cxnLst>
              <a:cxn ang="0">
                <a:pos x="T0" y="T1"/>
              </a:cxn>
              <a:cxn ang="0">
                <a:pos x="T2" y="T3"/>
              </a:cxn>
              <a:cxn ang="0">
                <a:pos x="T4" y="T5"/>
              </a:cxn>
              <a:cxn ang="0">
                <a:pos x="T6" y="T7"/>
              </a:cxn>
              <a:cxn ang="0">
                <a:pos x="T8" y="T9"/>
              </a:cxn>
            </a:cxnLst>
            <a:rect l="0" t="0" r="r" b="b"/>
            <a:pathLst>
              <a:path w="675" h="675">
                <a:moveTo>
                  <a:pt x="499" y="0"/>
                </a:moveTo>
                <a:cubicBezTo>
                  <a:pt x="0" y="0"/>
                  <a:pt x="0" y="0"/>
                  <a:pt x="0" y="0"/>
                </a:cubicBezTo>
                <a:cubicBezTo>
                  <a:pt x="13" y="367"/>
                  <a:pt x="308" y="662"/>
                  <a:pt x="675" y="675"/>
                </a:cubicBezTo>
                <a:cubicBezTo>
                  <a:pt x="675" y="176"/>
                  <a:pt x="675" y="176"/>
                  <a:pt x="675" y="176"/>
                </a:cubicBezTo>
                <a:cubicBezTo>
                  <a:pt x="583" y="165"/>
                  <a:pt x="510" y="92"/>
                  <a:pt x="499" y="0"/>
                </a:cubicBezTo>
                <a:close/>
              </a:path>
            </a:pathLst>
          </a:custGeom>
          <a:solidFill>
            <a:srgbClr val="E851D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49" name="Freeform 7">
            <a:extLst>
              <a:ext uri="{FF2B5EF4-FFF2-40B4-BE49-F238E27FC236}">
                <a16:creationId xmlns:a16="http://schemas.microsoft.com/office/drawing/2014/main" id="{EB70BCE8-E87F-BE34-06E0-0F90517BF47A}"/>
              </a:ext>
            </a:extLst>
          </p:cNvPr>
          <p:cNvSpPr>
            <a:spLocks/>
          </p:cNvSpPr>
          <p:nvPr/>
        </p:nvSpPr>
        <p:spPr bwMode="auto">
          <a:xfrm>
            <a:off x="4504333" y="1998046"/>
            <a:ext cx="1593850" cy="1593850"/>
          </a:xfrm>
          <a:custGeom>
            <a:avLst/>
            <a:gdLst>
              <a:gd name="T0" fmla="*/ 675 w 675"/>
              <a:gd name="T1" fmla="*/ 499 h 675"/>
              <a:gd name="T2" fmla="*/ 675 w 675"/>
              <a:gd name="T3" fmla="*/ 0 h 675"/>
              <a:gd name="T4" fmla="*/ 0 w 675"/>
              <a:gd name="T5" fmla="*/ 675 h 675"/>
              <a:gd name="T6" fmla="*/ 499 w 675"/>
              <a:gd name="T7" fmla="*/ 675 h 675"/>
              <a:gd name="T8" fmla="*/ 675 w 675"/>
              <a:gd name="T9" fmla="*/ 499 h 675"/>
            </a:gdLst>
            <a:ahLst/>
            <a:cxnLst>
              <a:cxn ang="0">
                <a:pos x="T0" y="T1"/>
              </a:cxn>
              <a:cxn ang="0">
                <a:pos x="T2" y="T3"/>
              </a:cxn>
              <a:cxn ang="0">
                <a:pos x="T4" y="T5"/>
              </a:cxn>
              <a:cxn ang="0">
                <a:pos x="T6" y="T7"/>
              </a:cxn>
              <a:cxn ang="0">
                <a:pos x="T8" y="T9"/>
              </a:cxn>
            </a:cxnLst>
            <a:rect l="0" t="0" r="r" b="b"/>
            <a:pathLst>
              <a:path w="675" h="675">
                <a:moveTo>
                  <a:pt x="675" y="499"/>
                </a:moveTo>
                <a:cubicBezTo>
                  <a:pt x="675" y="0"/>
                  <a:pt x="675" y="0"/>
                  <a:pt x="675" y="0"/>
                </a:cubicBezTo>
                <a:cubicBezTo>
                  <a:pt x="308" y="13"/>
                  <a:pt x="13" y="308"/>
                  <a:pt x="0" y="675"/>
                </a:cubicBezTo>
                <a:cubicBezTo>
                  <a:pt x="499" y="675"/>
                  <a:pt x="499" y="675"/>
                  <a:pt x="499" y="675"/>
                </a:cubicBezTo>
                <a:cubicBezTo>
                  <a:pt x="510" y="583"/>
                  <a:pt x="583" y="510"/>
                  <a:pt x="675" y="499"/>
                </a:cubicBezTo>
                <a:close/>
              </a:path>
            </a:pathLst>
          </a:custGeom>
          <a:solidFill>
            <a:srgbClr val="FF7D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0" name="Freeform 8">
            <a:extLst>
              <a:ext uri="{FF2B5EF4-FFF2-40B4-BE49-F238E27FC236}">
                <a16:creationId xmlns:a16="http://schemas.microsoft.com/office/drawing/2014/main" id="{88AB839E-8247-8AF6-D5EE-68308AF89FB4}"/>
              </a:ext>
            </a:extLst>
          </p:cNvPr>
          <p:cNvSpPr>
            <a:spLocks/>
          </p:cNvSpPr>
          <p:nvPr/>
        </p:nvSpPr>
        <p:spPr bwMode="auto">
          <a:xfrm>
            <a:off x="6217246" y="3710959"/>
            <a:ext cx="1592263" cy="1593850"/>
          </a:xfrm>
          <a:custGeom>
            <a:avLst/>
            <a:gdLst>
              <a:gd name="T0" fmla="*/ 0 w 674"/>
              <a:gd name="T1" fmla="*/ 176 h 675"/>
              <a:gd name="T2" fmla="*/ 0 w 674"/>
              <a:gd name="T3" fmla="*/ 675 h 675"/>
              <a:gd name="T4" fmla="*/ 674 w 674"/>
              <a:gd name="T5" fmla="*/ 0 h 675"/>
              <a:gd name="T6" fmla="*/ 176 w 674"/>
              <a:gd name="T7" fmla="*/ 0 h 675"/>
              <a:gd name="T8" fmla="*/ 0 w 674"/>
              <a:gd name="T9" fmla="*/ 176 h 675"/>
            </a:gdLst>
            <a:ahLst/>
            <a:cxnLst>
              <a:cxn ang="0">
                <a:pos x="T0" y="T1"/>
              </a:cxn>
              <a:cxn ang="0">
                <a:pos x="T2" y="T3"/>
              </a:cxn>
              <a:cxn ang="0">
                <a:pos x="T4" y="T5"/>
              </a:cxn>
              <a:cxn ang="0">
                <a:pos x="T6" y="T7"/>
              </a:cxn>
              <a:cxn ang="0">
                <a:pos x="T8" y="T9"/>
              </a:cxn>
            </a:cxnLst>
            <a:rect l="0" t="0" r="r" b="b"/>
            <a:pathLst>
              <a:path w="674" h="675">
                <a:moveTo>
                  <a:pt x="0" y="176"/>
                </a:moveTo>
                <a:cubicBezTo>
                  <a:pt x="0" y="675"/>
                  <a:pt x="0" y="675"/>
                  <a:pt x="0" y="675"/>
                </a:cubicBezTo>
                <a:cubicBezTo>
                  <a:pt x="367" y="662"/>
                  <a:pt x="662" y="367"/>
                  <a:pt x="674" y="0"/>
                </a:cubicBezTo>
                <a:cubicBezTo>
                  <a:pt x="176" y="0"/>
                  <a:pt x="176" y="0"/>
                  <a:pt x="176" y="0"/>
                </a:cubicBezTo>
                <a:cubicBezTo>
                  <a:pt x="164" y="92"/>
                  <a:pt x="92" y="165"/>
                  <a:pt x="0" y="176"/>
                </a:cubicBezTo>
                <a:close/>
              </a:path>
            </a:pathLst>
          </a:custGeom>
          <a:solidFill>
            <a:srgbClr val="B424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51" name="Oval 50">
            <a:extLst>
              <a:ext uri="{FF2B5EF4-FFF2-40B4-BE49-F238E27FC236}">
                <a16:creationId xmlns:a16="http://schemas.microsoft.com/office/drawing/2014/main" id="{DCF92A64-8186-F691-C1D8-59DEDBEAB142}"/>
              </a:ext>
            </a:extLst>
          </p:cNvPr>
          <p:cNvSpPr>
            <a:spLocks noChangeArrowheads="1"/>
          </p:cNvSpPr>
          <p:nvPr/>
        </p:nvSpPr>
        <p:spPr bwMode="auto">
          <a:xfrm>
            <a:off x="5298084" y="2791796"/>
            <a:ext cx="1719263" cy="1719263"/>
          </a:xfrm>
          <a:prstGeom prst="ellipse">
            <a:avLst/>
          </a:prstGeom>
          <a:solidFill>
            <a:srgbClr val="FAF0E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nvGrpSpPr>
          <p:cNvPr id="58" name="Group 57">
            <a:extLst>
              <a:ext uri="{FF2B5EF4-FFF2-40B4-BE49-F238E27FC236}">
                <a16:creationId xmlns:a16="http://schemas.microsoft.com/office/drawing/2014/main" id="{BEE0BEA0-3ED0-740C-CA19-ED44BA792167}"/>
              </a:ext>
            </a:extLst>
          </p:cNvPr>
          <p:cNvGrpSpPr/>
          <p:nvPr/>
        </p:nvGrpSpPr>
        <p:grpSpPr>
          <a:xfrm>
            <a:off x="5062540" y="2602747"/>
            <a:ext cx="439020" cy="473324"/>
            <a:chOff x="11763375" y="241300"/>
            <a:chExt cx="3514724" cy="3789363"/>
          </a:xfrm>
          <a:solidFill>
            <a:srgbClr val="FAF0E0"/>
          </a:solidFill>
        </p:grpSpPr>
        <p:sp>
          <p:nvSpPr>
            <p:cNvPr id="59" name="Freeform 42">
              <a:extLst>
                <a:ext uri="{FF2B5EF4-FFF2-40B4-BE49-F238E27FC236}">
                  <a16:creationId xmlns:a16="http://schemas.microsoft.com/office/drawing/2014/main" id="{A9D4DC57-17EB-BBDB-D448-FB642EC015C8}"/>
                </a:ext>
              </a:extLst>
            </p:cNvPr>
            <p:cNvSpPr>
              <a:spLocks noEditPoints="1"/>
            </p:cNvSpPr>
            <p:nvPr/>
          </p:nvSpPr>
          <p:spPr bwMode="auto">
            <a:xfrm>
              <a:off x="11763375" y="241300"/>
              <a:ext cx="3514724" cy="3789363"/>
            </a:xfrm>
            <a:custGeom>
              <a:avLst/>
              <a:gdLst>
                <a:gd name="T0" fmla="*/ 2139 w 2228"/>
                <a:gd name="T1" fmla="*/ 1080 h 2402"/>
                <a:gd name="T2" fmla="*/ 972 w 2228"/>
                <a:gd name="T3" fmla="*/ 490 h 2402"/>
                <a:gd name="T4" fmla="*/ 627 w 2228"/>
                <a:gd name="T5" fmla="*/ 106 h 2402"/>
                <a:gd name="T6" fmla="*/ 108 w 2228"/>
                <a:gd name="T7" fmla="*/ 629 h 2402"/>
                <a:gd name="T8" fmla="*/ 633 w 2228"/>
                <a:gd name="T9" fmla="*/ 1580 h 2402"/>
                <a:gd name="T10" fmla="*/ 755 w 2228"/>
                <a:gd name="T11" fmla="*/ 2402 h 2402"/>
                <a:gd name="T12" fmla="*/ 1666 w 2228"/>
                <a:gd name="T13" fmla="*/ 2226 h 2402"/>
                <a:gd name="T14" fmla="*/ 1868 w 2228"/>
                <a:gd name="T15" fmla="*/ 2198 h 2402"/>
                <a:gd name="T16" fmla="*/ 2033 w 2228"/>
                <a:gd name="T17" fmla="*/ 1995 h 2402"/>
                <a:gd name="T18" fmla="*/ 2084 w 2228"/>
                <a:gd name="T19" fmla="*/ 1851 h 2402"/>
                <a:gd name="T20" fmla="*/ 2175 w 2228"/>
                <a:gd name="T21" fmla="*/ 1687 h 2402"/>
                <a:gd name="T22" fmla="*/ 173 w 2228"/>
                <a:gd name="T23" fmla="*/ 564 h 2402"/>
                <a:gd name="T24" fmla="*/ 566 w 2228"/>
                <a:gd name="T25" fmla="*/ 176 h 2402"/>
                <a:gd name="T26" fmla="*/ 275 w 2228"/>
                <a:gd name="T27" fmla="*/ 629 h 2402"/>
                <a:gd name="T28" fmla="*/ 1978 w 2228"/>
                <a:gd name="T29" fmla="*/ 1857 h 2402"/>
                <a:gd name="T30" fmla="*/ 1946 w 2228"/>
                <a:gd name="T31" fmla="*/ 2022 h 2402"/>
                <a:gd name="T32" fmla="*/ 1800 w 2228"/>
                <a:gd name="T33" fmla="*/ 2102 h 2402"/>
                <a:gd name="T34" fmla="*/ 818 w 2228"/>
                <a:gd name="T35" fmla="*/ 2309 h 2402"/>
                <a:gd name="T36" fmla="*/ 858 w 2228"/>
                <a:gd name="T37" fmla="*/ 1113 h 2402"/>
                <a:gd name="T38" fmla="*/ 981 w 2228"/>
                <a:gd name="T39" fmla="*/ 1312 h 2402"/>
                <a:gd name="T40" fmla="*/ 1043 w 2228"/>
                <a:gd name="T41" fmla="*/ 1583 h 2402"/>
                <a:gd name="T42" fmla="*/ 1222 w 2228"/>
                <a:gd name="T43" fmla="*/ 1553 h 2402"/>
                <a:gd name="T44" fmla="*/ 1451 w 2228"/>
                <a:gd name="T45" fmla="*/ 1637 h 2402"/>
                <a:gd name="T46" fmla="*/ 1604 w 2228"/>
                <a:gd name="T47" fmla="*/ 1597 h 2402"/>
                <a:gd name="T48" fmla="*/ 1677 w 2228"/>
                <a:gd name="T49" fmla="*/ 1364 h 2402"/>
                <a:gd name="T50" fmla="*/ 1825 w 2228"/>
                <a:gd name="T51" fmla="*/ 1129 h 2402"/>
                <a:gd name="T52" fmla="*/ 1732 w 2228"/>
                <a:gd name="T53" fmla="*/ 959 h 2402"/>
                <a:gd name="T54" fmla="*/ 1575 w 2228"/>
                <a:gd name="T55" fmla="*/ 802 h 2402"/>
                <a:gd name="T56" fmla="*/ 1405 w 2228"/>
                <a:gd name="T57" fmla="*/ 708 h 2402"/>
                <a:gd name="T58" fmla="*/ 1038 w 2228"/>
                <a:gd name="T59" fmla="*/ 564 h 2402"/>
                <a:gd name="T60" fmla="*/ 2047 w 2228"/>
                <a:gd name="T61" fmla="*/ 1081 h 2402"/>
                <a:gd name="T62" fmla="*/ 2045 w 2228"/>
                <a:gd name="T63" fmla="*/ 1453 h 2402"/>
                <a:gd name="T64" fmla="*/ 2020 w 2228"/>
                <a:gd name="T65" fmla="*/ 1668 h 2402"/>
                <a:gd name="T66" fmla="*/ 435 w 2228"/>
                <a:gd name="T67" fmla="*/ 731 h 2402"/>
                <a:gd name="T68" fmla="*/ 685 w 2228"/>
                <a:gd name="T69" fmla="*/ 689 h 2402"/>
                <a:gd name="T70" fmla="*/ 1034 w 2228"/>
                <a:gd name="T71" fmla="*/ 1227 h 2402"/>
                <a:gd name="T72" fmla="*/ 1340 w 2228"/>
                <a:gd name="T73" fmla="*/ 1298 h 2402"/>
                <a:gd name="T74" fmla="*/ 1340 w 2228"/>
                <a:gd name="T75" fmla="*/ 1090 h 2402"/>
                <a:gd name="T76" fmla="*/ 1479 w 2228"/>
                <a:gd name="T77" fmla="*/ 1056 h 2402"/>
                <a:gd name="T78" fmla="*/ 1363 w 2228"/>
                <a:gd name="T79" fmla="*/ 801 h 2402"/>
                <a:gd name="T80" fmla="*/ 1516 w 2228"/>
                <a:gd name="T81" fmla="*/ 959 h 2402"/>
                <a:gd name="T82" fmla="*/ 1586 w 2228"/>
                <a:gd name="T83" fmla="*/ 989 h 2402"/>
                <a:gd name="T84" fmla="*/ 1733 w 2228"/>
                <a:gd name="T85" fmla="*/ 1172 h 2402"/>
                <a:gd name="T86" fmla="*/ 1582 w 2228"/>
                <a:gd name="T87" fmla="*/ 1346 h 2402"/>
                <a:gd name="T88" fmla="*/ 1545 w 2228"/>
                <a:gd name="T89" fmla="*/ 1440 h 2402"/>
                <a:gd name="T90" fmla="*/ 1369 w 2228"/>
                <a:gd name="T91" fmla="*/ 1513 h 2402"/>
                <a:gd name="T92" fmla="*/ 1275 w 2228"/>
                <a:gd name="T93" fmla="*/ 1473 h 2402"/>
                <a:gd name="T94" fmla="*/ 1078 w 2228"/>
                <a:gd name="T95" fmla="*/ 1488 h 2402"/>
                <a:gd name="T96" fmla="*/ 1062 w 2228"/>
                <a:gd name="T97" fmla="*/ 1259 h 2402"/>
                <a:gd name="T98" fmla="*/ 1479 w 2228"/>
                <a:gd name="T99" fmla="*/ 1333 h 2402"/>
                <a:gd name="T100" fmla="*/ 1062 w 2228"/>
                <a:gd name="T101" fmla="*/ 1130 h 2402"/>
                <a:gd name="T102" fmla="*/ 1078 w 2228"/>
                <a:gd name="T103" fmla="*/ 901 h 2402"/>
                <a:gd name="T104" fmla="*/ 1240 w 2228"/>
                <a:gd name="T105" fmla="*/ 927 h 2402"/>
                <a:gd name="T106" fmla="*/ 1105 w 2228"/>
                <a:gd name="T107" fmla="*/ 802 h 2402"/>
                <a:gd name="T108" fmla="*/ 948 w 2228"/>
                <a:gd name="T109" fmla="*/ 959 h 2402"/>
                <a:gd name="T110" fmla="*/ 660 w 2228"/>
                <a:gd name="T111" fmla="*/ 876 h 2402"/>
                <a:gd name="T112" fmla="*/ 1170 w 2228"/>
                <a:gd name="T113" fmla="*/ 856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8" h="2402">
                  <a:moveTo>
                    <a:pt x="2121" y="1401"/>
                  </a:moveTo>
                  <a:cubicBezTo>
                    <a:pt x="2112" y="1385"/>
                    <a:pt x="2103" y="1370"/>
                    <a:pt x="2096" y="1357"/>
                  </a:cubicBezTo>
                  <a:cubicBezTo>
                    <a:pt x="2082" y="1331"/>
                    <a:pt x="2082" y="1302"/>
                    <a:pt x="2097" y="1269"/>
                  </a:cubicBezTo>
                  <a:cubicBezTo>
                    <a:pt x="2126" y="1205"/>
                    <a:pt x="2140" y="1141"/>
                    <a:pt x="2139" y="1080"/>
                  </a:cubicBezTo>
                  <a:cubicBezTo>
                    <a:pt x="2136" y="961"/>
                    <a:pt x="2100" y="787"/>
                    <a:pt x="1940" y="633"/>
                  </a:cubicBezTo>
                  <a:cubicBezTo>
                    <a:pt x="1809" y="508"/>
                    <a:pt x="1627" y="432"/>
                    <a:pt x="1427" y="421"/>
                  </a:cubicBezTo>
                  <a:cubicBezTo>
                    <a:pt x="1404" y="419"/>
                    <a:pt x="1379" y="418"/>
                    <a:pt x="1356" y="418"/>
                  </a:cubicBezTo>
                  <a:cubicBezTo>
                    <a:pt x="1216" y="418"/>
                    <a:pt x="1087" y="443"/>
                    <a:pt x="972" y="490"/>
                  </a:cubicBezTo>
                  <a:cubicBezTo>
                    <a:pt x="655" y="136"/>
                    <a:pt x="655" y="136"/>
                    <a:pt x="655" y="136"/>
                  </a:cubicBezTo>
                  <a:cubicBezTo>
                    <a:pt x="648" y="128"/>
                    <a:pt x="640" y="120"/>
                    <a:pt x="632" y="111"/>
                  </a:cubicBezTo>
                  <a:cubicBezTo>
                    <a:pt x="631" y="110"/>
                    <a:pt x="631" y="110"/>
                    <a:pt x="631" y="110"/>
                  </a:cubicBezTo>
                  <a:cubicBezTo>
                    <a:pt x="630" y="109"/>
                    <a:pt x="629" y="108"/>
                    <a:pt x="627" y="106"/>
                  </a:cubicBezTo>
                  <a:cubicBezTo>
                    <a:pt x="558" y="38"/>
                    <a:pt x="466" y="0"/>
                    <a:pt x="369" y="0"/>
                  </a:cubicBezTo>
                  <a:cubicBezTo>
                    <a:pt x="270" y="0"/>
                    <a:pt x="178" y="39"/>
                    <a:pt x="108" y="108"/>
                  </a:cubicBezTo>
                  <a:cubicBezTo>
                    <a:pt x="39" y="178"/>
                    <a:pt x="1" y="270"/>
                    <a:pt x="0" y="368"/>
                  </a:cubicBezTo>
                  <a:cubicBezTo>
                    <a:pt x="0" y="467"/>
                    <a:pt x="39" y="560"/>
                    <a:pt x="108" y="629"/>
                  </a:cubicBezTo>
                  <a:cubicBezTo>
                    <a:pt x="145" y="666"/>
                    <a:pt x="187" y="693"/>
                    <a:pt x="235" y="712"/>
                  </a:cubicBezTo>
                  <a:cubicBezTo>
                    <a:pt x="540" y="909"/>
                    <a:pt x="540" y="909"/>
                    <a:pt x="540" y="909"/>
                  </a:cubicBezTo>
                  <a:cubicBezTo>
                    <a:pt x="489" y="1032"/>
                    <a:pt x="480" y="1166"/>
                    <a:pt x="513" y="1304"/>
                  </a:cubicBezTo>
                  <a:cubicBezTo>
                    <a:pt x="541" y="1422"/>
                    <a:pt x="593" y="1519"/>
                    <a:pt x="633" y="1580"/>
                  </a:cubicBezTo>
                  <a:cubicBezTo>
                    <a:pt x="764" y="1782"/>
                    <a:pt x="803" y="1998"/>
                    <a:pt x="747" y="2221"/>
                  </a:cubicBezTo>
                  <a:cubicBezTo>
                    <a:pt x="740" y="2248"/>
                    <a:pt x="722" y="2313"/>
                    <a:pt x="712" y="2340"/>
                  </a:cubicBezTo>
                  <a:cubicBezTo>
                    <a:pt x="707" y="2354"/>
                    <a:pt x="709" y="2369"/>
                    <a:pt x="718" y="2382"/>
                  </a:cubicBezTo>
                  <a:cubicBezTo>
                    <a:pt x="726" y="2394"/>
                    <a:pt x="740" y="2402"/>
                    <a:pt x="755" y="2402"/>
                  </a:cubicBezTo>
                  <a:cubicBezTo>
                    <a:pt x="1582" y="2402"/>
                    <a:pt x="1582" y="2402"/>
                    <a:pt x="1582" y="2402"/>
                  </a:cubicBezTo>
                  <a:cubicBezTo>
                    <a:pt x="1604" y="2402"/>
                    <a:pt x="1622" y="2387"/>
                    <a:pt x="1626" y="2366"/>
                  </a:cubicBezTo>
                  <a:cubicBezTo>
                    <a:pt x="1628" y="2359"/>
                    <a:pt x="1628" y="2352"/>
                    <a:pt x="1627" y="2346"/>
                  </a:cubicBezTo>
                  <a:cubicBezTo>
                    <a:pt x="1623" y="2300"/>
                    <a:pt x="1637" y="2256"/>
                    <a:pt x="1666" y="2226"/>
                  </a:cubicBezTo>
                  <a:cubicBezTo>
                    <a:pt x="1688" y="2203"/>
                    <a:pt x="1717" y="2191"/>
                    <a:pt x="1749" y="2191"/>
                  </a:cubicBezTo>
                  <a:cubicBezTo>
                    <a:pt x="1752" y="2191"/>
                    <a:pt x="1756" y="2191"/>
                    <a:pt x="1759" y="2191"/>
                  </a:cubicBezTo>
                  <a:cubicBezTo>
                    <a:pt x="1790" y="2194"/>
                    <a:pt x="1790" y="2194"/>
                    <a:pt x="1790" y="2194"/>
                  </a:cubicBezTo>
                  <a:cubicBezTo>
                    <a:pt x="1818" y="2196"/>
                    <a:pt x="1843" y="2198"/>
                    <a:pt x="1868" y="2198"/>
                  </a:cubicBezTo>
                  <a:cubicBezTo>
                    <a:pt x="1868" y="2198"/>
                    <a:pt x="1868" y="2198"/>
                    <a:pt x="1868" y="2198"/>
                  </a:cubicBezTo>
                  <a:cubicBezTo>
                    <a:pt x="1894" y="2198"/>
                    <a:pt x="1917" y="2196"/>
                    <a:pt x="1941" y="2191"/>
                  </a:cubicBezTo>
                  <a:cubicBezTo>
                    <a:pt x="1978" y="2183"/>
                    <a:pt x="2006" y="2163"/>
                    <a:pt x="2024" y="2134"/>
                  </a:cubicBezTo>
                  <a:cubicBezTo>
                    <a:pt x="2055" y="2080"/>
                    <a:pt x="2039" y="2014"/>
                    <a:pt x="2033" y="1995"/>
                  </a:cubicBezTo>
                  <a:cubicBezTo>
                    <a:pt x="2030" y="1985"/>
                    <a:pt x="2031" y="1978"/>
                    <a:pt x="2032" y="1975"/>
                  </a:cubicBezTo>
                  <a:cubicBezTo>
                    <a:pt x="2057" y="1951"/>
                    <a:pt x="2072" y="1929"/>
                    <a:pt x="2080" y="1908"/>
                  </a:cubicBezTo>
                  <a:cubicBezTo>
                    <a:pt x="2086" y="1891"/>
                    <a:pt x="2085" y="1872"/>
                    <a:pt x="2078" y="1855"/>
                  </a:cubicBezTo>
                  <a:cubicBezTo>
                    <a:pt x="2084" y="1851"/>
                    <a:pt x="2084" y="1851"/>
                    <a:pt x="2084" y="1851"/>
                  </a:cubicBezTo>
                  <a:cubicBezTo>
                    <a:pt x="2084" y="1851"/>
                    <a:pt x="2084" y="1851"/>
                    <a:pt x="2084" y="1851"/>
                  </a:cubicBezTo>
                  <a:cubicBezTo>
                    <a:pt x="2105" y="1835"/>
                    <a:pt x="2116" y="1810"/>
                    <a:pt x="2114" y="1781"/>
                  </a:cubicBezTo>
                  <a:cubicBezTo>
                    <a:pt x="2110" y="1755"/>
                    <a:pt x="2110" y="1729"/>
                    <a:pt x="2110" y="1709"/>
                  </a:cubicBezTo>
                  <a:cubicBezTo>
                    <a:pt x="2126" y="1705"/>
                    <a:pt x="2150" y="1698"/>
                    <a:pt x="2175" y="1687"/>
                  </a:cubicBezTo>
                  <a:cubicBezTo>
                    <a:pt x="2193" y="1679"/>
                    <a:pt x="2206" y="1664"/>
                    <a:pt x="2211" y="1645"/>
                  </a:cubicBezTo>
                  <a:cubicBezTo>
                    <a:pt x="2228" y="1592"/>
                    <a:pt x="2189" y="1518"/>
                    <a:pt x="2121" y="1401"/>
                  </a:cubicBezTo>
                  <a:close/>
                  <a:moveTo>
                    <a:pt x="267" y="626"/>
                  </a:moveTo>
                  <a:cubicBezTo>
                    <a:pt x="232" y="612"/>
                    <a:pt x="200" y="591"/>
                    <a:pt x="173" y="564"/>
                  </a:cubicBezTo>
                  <a:cubicBezTo>
                    <a:pt x="66" y="456"/>
                    <a:pt x="66" y="281"/>
                    <a:pt x="173" y="173"/>
                  </a:cubicBezTo>
                  <a:cubicBezTo>
                    <a:pt x="226" y="121"/>
                    <a:pt x="295" y="93"/>
                    <a:pt x="369" y="93"/>
                  </a:cubicBezTo>
                  <a:cubicBezTo>
                    <a:pt x="443" y="93"/>
                    <a:pt x="512" y="121"/>
                    <a:pt x="564" y="173"/>
                  </a:cubicBezTo>
                  <a:cubicBezTo>
                    <a:pt x="565" y="174"/>
                    <a:pt x="565" y="175"/>
                    <a:pt x="566" y="176"/>
                  </a:cubicBezTo>
                  <a:cubicBezTo>
                    <a:pt x="582" y="193"/>
                    <a:pt x="582" y="193"/>
                    <a:pt x="582" y="193"/>
                  </a:cubicBezTo>
                  <a:cubicBezTo>
                    <a:pt x="673" y="303"/>
                    <a:pt x="665" y="463"/>
                    <a:pt x="564" y="564"/>
                  </a:cubicBezTo>
                  <a:cubicBezTo>
                    <a:pt x="512" y="616"/>
                    <a:pt x="443" y="645"/>
                    <a:pt x="369" y="645"/>
                  </a:cubicBezTo>
                  <a:cubicBezTo>
                    <a:pt x="337" y="645"/>
                    <a:pt x="305" y="639"/>
                    <a:pt x="275" y="629"/>
                  </a:cubicBezTo>
                  <a:cubicBezTo>
                    <a:pt x="273" y="627"/>
                    <a:pt x="270" y="626"/>
                    <a:pt x="267" y="626"/>
                  </a:cubicBezTo>
                  <a:close/>
                  <a:moveTo>
                    <a:pt x="2022" y="1782"/>
                  </a:moveTo>
                  <a:cubicBezTo>
                    <a:pt x="1995" y="1800"/>
                    <a:pt x="1995" y="1800"/>
                    <a:pt x="1995" y="1800"/>
                  </a:cubicBezTo>
                  <a:cubicBezTo>
                    <a:pt x="1976" y="1812"/>
                    <a:pt x="1969" y="1836"/>
                    <a:pt x="1978" y="1857"/>
                  </a:cubicBezTo>
                  <a:cubicBezTo>
                    <a:pt x="1990" y="1883"/>
                    <a:pt x="1990" y="1883"/>
                    <a:pt x="1990" y="1883"/>
                  </a:cubicBezTo>
                  <a:cubicBezTo>
                    <a:pt x="1985" y="1892"/>
                    <a:pt x="1976" y="1902"/>
                    <a:pt x="1964" y="1912"/>
                  </a:cubicBezTo>
                  <a:cubicBezTo>
                    <a:pt x="1960" y="1915"/>
                    <a:pt x="1958" y="1918"/>
                    <a:pt x="1956" y="1922"/>
                  </a:cubicBezTo>
                  <a:cubicBezTo>
                    <a:pt x="1949" y="1932"/>
                    <a:pt x="1929" y="1970"/>
                    <a:pt x="1946" y="2022"/>
                  </a:cubicBezTo>
                  <a:cubicBezTo>
                    <a:pt x="1952" y="2042"/>
                    <a:pt x="1954" y="2071"/>
                    <a:pt x="1945" y="2087"/>
                  </a:cubicBezTo>
                  <a:cubicBezTo>
                    <a:pt x="1944" y="2089"/>
                    <a:pt x="1939" y="2097"/>
                    <a:pt x="1922" y="2101"/>
                  </a:cubicBezTo>
                  <a:cubicBezTo>
                    <a:pt x="1906" y="2104"/>
                    <a:pt x="1889" y="2106"/>
                    <a:pt x="1869" y="2106"/>
                  </a:cubicBezTo>
                  <a:cubicBezTo>
                    <a:pt x="1848" y="2106"/>
                    <a:pt x="1826" y="2104"/>
                    <a:pt x="1800" y="2102"/>
                  </a:cubicBezTo>
                  <a:cubicBezTo>
                    <a:pt x="1767" y="2099"/>
                    <a:pt x="1767" y="2099"/>
                    <a:pt x="1767" y="2099"/>
                  </a:cubicBezTo>
                  <a:cubicBezTo>
                    <a:pt x="1704" y="2094"/>
                    <a:pt x="1644" y="2117"/>
                    <a:pt x="1600" y="2162"/>
                  </a:cubicBezTo>
                  <a:cubicBezTo>
                    <a:pt x="1562" y="2201"/>
                    <a:pt x="1539" y="2253"/>
                    <a:pt x="1535" y="2309"/>
                  </a:cubicBezTo>
                  <a:cubicBezTo>
                    <a:pt x="818" y="2309"/>
                    <a:pt x="818" y="2309"/>
                    <a:pt x="818" y="2309"/>
                  </a:cubicBezTo>
                  <a:cubicBezTo>
                    <a:pt x="825" y="2283"/>
                    <a:pt x="832" y="2257"/>
                    <a:pt x="836" y="2243"/>
                  </a:cubicBezTo>
                  <a:cubicBezTo>
                    <a:pt x="898" y="1995"/>
                    <a:pt x="856" y="1755"/>
                    <a:pt x="710" y="1530"/>
                  </a:cubicBezTo>
                  <a:cubicBezTo>
                    <a:pt x="621" y="1392"/>
                    <a:pt x="534" y="1182"/>
                    <a:pt x="619" y="960"/>
                  </a:cubicBezTo>
                  <a:cubicBezTo>
                    <a:pt x="858" y="1113"/>
                    <a:pt x="858" y="1113"/>
                    <a:pt x="858" y="1113"/>
                  </a:cubicBezTo>
                  <a:cubicBezTo>
                    <a:pt x="856" y="1118"/>
                    <a:pt x="855" y="1124"/>
                    <a:pt x="855" y="1129"/>
                  </a:cubicBezTo>
                  <a:cubicBezTo>
                    <a:pt x="855" y="1259"/>
                    <a:pt x="855" y="1259"/>
                    <a:pt x="855" y="1259"/>
                  </a:cubicBezTo>
                  <a:cubicBezTo>
                    <a:pt x="855" y="1283"/>
                    <a:pt x="873" y="1303"/>
                    <a:pt x="897" y="1305"/>
                  </a:cubicBezTo>
                  <a:cubicBezTo>
                    <a:pt x="981" y="1312"/>
                    <a:pt x="981" y="1312"/>
                    <a:pt x="981" y="1312"/>
                  </a:cubicBezTo>
                  <a:cubicBezTo>
                    <a:pt x="987" y="1331"/>
                    <a:pt x="994" y="1348"/>
                    <a:pt x="1003" y="1364"/>
                  </a:cubicBezTo>
                  <a:cubicBezTo>
                    <a:pt x="948" y="1429"/>
                    <a:pt x="948" y="1429"/>
                    <a:pt x="948" y="1429"/>
                  </a:cubicBezTo>
                  <a:cubicBezTo>
                    <a:pt x="933" y="1447"/>
                    <a:pt x="934" y="1474"/>
                    <a:pt x="951" y="1491"/>
                  </a:cubicBezTo>
                  <a:cubicBezTo>
                    <a:pt x="1043" y="1583"/>
                    <a:pt x="1043" y="1583"/>
                    <a:pt x="1043" y="1583"/>
                  </a:cubicBezTo>
                  <a:cubicBezTo>
                    <a:pt x="1052" y="1592"/>
                    <a:pt x="1063" y="1597"/>
                    <a:pt x="1076" y="1597"/>
                  </a:cubicBezTo>
                  <a:cubicBezTo>
                    <a:pt x="1086" y="1597"/>
                    <a:pt x="1097" y="1593"/>
                    <a:pt x="1105" y="1586"/>
                  </a:cubicBezTo>
                  <a:cubicBezTo>
                    <a:pt x="1170" y="1531"/>
                    <a:pt x="1170" y="1531"/>
                    <a:pt x="1170" y="1531"/>
                  </a:cubicBezTo>
                  <a:cubicBezTo>
                    <a:pt x="1186" y="1540"/>
                    <a:pt x="1203" y="1547"/>
                    <a:pt x="1222" y="1553"/>
                  </a:cubicBezTo>
                  <a:cubicBezTo>
                    <a:pt x="1229" y="1637"/>
                    <a:pt x="1229" y="1637"/>
                    <a:pt x="1229" y="1637"/>
                  </a:cubicBezTo>
                  <a:cubicBezTo>
                    <a:pt x="1231" y="1661"/>
                    <a:pt x="1252" y="1679"/>
                    <a:pt x="1275" y="1679"/>
                  </a:cubicBezTo>
                  <a:cubicBezTo>
                    <a:pt x="1405" y="1679"/>
                    <a:pt x="1405" y="1679"/>
                    <a:pt x="1405" y="1679"/>
                  </a:cubicBezTo>
                  <a:cubicBezTo>
                    <a:pt x="1428" y="1679"/>
                    <a:pt x="1449" y="1661"/>
                    <a:pt x="1451" y="1637"/>
                  </a:cubicBezTo>
                  <a:cubicBezTo>
                    <a:pt x="1458" y="1553"/>
                    <a:pt x="1458" y="1553"/>
                    <a:pt x="1458" y="1553"/>
                  </a:cubicBezTo>
                  <a:cubicBezTo>
                    <a:pt x="1477" y="1547"/>
                    <a:pt x="1494" y="1540"/>
                    <a:pt x="1510" y="1531"/>
                  </a:cubicBezTo>
                  <a:cubicBezTo>
                    <a:pt x="1575" y="1586"/>
                    <a:pt x="1575" y="1586"/>
                    <a:pt x="1575" y="1586"/>
                  </a:cubicBezTo>
                  <a:cubicBezTo>
                    <a:pt x="1583" y="1593"/>
                    <a:pt x="1594" y="1597"/>
                    <a:pt x="1604" y="1597"/>
                  </a:cubicBezTo>
                  <a:cubicBezTo>
                    <a:pt x="1617" y="1597"/>
                    <a:pt x="1628" y="1592"/>
                    <a:pt x="1637" y="1583"/>
                  </a:cubicBezTo>
                  <a:cubicBezTo>
                    <a:pt x="1729" y="1491"/>
                    <a:pt x="1729" y="1491"/>
                    <a:pt x="1729" y="1491"/>
                  </a:cubicBezTo>
                  <a:cubicBezTo>
                    <a:pt x="1746" y="1474"/>
                    <a:pt x="1747" y="1448"/>
                    <a:pt x="1732" y="1429"/>
                  </a:cubicBezTo>
                  <a:cubicBezTo>
                    <a:pt x="1677" y="1364"/>
                    <a:pt x="1677" y="1364"/>
                    <a:pt x="1677" y="1364"/>
                  </a:cubicBezTo>
                  <a:cubicBezTo>
                    <a:pt x="1686" y="1348"/>
                    <a:pt x="1693" y="1331"/>
                    <a:pt x="1699" y="1312"/>
                  </a:cubicBezTo>
                  <a:cubicBezTo>
                    <a:pt x="1783" y="1305"/>
                    <a:pt x="1783" y="1305"/>
                    <a:pt x="1783" y="1305"/>
                  </a:cubicBezTo>
                  <a:cubicBezTo>
                    <a:pt x="1807" y="1303"/>
                    <a:pt x="1825" y="1282"/>
                    <a:pt x="1825" y="1259"/>
                  </a:cubicBezTo>
                  <a:cubicBezTo>
                    <a:pt x="1825" y="1129"/>
                    <a:pt x="1825" y="1129"/>
                    <a:pt x="1825" y="1129"/>
                  </a:cubicBezTo>
                  <a:cubicBezTo>
                    <a:pt x="1825" y="1105"/>
                    <a:pt x="1807" y="1085"/>
                    <a:pt x="1783" y="1083"/>
                  </a:cubicBezTo>
                  <a:cubicBezTo>
                    <a:pt x="1699" y="1076"/>
                    <a:pt x="1699" y="1076"/>
                    <a:pt x="1699" y="1076"/>
                  </a:cubicBezTo>
                  <a:cubicBezTo>
                    <a:pt x="1693" y="1057"/>
                    <a:pt x="1686" y="1040"/>
                    <a:pt x="1677" y="1024"/>
                  </a:cubicBezTo>
                  <a:cubicBezTo>
                    <a:pt x="1732" y="959"/>
                    <a:pt x="1732" y="959"/>
                    <a:pt x="1732" y="959"/>
                  </a:cubicBezTo>
                  <a:cubicBezTo>
                    <a:pt x="1747" y="941"/>
                    <a:pt x="1746" y="913"/>
                    <a:pt x="1729" y="897"/>
                  </a:cubicBezTo>
                  <a:cubicBezTo>
                    <a:pt x="1637" y="805"/>
                    <a:pt x="1637" y="805"/>
                    <a:pt x="1637" y="805"/>
                  </a:cubicBezTo>
                  <a:cubicBezTo>
                    <a:pt x="1629" y="796"/>
                    <a:pt x="1617" y="791"/>
                    <a:pt x="1604" y="791"/>
                  </a:cubicBezTo>
                  <a:cubicBezTo>
                    <a:pt x="1594" y="791"/>
                    <a:pt x="1583" y="795"/>
                    <a:pt x="1575" y="802"/>
                  </a:cubicBezTo>
                  <a:cubicBezTo>
                    <a:pt x="1510" y="856"/>
                    <a:pt x="1510" y="856"/>
                    <a:pt x="1510" y="856"/>
                  </a:cubicBezTo>
                  <a:cubicBezTo>
                    <a:pt x="1494" y="848"/>
                    <a:pt x="1477" y="841"/>
                    <a:pt x="1458" y="835"/>
                  </a:cubicBezTo>
                  <a:cubicBezTo>
                    <a:pt x="1451" y="751"/>
                    <a:pt x="1451" y="751"/>
                    <a:pt x="1451" y="751"/>
                  </a:cubicBezTo>
                  <a:cubicBezTo>
                    <a:pt x="1449" y="727"/>
                    <a:pt x="1428" y="708"/>
                    <a:pt x="1405" y="708"/>
                  </a:cubicBezTo>
                  <a:cubicBezTo>
                    <a:pt x="1275" y="708"/>
                    <a:pt x="1275" y="708"/>
                    <a:pt x="1275" y="708"/>
                  </a:cubicBezTo>
                  <a:cubicBezTo>
                    <a:pt x="1251" y="708"/>
                    <a:pt x="1231" y="727"/>
                    <a:pt x="1229" y="751"/>
                  </a:cubicBezTo>
                  <a:cubicBezTo>
                    <a:pt x="1227" y="775"/>
                    <a:pt x="1227" y="775"/>
                    <a:pt x="1227" y="775"/>
                  </a:cubicBezTo>
                  <a:cubicBezTo>
                    <a:pt x="1038" y="564"/>
                    <a:pt x="1038" y="564"/>
                    <a:pt x="1038" y="564"/>
                  </a:cubicBezTo>
                  <a:cubicBezTo>
                    <a:pt x="1134" y="529"/>
                    <a:pt x="1242" y="511"/>
                    <a:pt x="1357" y="511"/>
                  </a:cubicBezTo>
                  <a:cubicBezTo>
                    <a:pt x="1378" y="511"/>
                    <a:pt x="1400" y="511"/>
                    <a:pt x="1422" y="513"/>
                  </a:cubicBezTo>
                  <a:cubicBezTo>
                    <a:pt x="1600" y="523"/>
                    <a:pt x="1761" y="590"/>
                    <a:pt x="1876" y="700"/>
                  </a:cubicBezTo>
                  <a:cubicBezTo>
                    <a:pt x="2014" y="832"/>
                    <a:pt x="2045" y="980"/>
                    <a:pt x="2047" y="1081"/>
                  </a:cubicBezTo>
                  <a:cubicBezTo>
                    <a:pt x="2048" y="1129"/>
                    <a:pt x="2036" y="1180"/>
                    <a:pt x="2013" y="1232"/>
                  </a:cubicBezTo>
                  <a:cubicBezTo>
                    <a:pt x="1987" y="1292"/>
                    <a:pt x="1987" y="1351"/>
                    <a:pt x="2016" y="1402"/>
                  </a:cubicBezTo>
                  <a:cubicBezTo>
                    <a:pt x="2021" y="1410"/>
                    <a:pt x="2026" y="1420"/>
                    <a:pt x="2032" y="1430"/>
                  </a:cubicBezTo>
                  <a:cubicBezTo>
                    <a:pt x="2045" y="1453"/>
                    <a:pt x="2045" y="1453"/>
                    <a:pt x="2045" y="1453"/>
                  </a:cubicBezTo>
                  <a:cubicBezTo>
                    <a:pt x="2066" y="1490"/>
                    <a:pt x="2114" y="1574"/>
                    <a:pt x="2123" y="1609"/>
                  </a:cubicBezTo>
                  <a:cubicBezTo>
                    <a:pt x="2094" y="1620"/>
                    <a:pt x="2064" y="1626"/>
                    <a:pt x="2060" y="1626"/>
                  </a:cubicBezTo>
                  <a:cubicBezTo>
                    <a:pt x="2059" y="1626"/>
                    <a:pt x="2059" y="1626"/>
                    <a:pt x="2059" y="1626"/>
                  </a:cubicBezTo>
                  <a:cubicBezTo>
                    <a:pt x="2038" y="1630"/>
                    <a:pt x="2022" y="1647"/>
                    <a:pt x="2020" y="1668"/>
                  </a:cubicBezTo>
                  <a:cubicBezTo>
                    <a:pt x="2019" y="1674"/>
                    <a:pt x="2016" y="1728"/>
                    <a:pt x="2022" y="1782"/>
                  </a:cubicBezTo>
                  <a:close/>
                  <a:moveTo>
                    <a:pt x="685" y="689"/>
                  </a:moveTo>
                  <a:cubicBezTo>
                    <a:pt x="645" y="732"/>
                    <a:pt x="610" y="779"/>
                    <a:pt x="582" y="826"/>
                  </a:cubicBezTo>
                  <a:cubicBezTo>
                    <a:pt x="435" y="731"/>
                    <a:pt x="435" y="731"/>
                    <a:pt x="435" y="731"/>
                  </a:cubicBezTo>
                  <a:cubicBezTo>
                    <a:pt x="509" y="718"/>
                    <a:pt x="575" y="683"/>
                    <a:pt x="629" y="629"/>
                  </a:cubicBezTo>
                  <a:cubicBezTo>
                    <a:pt x="699" y="559"/>
                    <a:pt x="738" y="465"/>
                    <a:pt x="737" y="366"/>
                  </a:cubicBezTo>
                  <a:cubicBezTo>
                    <a:pt x="886" y="532"/>
                    <a:pt x="886" y="532"/>
                    <a:pt x="886" y="532"/>
                  </a:cubicBezTo>
                  <a:cubicBezTo>
                    <a:pt x="812" y="573"/>
                    <a:pt x="744" y="626"/>
                    <a:pt x="685" y="689"/>
                  </a:cubicBezTo>
                  <a:close/>
                  <a:moveTo>
                    <a:pt x="947" y="1217"/>
                  </a:moveTo>
                  <a:cubicBezTo>
                    <a:pt x="947" y="1172"/>
                    <a:pt x="947" y="1172"/>
                    <a:pt x="947" y="1172"/>
                  </a:cubicBezTo>
                  <a:cubicBezTo>
                    <a:pt x="949" y="1172"/>
                    <a:pt x="949" y="1172"/>
                    <a:pt x="949" y="1172"/>
                  </a:cubicBezTo>
                  <a:cubicBezTo>
                    <a:pt x="1034" y="1227"/>
                    <a:pt x="1034" y="1227"/>
                    <a:pt x="1034" y="1227"/>
                  </a:cubicBezTo>
                  <a:cubicBezTo>
                    <a:pt x="1030" y="1225"/>
                    <a:pt x="1025" y="1224"/>
                    <a:pt x="1021" y="1223"/>
                  </a:cubicBezTo>
                  <a:lnTo>
                    <a:pt x="947" y="1217"/>
                  </a:lnTo>
                  <a:close/>
                  <a:moveTo>
                    <a:pt x="1414" y="1268"/>
                  </a:moveTo>
                  <a:cubicBezTo>
                    <a:pt x="1394" y="1288"/>
                    <a:pt x="1368" y="1298"/>
                    <a:pt x="1340" y="1298"/>
                  </a:cubicBezTo>
                  <a:cubicBezTo>
                    <a:pt x="1312" y="1298"/>
                    <a:pt x="1286" y="1288"/>
                    <a:pt x="1267" y="1268"/>
                  </a:cubicBezTo>
                  <a:cubicBezTo>
                    <a:pt x="1266" y="1268"/>
                    <a:pt x="1266" y="1268"/>
                    <a:pt x="1266" y="1268"/>
                  </a:cubicBezTo>
                  <a:cubicBezTo>
                    <a:pt x="1226" y="1227"/>
                    <a:pt x="1226" y="1161"/>
                    <a:pt x="1266" y="1121"/>
                  </a:cubicBezTo>
                  <a:cubicBezTo>
                    <a:pt x="1286" y="1101"/>
                    <a:pt x="1312" y="1090"/>
                    <a:pt x="1340" y="1090"/>
                  </a:cubicBezTo>
                  <a:cubicBezTo>
                    <a:pt x="1368" y="1090"/>
                    <a:pt x="1394" y="1101"/>
                    <a:pt x="1414" y="1121"/>
                  </a:cubicBezTo>
                  <a:cubicBezTo>
                    <a:pt x="1454" y="1161"/>
                    <a:pt x="1454" y="1227"/>
                    <a:pt x="1414" y="1268"/>
                  </a:cubicBezTo>
                  <a:close/>
                  <a:moveTo>
                    <a:pt x="1479" y="1333"/>
                  </a:moveTo>
                  <a:cubicBezTo>
                    <a:pt x="1555" y="1257"/>
                    <a:pt x="1555" y="1132"/>
                    <a:pt x="1479" y="1056"/>
                  </a:cubicBezTo>
                  <a:cubicBezTo>
                    <a:pt x="1479" y="1056"/>
                    <a:pt x="1478" y="1055"/>
                    <a:pt x="1478" y="1055"/>
                  </a:cubicBezTo>
                  <a:cubicBezTo>
                    <a:pt x="1312" y="869"/>
                    <a:pt x="1312" y="869"/>
                    <a:pt x="1312" y="869"/>
                  </a:cubicBezTo>
                  <a:cubicBezTo>
                    <a:pt x="1317" y="801"/>
                    <a:pt x="1317" y="801"/>
                    <a:pt x="1317" y="801"/>
                  </a:cubicBezTo>
                  <a:cubicBezTo>
                    <a:pt x="1363" y="801"/>
                    <a:pt x="1363" y="801"/>
                    <a:pt x="1363" y="801"/>
                  </a:cubicBezTo>
                  <a:cubicBezTo>
                    <a:pt x="1369" y="875"/>
                    <a:pt x="1369" y="875"/>
                    <a:pt x="1369" y="875"/>
                  </a:cubicBezTo>
                  <a:cubicBezTo>
                    <a:pt x="1371" y="895"/>
                    <a:pt x="1385" y="912"/>
                    <a:pt x="1404" y="916"/>
                  </a:cubicBezTo>
                  <a:cubicBezTo>
                    <a:pt x="1436" y="923"/>
                    <a:pt x="1465" y="935"/>
                    <a:pt x="1491" y="952"/>
                  </a:cubicBezTo>
                  <a:cubicBezTo>
                    <a:pt x="1499" y="957"/>
                    <a:pt x="1507" y="959"/>
                    <a:pt x="1516" y="959"/>
                  </a:cubicBezTo>
                  <a:cubicBezTo>
                    <a:pt x="1527" y="959"/>
                    <a:pt x="1537" y="955"/>
                    <a:pt x="1545" y="948"/>
                  </a:cubicBezTo>
                  <a:cubicBezTo>
                    <a:pt x="1602" y="901"/>
                    <a:pt x="1602" y="901"/>
                    <a:pt x="1602" y="901"/>
                  </a:cubicBezTo>
                  <a:cubicBezTo>
                    <a:pt x="1634" y="933"/>
                    <a:pt x="1634" y="933"/>
                    <a:pt x="1634" y="933"/>
                  </a:cubicBezTo>
                  <a:cubicBezTo>
                    <a:pt x="1586" y="989"/>
                    <a:pt x="1586" y="989"/>
                    <a:pt x="1586" y="989"/>
                  </a:cubicBezTo>
                  <a:cubicBezTo>
                    <a:pt x="1573" y="1004"/>
                    <a:pt x="1572" y="1026"/>
                    <a:pt x="1582" y="1043"/>
                  </a:cubicBezTo>
                  <a:cubicBezTo>
                    <a:pt x="1599" y="1070"/>
                    <a:pt x="1611" y="1099"/>
                    <a:pt x="1618" y="1130"/>
                  </a:cubicBezTo>
                  <a:cubicBezTo>
                    <a:pt x="1623" y="1149"/>
                    <a:pt x="1639" y="1164"/>
                    <a:pt x="1659" y="1166"/>
                  </a:cubicBezTo>
                  <a:cubicBezTo>
                    <a:pt x="1733" y="1172"/>
                    <a:pt x="1733" y="1172"/>
                    <a:pt x="1733" y="1172"/>
                  </a:cubicBezTo>
                  <a:cubicBezTo>
                    <a:pt x="1733" y="1217"/>
                    <a:pt x="1733" y="1217"/>
                    <a:pt x="1733" y="1217"/>
                  </a:cubicBezTo>
                  <a:cubicBezTo>
                    <a:pt x="1659" y="1223"/>
                    <a:pt x="1659" y="1223"/>
                    <a:pt x="1659" y="1223"/>
                  </a:cubicBezTo>
                  <a:cubicBezTo>
                    <a:pt x="1639" y="1225"/>
                    <a:pt x="1623" y="1240"/>
                    <a:pt x="1618" y="1259"/>
                  </a:cubicBezTo>
                  <a:cubicBezTo>
                    <a:pt x="1611" y="1290"/>
                    <a:pt x="1599" y="1319"/>
                    <a:pt x="1582" y="1346"/>
                  </a:cubicBezTo>
                  <a:cubicBezTo>
                    <a:pt x="1572" y="1363"/>
                    <a:pt x="1573" y="1385"/>
                    <a:pt x="1586" y="1400"/>
                  </a:cubicBezTo>
                  <a:cubicBezTo>
                    <a:pt x="1634" y="1456"/>
                    <a:pt x="1634" y="1456"/>
                    <a:pt x="1634" y="1456"/>
                  </a:cubicBezTo>
                  <a:cubicBezTo>
                    <a:pt x="1602" y="1488"/>
                    <a:pt x="1602" y="1488"/>
                    <a:pt x="1602" y="1488"/>
                  </a:cubicBezTo>
                  <a:cubicBezTo>
                    <a:pt x="1545" y="1440"/>
                    <a:pt x="1545" y="1440"/>
                    <a:pt x="1545" y="1440"/>
                  </a:cubicBezTo>
                  <a:cubicBezTo>
                    <a:pt x="1537" y="1433"/>
                    <a:pt x="1526" y="1429"/>
                    <a:pt x="1516" y="1429"/>
                  </a:cubicBezTo>
                  <a:cubicBezTo>
                    <a:pt x="1507" y="1429"/>
                    <a:pt x="1498" y="1432"/>
                    <a:pt x="1491" y="1437"/>
                  </a:cubicBezTo>
                  <a:cubicBezTo>
                    <a:pt x="1465" y="1453"/>
                    <a:pt x="1436" y="1465"/>
                    <a:pt x="1405" y="1473"/>
                  </a:cubicBezTo>
                  <a:cubicBezTo>
                    <a:pt x="1385" y="1477"/>
                    <a:pt x="1371" y="1493"/>
                    <a:pt x="1369" y="1513"/>
                  </a:cubicBezTo>
                  <a:cubicBezTo>
                    <a:pt x="1363" y="1587"/>
                    <a:pt x="1363" y="1587"/>
                    <a:pt x="1363" y="1587"/>
                  </a:cubicBezTo>
                  <a:cubicBezTo>
                    <a:pt x="1317" y="1587"/>
                    <a:pt x="1317" y="1587"/>
                    <a:pt x="1317" y="1587"/>
                  </a:cubicBezTo>
                  <a:cubicBezTo>
                    <a:pt x="1311" y="1513"/>
                    <a:pt x="1311" y="1513"/>
                    <a:pt x="1311" y="1513"/>
                  </a:cubicBezTo>
                  <a:cubicBezTo>
                    <a:pt x="1309" y="1493"/>
                    <a:pt x="1295" y="1477"/>
                    <a:pt x="1275" y="1473"/>
                  </a:cubicBezTo>
                  <a:cubicBezTo>
                    <a:pt x="1244" y="1465"/>
                    <a:pt x="1216" y="1453"/>
                    <a:pt x="1189" y="1437"/>
                  </a:cubicBezTo>
                  <a:cubicBezTo>
                    <a:pt x="1182" y="1432"/>
                    <a:pt x="1173" y="1429"/>
                    <a:pt x="1164" y="1429"/>
                  </a:cubicBezTo>
                  <a:cubicBezTo>
                    <a:pt x="1154" y="1429"/>
                    <a:pt x="1143" y="1433"/>
                    <a:pt x="1135" y="1440"/>
                  </a:cubicBezTo>
                  <a:cubicBezTo>
                    <a:pt x="1078" y="1488"/>
                    <a:pt x="1078" y="1488"/>
                    <a:pt x="1078" y="1488"/>
                  </a:cubicBezTo>
                  <a:cubicBezTo>
                    <a:pt x="1046" y="1456"/>
                    <a:pt x="1046" y="1456"/>
                    <a:pt x="1046" y="1456"/>
                  </a:cubicBezTo>
                  <a:cubicBezTo>
                    <a:pt x="1094" y="1400"/>
                    <a:pt x="1094" y="1400"/>
                    <a:pt x="1094" y="1400"/>
                  </a:cubicBezTo>
                  <a:cubicBezTo>
                    <a:pt x="1106" y="1385"/>
                    <a:pt x="1108" y="1363"/>
                    <a:pt x="1098" y="1346"/>
                  </a:cubicBezTo>
                  <a:cubicBezTo>
                    <a:pt x="1081" y="1319"/>
                    <a:pt x="1069" y="1290"/>
                    <a:pt x="1062" y="1259"/>
                  </a:cubicBezTo>
                  <a:cubicBezTo>
                    <a:pt x="1060" y="1250"/>
                    <a:pt x="1055" y="1242"/>
                    <a:pt x="1049" y="1236"/>
                  </a:cubicBezTo>
                  <a:cubicBezTo>
                    <a:pt x="1205" y="1337"/>
                    <a:pt x="1205" y="1337"/>
                    <a:pt x="1205" y="1337"/>
                  </a:cubicBezTo>
                  <a:cubicBezTo>
                    <a:pt x="1242" y="1372"/>
                    <a:pt x="1290" y="1391"/>
                    <a:pt x="1340" y="1391"/>
                  </a:cubicBezTo>
                  <a:cubicBezTo>
                    <a:pt x="1392" y="1391"/>
                    <a:pt x="1442" y="1370"/>
                    <a:pt x="1479" y="1333"/>
                  </a:cubicBezTo>
                  <a:close/>
                  <a:moveTo>
                    <a:pt x="1201" y="1056"/>
                  </a:moveTo>
                  <a:cubicBezTo>
                    <a:pt x="1166" y="1091"/>
                    <a:pt x="1146" y="1138"/>
                    <a:pt x="1144" y="1188"/>
                  </a:cubicBezTo>
                  <a:cubicBezTo>
                    <a:pt x="1060" y="1134"/>
                    <a:pt x="1060" y="1134"/>
                    <a:pt x="1060" y="1134"/>
                  </a:cubicBezTo>
                  <a:cubicBezTo>
                    <a:pt x="1061" y="1133"/>
                    <a:pt x="1061" y="1131"/>
                    <a:pt x="1062" y="1130"/>
                  </a:cubicBezTo>
                  <a:cubicBezTo>
                    <a:pt x="1069" y="1099"/>
                    <a:pt x="1081" y="1070"/>
                    <a:pt x="1098" y="1043"/>
                  </a:cubicBezTo>
                  <a:cubicBezTo>
                    <a:pt x="1108" y="1026"/>
                    <a:pt x="1106" y="1004"/>
                    <a:pt x="1094" y="989"/>
                  </a:cubicBezTo>
                  <a:cubicBezTo>
                    <a:pt x="1046" y="933"/>
                    <a:pt x="1046" y="933"/>
                    <a:pt x="1046" y="933"/>
                  </a:cubicBezTo>
                  <a:cubicBezTo>
                    <a:pt x="1078" y="901"/>
                    <a:pt x="1078" y="901"/>
                    <a:pt x="1078" y="901"/>
                  </a:cubicBezTo>
                  <a:cubicBezTo>
                    <a:pt x="1135" y="948"/>
                    <a:pt x="1135" y="948"/>
                    <a:pt x="1135" y="948"/>
                  </a:cubicBezTo>
                  <a:cubicBezTo>
                    <a:pt x="1143" y="955"/>
                    <a:pt x="1154" y="959"/>
                    <a:pt x="1164" y="959"/>
                  </a:cubicBezTo>
                  <a:cubicBezTo>
                    <a:pt x="1173" y="959"/>
                    <a:pt x="1182" y="957"/>
                    <a:pt x="1189" y="952"/>
                  </a:cubicBezTo>
                  <a:cubicBezTo>
                    <a:pt x="1205" y="942"/>
                    <a:pt x="1222" y="934"/>
                    <a:pt x="1240" y="927"/>
                  </a:cubicBezTo>
                  <a:cubicBezTo>
                    <a:pt x="1307" y="1001"/>
                    <a:pt x="1307" y="1001"/>
                    <a:pt x="1307" y="1001"/>
                  </a:cubicBezTo>
                  <a:cubicBezTo>
                    <a:pt x="1267" y="1008"/>
                    <a:pt x="1230" y="1027"/>
                    <a:pt x="1201" y="1056"/>
                  </a:cubicBezTo>
                  <a:close/>
                  <a:moveTo>
                    <a:pt x="1170" y="856"/>
                  </a:moveTo>
                  <a:cubicBezTo>
                    <a:pt x="1105" y="802"/>
                    <a:pt x="1105" y="802"/>
                    <a:pt x="1105" y="802"/>
                  </a:cubicBezTo>
                  <a:cubicBezTo>
                    <a:pt x="1097" y="795"/>
                    <a:pt x="1086" y="791"/>
                    <a:pt x="1076" y="791"/>
                  </a:cubicBezTo>
                  <a:cubicBezTo>
                    <a:pt x="1063" y="791"/>
                    <a:pt x="1052" y="796"/>
                    <a:pt x="1043" y="805"/>
                  </a:cubicBezTo>
                  <a:cubicBezTo>
                    <a:pt x="951" y="897"/>
                    <a:pt x="951" y="897"/>
                    <a:pt x="951" y="897"/>
                  </a:cubicBezTo>
                  <a:cubicBezTo>
                    <a:pt x="934" y="914"/>
                    <a:pt x="933" y="940"/>
                    <a:pt x="948" y="959"/>
                  </a:cubicBezTo>
                  <a:cubicBezTo>
                    <a:pt x="1003" y="1024"/>
                    <a:pt x="1003" y="1024"/>
                    <a:pt x="1003" y="1024"/>
                  </a:cubicBezTo>
                  <a:cubicBezTo>
                    <a:pt x="994" y="1040"/>
                    <a:pt x="987" y="1057"/>
                    <a:pt x="981" y="1076"/>
                  </a:cubicBezTo>
                  <a:cubicBezTo>
                    <a:pt x="972" y="1077"/>
                    <a:pt x="972" y="1077"/>
                    <a:pt x="972" y="1077"/>
                  </a:cubicBezTo>
                  <a:cubicBezTo>
                    <a:pt x="660" y="876"/>
                    <a:pt x="660" y="876"/>
                    <a:pt x="660" y="876"/>
                  </a:cubicBezTo>
                  <a:cubicBezTo>
                    <a:pt x="685" y="833"/>
                    <a:pt x="716" y="792"/>
                    <a:pt x="753" y="752"/>
                  </a:cubicBezTo>
                  <a:cubicBezTo>
                    <a:pt x="810" y="691"/>
                    <a:pt x="876" y="641"/>
                    <a:pt x="949" y="603"/>
                  </a:cubicBezTo>
                  <a:cubicBezTo>
                    <a:pt x="1174" y="854"/>
                    <a:pt x="1174" y="854"/>
                    <a:pt x="1174" y="854"/>
                  </a:cubicBezTo>
                  <a:cubicBezTo>
                    <a:pt x="1173" y="855"/>
                    <a:pt x="1171" y="856"/>
                    <a:pt x="1170" y="8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60" name="Freeform 43">
              <a:extLst>
                <a:ext uri="{FF2B5EF4-FFF2-40B4-BE49-F238E27FC236}">
                  <a16:creationId xmlns:a16="http://schemas.microsoft.com/office/drawing/2014/main" id="{0ED5007B-1C0D-4B08-90F2-5DD18FDBF988}"/>
                </a:ext>
              </a:extLst>
            </p:cNvPr>
            <p:cNvSpPr>
              <a:spLocks noEditPoints="1"/>
            </p:cNvSpPr>
            <p:nvPr/>
          </p:nvSpPr>
          <p:spPr bwMode="auto">
            <a:xfrm>
              <a:off x="11980863" y="458788"/>
              <a:ext cx="728662" cy="728663"/>
            </a:xfrm>
            <a:custGeom>
              <a:avLst/>
              <a:gdLst>
                <a:gd name="T0" fmla="*/ 394 w 462"/>
                <a:gd name="T1" fmla="*/ 394 h 462"/>
                <a:gd name="T2" fmla="*/ 462 w 462"/>
                <a:gd name="T3" fmla="*/ 231 h 462"/>
                <a:gd name="T4" fmla="*/ 394 w 462"/>
                <a:gd name="T5" fmla="*/ 67 h 462"/>
                <a:gd name="T6" fmla="*/ 231 w 462"/>
                <a:gd name="T7" fmla="*/ 0 h 462"/>
                <a:gd name="T8" fmla="*/ 67 w 462"/>
                <a:gd name="T9" fmla="*/ 67 h 462"/>
                <a:gd name="T10" fmla="*/ 0 w 462"/>
                <a:gd name="T11" fmla="*/ 231 h 462"/>
                <a:gd name="T12" fmla="*/ 67 w 462"/>
                <a:gd name="T13" fmla="*/ 394 h 462"/>
                <a:gd name="T14" fmla="*/ 231 w 462"/>
                <a:gd name="T15" fmla="*/ 462 h 462"/>
                <a:gd name="T16" fmla="*/ 394 w 462"/>
                <a:gd name="T17" fmla="*/ 394 h 462"/>
                <a:gd name="T18" fmla="*/ 231 w 462"/>
                <a:gd name="T19" fmla="*/ 92 h 462"/>
                <a:gd name="T20" fmla="*/ 329 w 462"/>
                <a:gd name="T21" fmla="*/ 132 h 462"/>
                <a:gd name="T22" fmla="*/ 370 w 462"/>
                <a:gd name="T23" fmla="*/ 231 h 462"/>
                <a:gd name="T24" fmla="*/ 329 w 462"/>
                <a:gd name="T25" fmla="*/ 329 h 462"/>
                <a:gd name="T26" fmla="*/ 231 w 462"/>
                <a:gd name="T27" fmla="*/ 370 h 462"/>
                <a:gd name="T28" fmla="*/ 133 w 462"/>
                <a:gd name="T29" fmla="*/ 329 h 462"/>
                <a:gd name="T30" fmla="*/ 92 w 462"/>
                <a:gd name="T31" fmla="*/ 231 h 462"/>
                <a:gd name="T32" fmla="*/ 132 w 462"/>
                <a:gd name="T33" fmla="*/ 133 h 462"/>
                <a:gd name="T34" fmla="*/ 231 w 462"/>
                <a:gd name="T35" fmla="*/ 9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2" h="462">
                  <a:moveTo>
                    <a:pt x="394" y="394"/>
                  </a:moveTo>
                  <a:cubicBezTo>
                    <a:pt x="438" y="350"/>
                    <a:pt x="462" y="292"/>
                    <a:pt x="462" y="231"/>
                  </a:cubicBezTo>
                  <a:cubicBezTo>
                    <a:pt x="462" y="169"/>
                    <a:pt x="438" y="111"/>
                    <a:pt x="394" y="67"/>
                  </a:cubicBezTo>
                  <a:cubicBezTo>
                    <a:pt x="350" y="24"/>
                    <a:pt x="292" y="0"/>
                    <a:pt x="231" y="0"/>
                  </a:cubicBezTo>
                  <a:cubicBezTo>
                    <a:pt x="169" y="0"/>
                    <a:pt x="111" y="24"/>
                    <a:pt x="67" y="67"/>
                  </a:cubicBezTo>
                  <a:cubicBezTo>
                    <a:pt x="24" y="111"/>
                    <a:pt x="0" y="169"/>
                    <a:pt x="0" y="231"/>
                  </a:cubicBezTo>
                  <a:cubicBezTo>
                    <a:pt x="0" y="292"/>
                    <a:pt x="24" y="350"/>
                    <a:pt x="67" y="394"/>
                  </a:cubicBezTo>
                  <a:cubicBezTo>
                    <a:pt x="111" y="438"/>
                    <a:pt x="169" y="462"/>
                    <a:pt x="231" y="462"/>
                  </a:cubicBezTo>
                  <a:cubicBezTo>
                    <a:pt x="293" y="462"/>
                    <a:pt x="351" y="438"/>
                    <a:pt x="394" y="394"/>
                  </a:cubicBezTo>
                  <a:close/>
                  <a:moveTo>
                    <a:pt x="231" y="92"/>
                  </a:moveTo>
                  <a:cubicBezTo>
                    <a:pt x="268" y="92"/>
                    <a:pt x="303" y="106"/>
                    <a:pt x="329" y="132"/>
                  </a:cubicBezTo>
                  <a:cubicBezTo>
                    <a:pt x="355" y="159"/>
                    <a:pt x="370" y="194"/>
                    <a:pt x="370" y="231"/>
                  </a:cubicBezTo>
                  <a:cubicBezTo>
                    <a:pt x="370" y="268"/>
                    <a:pt x="355" y="303"/>
                    <a:pt x="329" y="329"/>
                  </a:cubicBezTo>
                  <a:cubicBezTo>
                    <a:pt x="303" y="355"/>
                    <a:pt x="268" y="370"/>
                    <a:pt x="231" y="370"/>
                  </a:cubicBezTo>
                  <a:cubicBezTo>
                    <a:pt x="194" y="370"/>
                    <a:pt x="159" y="355"/>
                    <a:pt x="133" y="329"/>
                  </a:cubicBezTo>
                  <a:cubicBezTo>
                    <a:pt x="106" y="302"/>
                    <a:pt x="92" y="268"/>
                    <a:pt x="92" y="231"/>
                  </a:cubicBezTo>
                  <a:cubicBezTo>
                    <a:pt x="92" y="194"/>
                    <a:pt x="106" y="159"/>
                    <a:pt x="132" y="133"/>
                  </a:cubicBezTo>
                  <a:cubicBezTo>
                    <a:pt x="159" y="106"/>
                    <a:pt x="194" y="92"/>
                    <a:pt x="231" y="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grpSp>
      <p:sp>
        <p:nvSpPr>
          <p:cNvPr id="61" name="Oval 60">
            <a:extLst>
              <a:ext uri="{FF2B5EF4-FFF2-40B4-BE49-F238E27FC236}">
                <a16:creationId xmlns:a16="http://schemas.microsoft.com/office/drawing/2014/main" id="{795E86DE-0843-FB88-3ACF-295BE85128B4}"/>
              </a:ext>
            </a:extLst>
          </p:cNvPr>
          <p:cNvSpPr>
            <a:spLocks noChangeArrowheads="1"/>
          </p:cNvSpPr>
          <p:nvPr/>
        </p:nvSpPr>
        <p:spPr bwMode="auto">
          <a:xfrm>
            <a:off x="3653419" y="1357150"/>
            <a:ext cx="4987782" cy="4567338"/>
          </a:xfrm>
          <a:prstGeom prst="ellipse">
            <a:avLst/>
          </a:prstGeom>
          <a:noFill/>
          <a:ln w="50800">
            <a:solidFill>
              <a:srgbClr val="FAF0E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1E1404"/>
              </a:solidFill>
              <a:effectLst/>
              <a:uLnTx/>
              <a:uFillTx/>
            </a:endParaRPr>
          </a:p>
        </p:txBody>
      </p:sp>
      <p:sp>
        <p:nvSpPr>
          <p:cNvPr id="62" name="TextBox 61">
            <a:extLst>
              <a:ext uri="{FF2B5EF4-FFF2-40B4-BE49-F238E27FC236}">
                <a16:creationId xmlns:a16="http://schemas.microsoft.com/office/drawing/2014/main" id="{65411C41-6181-27AD-27FF-6AD748F975D5}"/>
              </a:ext>
            </a:extLst>
          </p:cNvPr>
          <p:cNvSpPr txBox="1"/>
          <p:nvPr/>
        </p:nvSpPr>
        <p:spPr>
          <a:xfrm>
            <a:off x="699872" y="1288259"/>
            <a:ext cx="3152617" cy="2246769"/>
          </a:xfrm>
          <a:prstGeom prst="rect">
            <a:avLst/>
          </a:prstGeom>
          <a:noFill/>
        </p:spPr>
        <p:txBody>
          <a:bodyPr wrap="square" lIns="0" tIns="0" rIns="0" bIns="0" rtlCol="0" anchor="ctr">
            <a:spAutoFit/>
          </a:bodyPr>
          <a:lstStyle/>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Recognize your feelings in the moment - how they affect your body, thoughts &amp; actions </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Be </a:t>
            </a:r>
            <a:r>
              <a:rPr lang="en-US" sz="1400" b="1" kern="0">
                <a:solidFill>
                  <a:srgbClr val="1E1404"/>
                </a:solidFill>
                <a:ea typeface="Calibri Light" charset="0"/>
                <a:cs typeface="Calibri Light" charset="0"/>
              </a:rPr>
              <a:t>honest</a:t>
            </a:r>
            <a:r>
              <a:rPr lang="en-US" sz="1400" kern="0">
                <a:solidFill>
                  <a:srgbClr val="1E1404"/>
                </a:solidFill>
                <a:ea typeface="Calibri Light" charset="0"/>
                <a:cs typeface="Calibri Light" charset="0"/>
              </a:rPr>
              <a:t> with yourself about your strengths &amp; growth areas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Understand your motivations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Recognize your </a:t>
            </a:r>
            <a:r>
              <a:rPr lang="en-US" sz="1400" b="1" kern="0">
                <a:solidFill>
                  <a:srgbClr val="1E1404"/>
                </a:solidFill>
                <a:ea typeface="Calibri Light" charset="0"/>
                <a:cs typeface="Calibri Light" charset="0"/>
              </a:rPr>
              <a:t>tendencies</a:t>
            </a:r>
            <a:r>
              <a:rPr lang="en-US" sz="1400" kern="0">
                <a:solidFill>
                  <a:srgbClr val="1E1404"/>
                </a:solidFill>
                <a:ea typeface="Calibri Light" charset="0"/>
                <a:cs typeface="Calibri Light" charset="0"/>
              </a:rPr>
              <a:t> across situations</a:t>
            </a:r>
          </a:p>
          <a:p>
            <a:pPr marL="285750" indent="-285750">
              <a:spcAft>
                <a:spcPts val="600"/>
              </a:spcAft>
              <a:buFont typeface="Wingdings" panose="05000000000000000000" pitchFamily="2" charset="2"/>
              <a:buChar char="ü"/>
            </a:pPr>
            <a:r>
              <a:rPr lang="en-US" sz="1400" kern="0">
                <a:solidFill>
                  <a:srgbClr val="1E1404"/>
                </a:solidFill>
                <a:ea typeface="Calibri Light" charset="0"/>
                <a:cs typeface="Calibri Light" charset="0"/>
              </a:rPr>
              <a:t>Know your buttons or </a:t>
            </a:r>
            <a:r>
              <a:rPr lang="en-US" sz="1400" b="1" kern="0">
                <a:solidFill>
                  <a:srgbClr val="1E1404"/>
                </a:solidFill>
                <a:ea typeface="Calibri Light" charset="0"/>
                <a:cs typeface="Calibri Light" charset="0"/>
              </a:rPr>
              <a:t>triggers</a:t>
            </a:r>
            <a:endParaRPr lang="en-US" sz="1400" b="1">
              <a:solidFill>
                <a:srgbClr val="1E1404"/>
              </a:solidFill>
              <a:ea typeface="Calibri Light" charset="0"/>
              <a:cs typeface="Calibri Light" charset="0"/>
            </a:endParaRPr>
          </a:p>
        </p:txBody>
      </p:sp>
      <p:sp>
        <p:nvSpPr>
          <p:cNvPr id="63" name="TextBox 62">
            <a:extLst>
              <a:ext uri="{FF2B5EF4-FFF2-40B4-BE49-F238E27FC236}">
                <a16:creationId xmlns:a16="http://schemas.microsoft.com/office/drawing/2014/main" id="{04A11118-796E-8820-57F6-57E6C1EB9BE5}"/>
              </a:ext>
            </a:extLst>
          </p:cNvPr>
          <p:cNvSpPr txBox="1"/>
          <p:nvPr/>
        </p:nvSpPr>
        <p:spPr>
          <a:xfrm>
            <a:off x="5414068" y="3282393"/>
            <a:ext cx="1332188" cy="76944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4400" b="1" i="0" u="none" strike="noStrike" kern="0" cap="none" spc="0" normalizeH="0" baseline="0" noProof="0">
                <a:ln>
                  <a:noFill/>
                </a:ln>
                <a:solidFill>
                  <a:srgbClr val="1E1404"/>
                </a:solidFill>
                <a:effectLst/>
                <a:uLnTx/>
                <a:uFillTx/>
              </a:rPr>
              <a:t>E</a:t>
            </a:r>
            <a:r>
              <a:rPr kumimoji="0" lang="en-IN" sz="1800" b="1" i="0" u="none" strike="noStrike" kern="0" cap="none" spc="0" normalizeH="0" baseline="0" noProof="0">
                <a:ln>
                  <a:noFill/>
                </a:ln>
                <a:solidFill>
                  <a:srgbClr val="1E1404"/>
                </a:solidFill>
                <a:effectLst/>
                <a:uLnTx/>
                <a:uFillTx/>
              </a:rPr>
              <a:t> </a:t>
            </a:r>
            <a:r>
              <a:rPr kumimoji="0" lang="en-IN" sz="4400" b="1" i="0" u="none" strike="noStrike" kern="0" cap="none" spc="0" normalizeH="0" baseline="0" noProof="0">
                <a:ln>
                  <a:noFill/>
                </a:ln>
                <a:solidFill>
                  <a:srgbClr val="1E1404"/>
                </a:solidFill>
                <a:effectLst/>
                <a:uLnTx/>
                <a:uFillTx/>
              </a:rPr>
              <a:t>I</a:t>
            </a:r>
          </a:p>
        </p:txBody>
      </p:sp>
      <p:sp>
        <p:nvSpPr>
          <p:cNvPr id="66" name="TextBox 65">
            <a:extLst>
              <a:ext uri="{FF2B5EF4-FFF2-40B4-BE49-F238E27FC236}">
                <a16:creationId xmlns:a16="http://schemas.microsoft.com/office/drawing/2014/main" id="{6DF7214C-8380-F6EF-66F3-1173421A339F}"/>
              </a:ext>
            </a:extLst>
          </p:cNvPr>
          <p:cNvSpPr txBox="1"/>
          <p:nvPr/>
        </p:nvSpPr>
        <p:spPr>
          <a:xfrm rot="16200000">
            <a:off x="-1353823" y="3454594"/>
            <a:ext cx="3313205" cy="400110"/>
          </a:xfrm>
          <a:prstGeom prst="rect">
            <a:avLst/>
          </a:prstGeom>
          <a:noFill/>
        </p:spPr>
        <p:txBody>
          <a:bodyPr wrap="square" rtlCol="0">
            <a:spAutoFit/>
          </a:bodyPr>
          <a:lstStyle/>
          <a:p>
            <a:pPr algn="ctr"/>
            <a:r>
              <a:rPr lang="en-US" sz="2000" b="1">
                <a:solidFill>
                  <a:srgbClr val="1E1404"/>
                </a:solidFill>
                <a:latin typeface="Segoe UI"/>
              </a:rPr>
              <a:t>PERSONAL COMPETENCE</a:t>
            </a:r>
          </a:p>
        </p:txBody>
      </p:sp>
      <p:sp>
        <p:nvSpPr>
          <p:cNvPr id="70" name="Slide Number Placeholder 2">
            <a:extLst>
              <a:ext uri="{FF2B5EF4-FFF2-40B4-BE49-F238E27FC236}">
                <a16:creationId xmlns:a16="http://schemas.microsoft.com/office/drawing/2014/main" id="{6AD98DB4-4DDD-694E-ED1A-4B3D5F6BFC50}"/>
              </a:ext>
            </a:extLst>
          </p:cNvPr>
          <p:cNvSpPr>
            <a:spLocks noGrp="1"/>
          </p:cNvSpPr>
          <p:nvPr>
            <p:ph type="sldNum" sz="quarter" idx="12"/>
          </p:nvPr>
        </p:nvSpPr>
        <p:spPr>
          <a:xfrm>
            <a:off x="11539234" y="6485669"/>
            <a:ext cx="282289" cy="227696"/>
          </a:xfrm>
        </p:spPr>
        <p:txBody>
          <a:bodyPr/>
          <a:lstStyle/>
          <a:p>
            <a:pPr defTabSz="914126"/>
            <a:fld id="{CEECFCA9-F77F-4627-B4FF-32A2978341AA}" type="slidenum">
              <a:rPr lang="en-US">
                <a:solidFill>
                  <a:srgbClr val="1E1405"/>
                </a:solidFill>
              </a:rPr>
              <a:pPr defTabSz="914126"/>
              <a:t>8</a:t>
            </a:fld>
            <a:endParaRPr lang="en-US">
              <a:solidFill>
                <a:srgbClr val="1E1405"/>
              </a:solidFill>
            </a:endParaRPr>
          </a:p>
        </p:txBody>
      </p:sp>
    </p:spTree>
    <p:custDataLst>
      <p:tags r:id="rId1"/>
    </p:custDataLst>
    <p:extLst>
      <p:ext uri="{BB962C8B-B14F-4D97-AF65-F5344CB8AC3E}">
        <p14:creationId xmlns:p14="http://schemas.microsoft.com/office/powerpoint/2010/main" val="984621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8B08BB-37B4-2A15-8E20-94EB9B3AE41A}"/>
              </a:ext>
            </a:extLst>
          </p:cNvPr>
          <p:cNvSpPr>
            <a:spLocks noGrp="1"/>
          </p:cNvSpPr>
          <p:nvPr>
            <p:ph type="sldNum" sz="quarter" idx="12"/>
          </p:nvPr>
        </p:nvSpPr>
        <p:spPr/>
        <p:txBody>
          <a:bodyPr/>
          <a:lstStyle/>
          <a:p>
            <a:fld id="{CEECFCA9-F77F-4627-B4FF-32A2978341AA}" type="slidenum">
              <a:rPr lang="en-US" smtClean="0"/>
              <a:t>9</a:t>
            </a:fld>
            <a:endParaRPr lang="en-US"/>
          </a:p>
        </p:txBody>
      </p:sp>
      <p:sp>
        <p:nvSpPr>
          <p:cNvPr id="4" name="Title 3">
            <a:extLst>
              <a:ext uri="{FF2B5EF4-FFF2-40B4-BE49-F238E27FC236}">
                <a16:creationId xmlns:a16="http://schemas.microsoft.com/office/drawing/2014/main" id="{ACDBA87A-91EF-DBAE-1A56-CE7F89012BCB}"/>
              </a:ext>
            </a:extLst>
          </p:cNvPr>
          <p:cNvSpPr>
            <a:spLocks noGrp="1"/>
          </p:cNvSpPr>
          <p:nvPr>
            <p:ph type="title"/>
          </p:nvPr>
        </p:nvSpPr>
        <p:spPr>
          <a:xfrm>
            <a:off x="286738" y="144635"/>
            <a:ext cx="11424298" cy="620069"/>
          </a:xfrm>
        </p:spPr>
        <p:txBody>
          <a:bodyPr anchor="ctr">
            <a:normAutofit/>
          </a:bodyPr>
          <a:lstStyle/>
          <a:p>
            <a:r>
              <a:rPr lang="en-US" sz="3600"/>
              <a:t>Self-Awareness Exercise – 6 minutes</a:t>
            </a:r>
          </a:p>
        </p:txBody>
      </p:sp>
      <p:sp>
        <p:nvSpPr>
          <p:cNvPr id="6" name="Content Placeholder 5">
            <a:extLst>
              <a:ext uri="{FF2B5EF4-FFF2-40B4-BE49-F238E27FC236}">
                <a16:creationId xmlns:a16="http://schemas.microsoft.com/office/drawing/2014/main" id="{724BE418-76A5-8E1E-AA02-0087EF7E5506}"/>
              </a:ext>
            </a:extLst>
          </p:cNvPr>
          <p:cNvSpPr>
            <a:spLocks noGrp="1"/>
          </p:cNvSpPr>
          <p:nvPr>
            <p:ph idx="4294967295"/>
          </p:nvPr>
        </p:nvSpPr>
        <p:spPr>
          <a:xfrm>
            <a:off x="559435" y="1033522"/>
            <a:ext cx="5638166" cy="2815147"/>
          </a:xfrm>
        </p:spPr>
        <p:txBody>
          <a:bodyPr>
            <a:normAutofit/>
          </a:bodyPr>
          <a:lstStyle/>
          <a:p>
            <a:r>
              <a:rPr lang="en-US" sz="2000" b="1" i="0" u="none" strike="noStrike" baseline="0">
                <a:solidFill>
                  <a:schemeClr val="accent2"/>
                </a:solidFill>
                <a:latin typeface="+mj-lt"/>
              </a:rPr>
              <a:t>Instructions:</a:t>
            </a:r>
          </a:p>
          <a:p>
            <a:pPr marL="228600" indent="-228600"/>
            <a:r>
              <a:rPr lang="en-US" sz="2000" b="0" i="0" u="none" strike="noStrike" baseline="0">
                <a:solidFill>
                  <a:schemeClr val="accent2"/>
                </a:solidFill>
                <a:latin typeface="+mj-lt"/>
              </a:rPr>
              <a:t>1. Look at the list of values and </a:t>
            </a:r>
            <a:r>
              <a:rPr lang="en-US" sz="2000" b="1" i="0" u="none" strike="noStrike" baseline="0">
                <a:solidFill>
                  <a:schemeClr val="accent2"/>
                </a:solidFill>
                <a:latin typeface="+mj-lt"/>
              </a:rPr>
              <a:t>identify your top values </a:t>
            </a:r>
            <a:r>
              <a:rPr lang="en-US" sz="2000" i="0" u="none" strike="noStrike" baseline="0">
                <a:solidFill>
                  <a:schemeClr val="accent2"/>
                </a:solidFill>
                <a:latin typeface="+mj-lt"/>
              </a:rPr>
              <a:t>(up to 5)</a:t>
            </a:r>
            <a:endParaRPr lang="en-US" sz="2000" b="1" i="0" u="none" strike="noStrike" baseline="0">
              <a:solidFill>
                <a:schemeClr val="accent2"/>
              </a:solidFill>
              <a:latin typeface="+mj-lt"/>
            </a:endParaRPr>
          </a:p>
          <a:p>
            <a:pPr marL="228600">
              <a:spcBef>
                <a:spcPts val="1800"/>
              </a:spcBef>
              <a:spcAft>
                <a:spcPts val="600"/>
              </a:spcAft>
            </a:pPr>
            <a:r>
              <a:rPr lang="en-US" sz="1800" i="1">
                <a:solidFill>
                  <a:srgbClr val="211D1E"/>
                </a:solidFill>
                <a:latin typeface="+mj-lt"/>
              </a:rPr>
              <a:t>Think about what’s most important to you, who you are at your best, and who you strive to be.</a:t>
            </a:r>
          </a:p>
        </p:txBody>
      </p:sp>
      <p:pic>
        <p:nvPicPr>
          <p:cNvPr id="8" name="Graphic 7">
            <a:extLst>
              <a:ext uri="{FF2B5EF4-FFF2-40B4-BE49-F238E27FC236}">
                <a16:creationId xmlns:a16="http://schemas.microsoft.com/office/drawing/2014/main" id="{AE2B1F97-13FD-1F74-1000-698871FB74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14618" y="5830956"/>
            <a:ext cx="731520" cy="731520"/>
          </a:xfrm>
          <a:prstGeom prst="rect">
            <a:avLst/>
          </a:prstGeom>
        </p:spPr>
      </p:pic>
      <p:sp>
        <p:nvSpPr>
          <p:cNvPr id="2" name="Content Placeholder 5">
            <a:extLst>
              <a:ext uri="{FF2B5EF4-FFF2-40B4-BE49-F238E27FC236}">
                <a16:creationId xmlns:a16="http://schemas.microsoft.com/office/drawing/2014/main" id="{D0A3E2E2-269C-F042-0D37-739CCF51B2E5}"/>
              </a:ext>
            </a:extLst>
          </p:cNvPr>
          <p:cNvSpPr txBox="1">
            <a:spLocks/>
          </p:cNvSpPr>
          <p:nvPr/>
        </p:nvSpPr>
        <p:spPr>
          <a:xfrm>
            <a:off x="518611" y="4117487"/>
            <a:ext cx="5793289" cy="731520"/>
          </a:xfrm>
          <a:prstGeom prst="rect">
            <a:avLst/>
          </a:prstGeom>
        </p:spPr>
        <p:txBody>
          <a:bodyPr vert="horz" lIns="0" tIns="0" rIns="0" bIns="0" rtlCol="0">
            <a:normAutofit/>
          </a:bodyPr>
          <a:lstStyle>
            <a:lvl1pPr marL="0" indent="0" algn="l" defTabSz="914126"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19"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063" indent="-171399"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182"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126" indent="-228531" algn="l" defTabSz="914126"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87338" indent="-287338">
              <a:spcAft>
                <a:spcPts val="1200"/>
              </a:spcAft>
            </a:pPr>
            <a:r>
              <a:rPr lang="en-US" sz="2000">
                <a:solidFill>
                  <a:schemeClr val="accent2"/>
                </a:solidFill>
                <a:latin typeface="+mj-lt"/>
              </a:rPr>
              <a:t>2. </a:t>
            </a:r>
            <a:r>
              <a:rPr lang="en-US" sz="2000" b="1">
                <a:solidFill>
                  <a:schemeClr val="accent2"/>
                </a:solidFill>
                <a:latin typeface="+mj-lt"/>
              </a:rPr>
              <a:t>Think about a time you lived your values </a:t>
            </a:r>
            <a:r>
              <a:rPr lang="en-US" sz="2000">
                <a:solidFill>
                  <a:schemeClr val="accent2"/>
                </a:solidFill>
                <a:latin typeface="+mj-lt"/>
              </a:rPr>
              <a:t>(even if it was hard), which value showed up in that situation?</a:t>
            </a:r>
          </a:p>
        </p:txBody>
      </p:sp>
      <p:sp>
        <p:nvSpPr>
          <p:cNvPr id="5" name="TextBox 4">
            <a:extLst>
              <a:ext uri="{FF2B5EF4-FFF2-40B4-BE49-F238E27FC236}">
                <a16:creationId xmlns:a16="http://schemas.microsoft.com/office/drawing/2014/main" id="{9EAF80AA-AEFD-A59B-E175-75EAAC22444A}"/>
              </a:ext>
            </a:extLst>
          </p:cNvPr>
          <p:cNvSpPr txBox="1"/>
          <p:nvPr/>
        </p:nvSpPr>
        <p:spPr>
          <a:xfrm>
            <a:off x="380398" y="6165304"/>
            <a:ext cx="6434094" cy="246221"/>
          </a:xfrm>
          <a:prstGeom prst="rect">
            <a:avLst/>
          </a:prstGeom>
          <a:noFill/>
        </p:spPr>
        <p:txBody>
          <a:bodyPr wrap="square">
            <a:spAutoFit/>
          </a:bodyPr>
          <a:lstStyle/>
          <a:p>
            <a:r>
              <a:rPr lang="en-US" sz="1000"/>
              <a:t>Source: Brene Brown – Dare to Lead</a:t>
            </a:r>
          </a:p>
        </p:txBody>
      </p:sp>
      <p:pic>
        <p:nvPicPr>
          <p:cNvPr id="7" name="Picture Placeholder 9">
            <a:extLst>
              <a:ext uri="{FF2B5EF4-FFF2-40B4-BE49-F238E27FC236}">
                <a16:creationId xmlns:a16="http://schemas.microsoft.com/office/drawing/2014/main" id="{676B9740-9934-E16C-538F-291A5778A28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23873" y="1033522"/>
            <a:ext cx="4256505" cy="4646073"/>
          </a:xfrm>
          <a:prstGeom prst="rect">
            <a:avLst/>
          </a:prstGeom>
        </p:spPr>
      </p:pic>
      <p:sp>
        <p:nvSpPr>
          <p:cNvPr id="9" name="Rectangle: Single Corner Snipped 8">
            <a:extLst>
              <a:ext uri="{FF2B5EF4-FFF2-40B4-BE49-F238E27FC236}">
                <a16:creationId xmlns:a16="http://schemas.microsoft.com/office/drawing/2014/main" id="{1924DBFA-52C0-C16B-9477-B38089A30A3D}"/>
              </a:ext>
            </a:extLst>
          </p:cNvPr>
          <p:cNvSpPr/>
          <p:nvPr/>
        </p:nvSpPr>
        <p:spPr>
          <a:xfrm>
            <a:off x="11125200" y="85906"/>
            <a:ext cx="555178" cy="737526"/>
          </a:xfrm>
          <a:prstGeom prst="snip1Rect">
            <a:avLst>
              <a:gd name="adj" fmla="val 3954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a:solidFill>
                  <a:schemeClr val="accent2"/>
                </a:solidFill>
              </a:rPr>
              <a:t>2</a:t>
            </a:r>
          </a:p>
        </p:txBody>
      </p:sp>
    </p:spTree>
    <p:custDataLst>
      <p:tags r:id="rId1"/>
    </p:custDataLst>
    <p:extLst>
      <p:ext uri="{BB962C8B-B14F-4D97-AF65-F5344CB8AC3E}">
        <p14:creationId xmlns:p14="http://schemas.microsoft.com/office/powerpoint/2010/main" val="2816002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BRIGHTSLIDE_SLIDE_COLLAPSED"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Cotality 031125">
      <a:dk1>
        <a:srgbClr val="1E1405"/>
      </a:dk1>
      <a:lt1>
        <a:srgbClr val="F7EFE2"/>
      </a:lt1>
      <a:dk2>
        <a:srgbClr val="000000"/>
      </a:dk2>
      <a:lt2>
        <a:srgbClr val="FFFFFF"/>
      </a:lt2>
      <a:accent1>
        <a:srgbClr val="A805FB"/>
      </a:accent1>
      <a:accent2>
        <a:srgbClr val="DD37D2"/>
      </a:accent2>
      <a:accent3>
        <a:srgbClr val="4C32DF"/>
      </a:accent3>
      <a:accent4>
        <a:srgbClr val="148DEF"/>
      </a:accent4>
      <a:accent5>
        <a:srgbClr val="077982"/>
      </a:accent5>
      <a:accent6>
        <a:srgbClr val="339B62"/>
      </a:accent6>
      <a:hlink>
        <a:srgbClr val="148DEF"/>
      </a:hlink>
      <a:folHlink>
        <a:srgbClr val="8805CB"/>
      </a:folHlink>
    </a:clrScheme>
    <a:fontScheme name="Cotality Everett 022525">
      <a:majorFont>
        <a:latin typeface="TWK Everett"/>
        <a:ea typeface=""/>
        <a:cs typeface=""/>
      </a:majorFont>
      <a:minorFont>
        <a:latin typeface="TWK Everet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unburst">
      <a:srgbClr val="FFCD2E"/>
    </a:custClr>
    <a:custClr name="Coral">
      <a:srgbClr val="FF8E65"/>
    </a:custClr>
    <a:custClr name="Blush">
      <a:srgbClr val="FF6E80"/>
    </a:custClr>
    <a:custClr name="Magenta">
      <a:srgbClr val="DD37D2"/>
    </a:custClr>
    <a:custClr name="Violet">
      <a:srgbClr val="A805F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ream">
      <a:srgbClr val="F7EFE2"/>
    </a:custClr>
    <a:custClr name="Earth">
      <a:srgbClr val="1E1405"/>
    </a:custClr>
    <a:custClr name="Custom Color 23">
      <a:srgbClr val="1E1405"/>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unray">
      <a:srgbClr val="F0B113"/>
    </a:custClr>
    <a:custClr name="Dark Coral">
      <a:srgbClr val="EC7346"/>
    </a:custClr>
    <a:custClr name="Dark Blush">
      <a:srgbClr val="E75769"/>
    </a:custClr>
    <a:custClr name="Crimson">
      <a:srgbClr val="F1384F"/>
    </a:custClr>
    <a:custClr name="Dark Crimson">
      <a:srgbClr val="D5172F"/>
    </a:custClr>
    <a:custClr name="Dark Magenta">
      <a:srgbClr val="BD26B3"/>
    </a:custClr>
    <a:custClr name="Dark Violet">
      <a:srgbClr val="8805CB"/>
    </a:custClr>
    <a:custClr name="Indigo">
      <a:srgbClr val="674CFF"/>
    </a:custClr>
    <a:custClr name="Dark Indigo">
      <a:srgbClr val="4C32DF"/>
    </a:custClr>
    <a:custClr name="Azure">
      <a:srgbClr val="148DEF"/>
    </a:custClr>
    <a:custClr name="Dark Azure">
      <a:srgbClr val="0B6FC1"/>
    </a:custClr>
    <a:custClr name="Teal">
      <a:srgbClr val="009AA1"/>
    </a:custClr>
    <a:custClr name="Dark Teal">
      <a:srgbClr val="077982"/>
    </a:custClr>
    <a:custClr name="Emerald">
      <a:srgbClr val="339B62"/>
    </a:custClr>
    <a:custClr name="Dark Emerald">
      <a:srgbClr val="287A4D"/>
    </a:custClr>
  </a:custClrLst>
  <a:extLst>
    <a:ext uri="{05A4C25C-085E-4340-85A3-A5531E510DB2}">
      <thm15:themeFamily xmlns:thm15="http://schemas.microsoft.com/office/thememl/2012/main" name="Cotality Light 0317.2.potx" id="{0EFD96A4-2E29-40EE-A094-676DBAC76F9B}" vid="{5BC8018A-5657-4B08-8F32-764E17022702}"/>
    </a:ext>
  </a:extLst>
</a:theme>
</file>

<file path=ppt/theme/theme2.xml><?xml version="1.0" encoding="utf-8"?>
<a:theme xmlns:a="http://schemas.openxmlformats.org/drawingml/2006/main" name="1_Office Theme">
  <a:themeElements>
    <a:clrScheme name="Cotality Dark 022725">
      <a:dk1>
        <a:srgbClr val="1E1405"/>
      </a:dk1>
      <a:lt1>
        <a:srgbClr val="F7EFE2"/>
      </a:lt1>
      <a:dk2>
        <a:srgbClr val="000000"/>
      </a:dk2>
      <a:lt2>
        <a:srgbClr val="FFFFFF"/>
      </a:lt2>
      <a:accent1>
        <a:srgbClr val="FFCD2E"/>
      </a:accent1>
      <a:accent2>
        <a:srgbClr val="FF6E80"/>
      </a:accent2>
      <a:accent3>
        <a:srgbClr val="FF8E65"/>
      </a:accent3>
      <a:accent4>
        <a:srgbClr val="DD37D2"/>
      </a:accent4>
      <a:accent5>
        <a:srgbClr val="148DEF"/>
      </a:accent5>
      <a:accent6>
        <a:srgbClr val="339B62"/>
      </a:accent6>
      <a:hlink>
        <a:srgbClr val="148DEF"/>
      </a:hlink>
      <a:folHlink>
        <a:srgbClr val="8805CB"/>
      </a:folHlink>
    </a:clrScheme>
    <a:fontScheme name="Cotality Everett 022525">
      <a:majorFont>
        <a:latin typeface="TWK Everett"/>
        <a:ea typeface=""/>
        <a:cs typeface=""/>
      </a:majorFont>
      <a:minorFont>
        <a:latin typeface="TWK Everet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unburst">
      <a:srgbClr val="FFCD2E"/>
    </a:custClr>
    <a:custClr name="Coral">
      <a:srgbClr val="FF8E65"/>
    </a:custClr>
    <a:custClr name="Blush">
      <a:srgbClr val="FF6E80"/>
    </a:custClr>
    <a:custClr name="Magenta">
      <a:srgbClr val="DD37D2"/>
    </a:custClr>
    <a:custClr name="Violet">
      <a:srgbClr val="A805F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ream">
      <a:srgbClr val="F7EFE2"/>
    </a:custClr>
    <a:custClr name="Earth">
      <a:srgbClr val="1E1405"/>
    </a:custClr>
    <a:custClr name="Custom Color 23">
      <a:srgbClr val="1E1405"/>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unray">
      <a:srgbClr val="F0B113"/>
    </a:custClr>
    <a:custClr name="Dark Coral">
      <a:srgbClr val="EC7346"/>
    </a:custClr>
    <a:custClr name="Dark Blush">
      <a:srgbClr val="E75769"/>
    </a:custClr>
    <a:custClr name="Crimson">
      <a:srgbClr val="F1384F"/>
    </a:custClr>
    <a:custClr name="Dark Crimson">
      <a:srgbClr val="D5172F"/>
    </a:custClr>
    <a:custClr name="Dark Magenta">
      <a:srgbClr val="BD26B3"/>
    </a:custClr>
    <a:custClr name="Dark Violet">
      <a:srgbClr val="8805CB"/>
    </a:custClr>
    <a:custClr name="Indigo">
      <a:srgbClr val="674CFF"/>
    </a:custClr>
    <a:custClr name="Dark Indigo">
      <a:srgbClr val="4C32DF"/>
    </a:custClr>
    <a:custClr name="Azure">
      <a:srgbClr val="148DEF"/>
    </a:custClr>
    <a:custClr name="Dark Azure">
      <a:srgbClr val="0B6FC1"/>
    </a:custClr>
    <a:custClr name="Teal">
      <a:srgbClr val="009AA1"/>
    </a:custClr>
    <a:custClr name="Dark Teal">
      <a:srgbClr val="077982"/>
    </a:custClr>
    <a:custClr name="Emerald">
      <a:srgbClr val="339B62"/>
    </a:custClr>
    <a:custClr name="Dark Emerald">
      <a:srgbClr val="287A4D"/>
    </a:custClr>
  </a:custClrLst>
  <a:extLst>
    <a:ext uri="{05A4C25C-085E-4340-85A3-A5531E510DB2}">
      <thm15:themeFamily xmlns:thm15="http://schemas.microsoft.com/office/thememl/2012/main" name="Cotality Earth 032025" id="{A296CF3A-0F7D-4994-BA7E-F3B127589D09}" vid="{771B2FF4-5EEE-4D8B-A783-F935E36EE0D7}"/>
    </a:ext>
  </a:extLst>
</a:theme>
</file>

<file path=ppt/theme/theme3.xml><?xml version="1.0" encoding="utf-8"?>
<a:theme xmlns:a="http://schemas.openxmlformats.org/drawingml/2006/main" name="2_Office Theme">
  <a:themeElements>
    <a:clrScheme name="Cotality Dark 022725">
      <a:dk1>
        <a:srgbClr val="1E1405"/>
      </a:dk1>
      <a:lt1>
        <a:srgbClr val="F7EFE2"/>
      </a:lt1>
      <a:dk2>
        <a:srgbClr val="000000"/>
      </a:dk2>
      <a:lt2>
        <a:srgbClr val="FFFFFF"/>
      </a:lt2>
      <a:accent1>
        <a:srgbClr val="FFCD2E"/>
      </a:accent1>
      <a:accent2>
        <a:srgbClr val="FF6E80"/>
      </a:accent2>
      <a:accent3>
        <a:srgbClr val="FF8E65"/>
      </a:accent3>
      <a:accent4>
        <a:srgbClr val="DD37D2"/>
      </a:accent4>
      <a:accent5>
        <a:srgbClr val="148DEF"/>
      </a:accent5>
      <a:accent6>
        <a:srgbClr val="339B62"/>
      </a:accent6>
      <a:hlink>
        <a:srgbClr val="148DEF"/>
      </a:hlink>
      <a:folHlink>
        <a:srgbClr val="8805CB"/>
      </a:folHlink>
    </a:clrScheme>
    <a:fontScheme name="Cotality Everett 022525">
      <a:majorFont>
        <a:latin typeface="TWK Everett"/>
        <a:ea typeface=""/>
        <a:cs typeface=""/>
      </a:majorFont>
      <a:minorFont>
        <a:latin typeface="TWK Everet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unburst">
      <a:srgbClr val="FFCD2E"/>
    </a:custClr>
    <a:custClr name="Coral">
      <a:srgbClr val="FF8E65"/>
    </a:custClr>
    <a:custClr name="Blush">
      <a:srgbClr val="FF6E80"/>
    </a:custClr>
    <a:custClr name="Magenta">
      <a:srgbClr val="DD37D2"/>
    </a:custClr>
    <a:custClr name="Violet">
      <a:srgbClr val="A805F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ream">
      <a:srgbClr val="F7EFE2"/>
    </a:custClr>
    <a:custClr name="Earth">
      <a:srgbClr val="1E1405"/>
    </a:custClr>
    <a:custClr name="Custom Color 23">
      <a:srgbClr val="1E1405"/>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unray">
      <a:srgbClr val="F0B113"/>
    </a:custClr>
    <a:custClr name="Dark Coral">
      <a:srgbClr val="EC7346"/>
    </a:custClr>
    <a:custClr name="Dark Blush">
      <a:srgbClr val="E75769"/>
    </a:custClr>
    <a:custClr name="Crimson">
      <a:srgbClr val="F1384F"/>
    </a:custClr>
    <a:custClr name="Dark Crimson">
      <a:srgbClr val="D5172F"/>
    </a:custClr>
    <a:custClr name="Dark Magenta">
      <a:srgbClr val="BD26B3"/>
    </a:custClr>
    <a:custClr name="Dark Violet">
      <a:srgbClr val="8805CB"/>
    </a:custClr>
    <a:custClr name="Indigo">
      <a:srgbClr val="674CFF"/>
    </a:custClr>
    <a:custClr name="Dark Indigo">
      <a:srgbClr val="4C32DF"/>
    </a:custClr>
    <a:custClr name="Azure">
      <a:srgbClr val="148DEF"/>
    </a:custClr>
    <a:custClr name="Dark Azure">
      <a:srgbClr val="0B6FC1"/>
    </a:custClr>
    <a:custClr name="Teal">
      <a:srgbClr val="009AA1"/>
    </a:custClr>
    <a:custClr name="Dark Teal">
      <a:srgbClr val="077982"/>
    </a:custClr>
    <a:custClr name="Emerald">
      <a:srgbClr val="339B62"/>
    </a:custClr>
    <a:custClr name="Dark Emerald">
      <a:srgbClr val="287A4D"/>
    </a:custClr>
  </a:custClrLst>
  <a:extLst>
    <a:ext uri="{05A4C25C-085E-4340-85A3-A5531E510DB2}">
      <thm15:themeFamily xmlns:thm15="http://schemas.microsoft.com/office/thememl/2012/main" name="Cotality Earth 032025" id="{A296CF3A-0F7D-4994-BA7E-F3B127589D09}" vid="{771B2FF4-5EEE-4D8B-A783-F935E36EE0D7}"/>
    </a:ext>
  </a:extLst>
</a:theme>
</file>

<file path=ppt/theme/theme4.xml><?xml version="1.0" encoding="utf-8"?>
<a:theme xmlns:a="http://schemas.openxmlformats.org/drawingml/2006/main" name="4_Office Theme">
  <a:themeElements>
    <a:clrScheme name="Cotality 031125">
      <a:dk1>
        <a:srgbClr val="1E1405"/>
      </a:dk1>
      <a:lt1>
        <a:srgbClr val="F7EFE2"/>
      </a:lt1>
      <a:dk2>
        <a:srgbClr val="000000"/>
      </a:dk2>
      <a:lt2>
        <a:srgbClr val="FFFFFF"/>
      </a:lt2>
      <a:accent1>
        <a:srgbClr val="A805FB"/>
      </a:accent1>
      <a:accent2>
        <a:srgbClr val="DD37D2"/>
      </a:accent2>
      <a:accent3>
        <a:srgbClr val="4C32DF"/>
      </a:accent3>
      <a:accent4>
        <a:srgbClr val="148DEF"/>
      </a:accent4>
      <a:accent5>
        <a:srgbClr val="077982"/>
      </a:accent5>
      <a:accent6>
        <a:srgbClr val="339B62"/>
      </a:accent6>
      <a:hlink>
        <a:srgbClr val="148DEF"/>
      </a:hlink>
      <a:folHlink>
        <a:srgbClr val="8805CB"/>
      </a:folHlink>
    </a:clrScheme>
    <a:fontScheme name="Cotality Everett 022525">
      <a:majorFont>
        <a:latin typeface="TWK Everett"/>
        <a:ea typeface=""/>
        <a:cs typeface=""/>
      </a:majorFont>
      <a:minorFont>
        <a:latin typeface="TWK Everet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unburst">
      <a:srgbClr val="FFCD2E"/>
    </a:custClr>
    <a:custClr name="Coral">
      <a:srgbClr val="FF8E65"/>
    </a:custClr>
    <a:custClr name="Blush">
      <a:srgbClr val="FF6E80"/>
    </a:custClr>
    <a:custClr name="Magenta">
      <a:srgbClr val="DD37D2"/>
    </a:custClr>
    <a:custClr name="Violet">
      <a:srgbClr val="A805F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ream">
      <a:srgbClr val="F7EFE2"/>
    </a:custClr>
    <a:custClr name="Earth">
      <a:srgbClr val="1E1405"/>
    </a:custClr>
    <a:custClr name="Custom Color 23">
      <a:srgbClr val="1E1405"/>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unray">
      <a:srgbClr val="F0B113"/>
    </a:custClr>
    <a:custClr name="Dark Coral">
      <a:srgbClr val="EC7346"/>
    </a:custClr>
    <a:custClr name="Dark Blush">
      <a:srgbClr val="E75769"/>
    </a:custClr>
    <a:custClr name="Crimson">
      <a:srgbClr val="F1384F"/>
    </a:custClr>
    <a:custClr name="Dark Crimson">
      <a:srgbClr val="D5172F"/>
    </a:custClr>
    <a:custClr name="Dark Magenta">
      <a:srgbClr val="BD26B3"/>
    </a:custClr>
    <a:custClr name="Dark Violet">
      <a:srgbClr val="8805CB"/>
    </a:custClr>
    <a:custClr name="Indigo">
      <a:srgbClr val="674CFF"/>
    </a:custClr>
    <a:custClr name="Dark Indigo">
      <a:srgbClr val="4C32DF"/>
    </a:custClr>
    <a:custClr name="Azure">
      <a:srgbClr val="148DEF"/>
    </a:custClr>
    <a:custClr name="Dark Azure">
      <a:srgbClr val="0B6FC1"/>
    </a:custClr>
    <a:custClr name="Teal">
      <a:srgbClr val="009AA1"/>
    </a:custClr>
    <a:custClr name="Dark Teal">
      <a:srgbClr val="077982"/>
    </a:custClr>
    <a:custClr name="Emerald">
      <a:srgbClr val="339B62"/>
    </a:custClr>
    <a:custClr name="Dark Emerald">
      <a:srgbClr val="287A4D"/>
    </a:custClr>
  </a:custClrLst>
  <a:extLst>
    <a:ext uri="{05A4C25C-085E-4340-85A3-A5531E510DB2}">
      <thm15:themeFamily xmlns:thm15="http://schemas.microsoft.com/office/thememl/2012/main" name="Presentation8" id="{C7CCC552-2EFD-4517-8DC5-5A7AA6A5EFBE}" vid="{D6181E27-2EC3-43CA-9877-52FAB6650523}"/>
    </a:ext>
  </a:extLst>
</a:theme>
</file>

<file path=ppt/theme/theme5.xml><?xml version="1.0" encoding="utf-8"?>
<a:theme xmlns:a="http://schemas.openxmlformats.org/drawingml/2006/main" name="5_Office Theme">
  <a:themeElements>
    <a:clrScheme name="Cotality 031125">
      <a:dk1>
        <a:srgbClr val="1E1405"/>
      </a:dk1>
      <a:lt1>
        <a:srgbClr val="F7EFE2"/>
      </a:lt1>
      <a:dk2>
        <a:srgbClr val="000000"/>
      </a:dk2>
      <a:lt2>
        <a:srgbClr val="FFFFFF"/>
      </a:lt2>
      <a:accent1>
        <a:srgbClr val="A805FB"/>
      </a:accent1>
      <a:accent2>
        <a:srgbClr val="DD37D2"/>
      </a:accent2>
      <a:accent3>
        <a:srgbClr val="4C32DF"/>
      </a:accent3>
      <a:accent4>
        <a:srgbClr val="148DEF"/>
      </a:accent4>
      <a:accent5>
        <a:srgbClr val="077982"/>
      </a:accent5>
      <a:accent6>
        <a:srgbClr val="339B62"/>
      </a:accent6>
      <a:hlink>
        <a:srgbClr val="148DEF"/>
      </a:hlink>
      <a:folHlink>
        <a:srgbClr val="8805CB"/>
      </a:folHlink>
    </a:clrScheme>
    <a:fontScheme name="Cotality Everett 022525">
      <a:majorFont>
        <a:latin typeface="TWK Everett"/>
        <a:ea typeface=""/>
        <a:cs typeface=""/>
      </a:majorFont>
      <a:minorFont>
        <a:latin typeface="TWK Everet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unburst">
      <a:srgbClr val="FFCD2E"/>
    </a:custClr>
    <a:custClr name="Coral">
      <a:srgbClr val="FF8E65"/>
    </a:custClr>
    <a:custClr name="Blush">
      <a:srgbClr val="FF6E80"/>
    </a:custClr>
    <a:custClr name="Magenta">
      <a:srgbClr val="DD37D2"/>
    </a:custClr>
    <a:custClr name="Violet">
      <a:srgbClr val="A805F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ream">
      <a:srgbClr val="F7EFE2"/>
    </a:custClr>
    <a:custClr name="Earth">
      <a:srgbClr val="1E1405"/>
    </a:custClr>
    <a:custClr name="Custom Color 23">
      <a:srgbClr val="1E1405"/>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unray">
      <a:srgbClr val="F0B113"/>
    </a:custClr>
    <a:custClr name="Dark Coral">
      <a:srgbClr val="EC7346"/>
    </a:custClr>
    <a:custClr name="Dark Blush">
      <a:srgbClr val="E75769"/>
    </a:custClr>
    <a:custClr name="Crimson">
      <a:srgbClr val="F1384F"/>
    </a:custClr>
    <a:custClr name="Dark Crimson">
      <a:srgbClr val="D5172F"/>
    </a:custClr>
    <a:custClr name="Dark Magenta">
      <a:srgbClr val="BD26B3"/>
    </a:custClr>
    <a:custClr name="Dark Violet">
      <a:srgbClr val="8805CB"/>
    </a:custClr>
    <a:custClr name="Indigo">
      <a:srgbClr val="674CFF"/>
    </a:custClr>
    <a:custClr name="Dark Indigo">
      <a:srgbClr val="4C32DF"/>
    </a:custClr>
    <a:custClr name="Azure">
      <a:srgbClr val="148DEF"/>
    </a:custClr>
    <a:custClr name="Dark Azure">
      <a:srgbClr val="0B6FC1"/>
    </a:custClr>
    <a:custClr name="Teal">
      <a:srgbClr val="009AA1"/>
    </a:custClr>
    <a:custClr name="Dark Teal">
      <a:srgbClr val="077982"/>
    </a:custClr>
    <a:custClr name="Emerald">
      <a:srgbClr val="339B62"/>
    </a:custClr>
    <a:custClr name="Dark Emerald">
      <a:srgbClr val="287A4D"/>
    </a:custClr>
  </a:custClrLst>
  <a:extLst>
    <a:ext uri="{05A4C25C-085E-4340-85A3-A5531E510DB2}">
      <thm15:themeFamily xmlns:thm15="http://schemas.microsoft.com/office/thememl/2012/main" name="Presentation8" id="{C7CCC552-2EFD-4517-8DC5-5A7AA6A5EFBE}" vid="{D6181E27-2EC3-43CA-9877-52FAB6650523}"/>
    </a:ext>
  </a:extLst>
</a:theme>
</file>

<file path=ppt/theme/theme6.xml><?xml version="1.0" encoding="utf-8"?>
<a:theme xmlns:a="http://schemas.openxmlformats.org/drawingml/2006/main" name="6_Office Theme">
  <a:themeElements>
    <a:clrScheme name="Cotality Dark 022725">
      <a:dk1>
        <a:srgbClr val="1E1405"/>
      </a:dk1>
      <a:lt1>
        <a:srgbClr val="F7EFE2"/>
      </a:lt1>
      <a:dk2>
        <a:srgbClr val="000000"/>
      </a:dk2>
      <a:lt2>
        <a:srgbClr val="FFFFFF"/>
      </a:lt2>
      <a:accent1>
        <a:srgbClr val="FFCD2E"/>
      </a:accent1>
      <a:accent2>
        <a:srgbClr val="FF6E80"/>
      </a:accent2>
      <a:accent3>
        <a:srgbClr val="FF8E65"/>
      </a:accent3>
      <a:accent4>
        <a:srgbClr val="DD37D2"/>
      </a:accent4>
      <a:accent5>
        <a:srgbClr val="148DEF"/>
      </a:accent5>
      <a:accent6>
        <a:srgbClr val="339B62"/>
      </a:accent6>
      <a:hlink>
        <a:srgbClr val="148DEF"/>
      </a:hlink>
      <a:folHlink>
        <a:srgbClr val="8805CB"/>
      </a:folHlink>
    </a:clrScheme>
    <a:fontScheme name="Cotality Everett 022525">
      <a:majorFont>
        <a:latin typeface="TWK Everett"/>
        <a:ea typeface=""/>
        <a:cs typeface=""/>
      </a:majorFont>
      <a:minorFont>
        <a:latin typeface="TWK Everet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unburst">
      <a:srgbClr val="FFCD2E"/>
    </a:custClr>
    <a:custClr name="Coral">
      <a:srgbClr val="FF8E65"/>
    </a:custClr>
    <a:custClr name="Blush">
      <a:srgbClr val="FF6E80"/>
    </a:custClr>
    <a:custClr name="Magenta">
      <a:srgbClr val="DD37D2"/>
    </a:custClr>
    <a:custClr name="Violet">
      <a:srgbClr val="A805F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ream">
      <a:srgbClr val="F7EFE2"/>
    </a:custClr>
    <a:custClr name="Earth">
      <a:srgbClr val="1E1405"/>
    </a:custClr>
    <a:custClr name="Custom Color 23">
      <a:srgbClr val="1E1405"/>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unray">
      <a:srgbClr val="F0B113"/>
    </a:custClr>
    <a:custClr name="Dark Coral">
      <a:srgbClr val="EC7346"/>
    </a:custClr>
    <a:custClr name="Dark Blush">
      <a:srgbClr val="E75769"/>
    </a:custClr>
    <a:custClr name="Crimson">
      <a:srgbClr val="F1384F"/>
    </a:custClr>
    <a:custClr name="Dark Crimson">
      <a:srgbClr val="D5172F"/>
    </a:custClr>
    <a:custClr name="Dark Magenta">
      <a:srgbClr val="BD26B3"/>
    </a:custClr>
    <a:custClr name="Dark Violet">
      <a:srgbClr val="8805CB"/>
    </a:custClr>
    <a:custClr name="Indigo">
      <a:srgbClr val="674CFF"/>
    </a:custClr>
    <a:custClr name="Dark Indigo">
      <a:srgbClr val="4C32DF"/>
    </a:custClr>
    <a:custClr name="Azure">
      <a:srgbClr val="148DEF"/>
    </a:custClr>
    <a:custClr name="Dark Azure">
      <a:srgbClr val="0B6FC1"/>
    </a:custClr>
    <a:custClr name="Teal">
      <a:srgbClr val="009AA1"/>
    </a:custClr>
    <a:custClr name="Dark Teal">
      <a:srgbClr val="077982"/>
    </a:custClr>
    <a:custClr name="Emerald">
      <a:srgbClr val="339B62"/>
    </a:custClr>
    <a:custClr name="Dark Emerald">
      <a:srgbClr val="287A4D"/>
    </a:custClr>
  </a:custClrLst>
  <a:extLst>
    <a:ext uri="{05A4C25C-085E-4340-85A3-A5531E510DB2}">
      <thm15:themeFamily xmlns:thm15="http://schemas.microsoft.com/office/thememl/2012/main" name="Presentation5" id="{C850E261-DDA5-441F-BDE5-A91A3DEBACEA}" vid="{5BD423F0-0CF6-4060-8A36-A3F53A3E138B}"/>
    </a:ext>
  </a:extLst>
</a:theme>
</file>

<file path=ppt/theme/theme7.xml><?xml version="1.0" encoding="utf-8"?>
<a:theme xmlns:a="http://schemas.openxmlformats.org/drawingml/2006/main" name="7_Office Theme">
  <a:themeElements>
    <a:clrScheme name="Cotality 031125">
      <a:dk1>
        <a:srgbClr val="1E1405"/>
      </a:dk1>
      <a:lt1>
        <a:srgbClr val="F7EFE2"/>
      </a:lt1>
      <a:dk2>
        <a:srgbClr val="000000"/>
      </a:dk2>
      <a:lt2>
        <a:srgbClr val="FFFFFF"/>
      </a:lt2>
      <a:accent1>
        <a:srgbClr val="A805FB"/>
      </a:accent1>
      <a:accent2>
        <a:srgbClr val="DD37D2"/>
      </a:accent2>
      <a:accent3>
        <a:srgbClr val="4C32DF"/>
      </a:accent3>
      <a:accent4>
        <a:srgbClr val="148DEF"/>
      </a:accent4>
      <a:accent5>
        <a:srgbClr val="077982"/>
      </a:accent5>
      <a:accent6>
        <a:srgbClr val="339B62"/>
      </a:accent6>
      <a:hlink>
        <a:srgbClr val="148DEF"/>
      </a:hlink>
      <a:folHlink>
        <a:srgbClr val="8805CB"/>
      </a:folHlink>
    </a:clrScheme>
    <a:fontScheme name="Cotality Everett 022525">
      <a:majorFont>
        <a:latin typeface="TWK Everett"/>
        <a:ea typeface=""/>
        <a:cs typeface=""/>
      </a:majorFont>
      <a:minorFont>
        <a:latin typeface="TWK Everet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unburst">
      <a:srgbClr val="FFCD2E"/>
    </a:custClr>
    <a:custClr name="Coral">
      <a:srgbClr val="FF8E65"/>
    </a:custClr>
    <a:custClr name="Blush">
      <a:srgbClr val="FF6E80"/>
    </a:custClr>
    <a:custClr name="Magenta">
      <a:srgbClr val="DD37D2"/>
    </a:custClr>
    <a:custClr name="Violet">
      <a:srgbClr val="A805F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ream">
      <a:srgbClr val="F7EFE2"/>
    </a:custClr>
    <a:custClr name="Earth">
      <a:srgbClr val="1E1405"/>
    </a:custClr>
    <a:custClr name="Custom Color 23">
      <a:srgbClr val="1E1405"/>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unray">
      <a:srgbClr val="F0B113"/>
    </a:custClr>
    <a:custClr name="Dark Coral">
      <a:srgbClr val="EC7346"/>
    </a:custClr>
    <a:custClr name="Dark Blush">
      <a:srgbClr val="E75769"/>
    </a:custClr>
    <a:custClr name="Crimson">
      <a:srgbClr val="F1384F"/>
    </a:custClr>
    <a:custClr name="Dark Crimson">
      <a:srgbClr val="D5172F"/>
    </a:custClr>
    <a:custClr name="Dark Magenta">
      <a:srgbClr val="BD26B3"/>
    </a:custClr>
    <a:custClr name="Dark Violet">
      <a:srgbClr val="8805CB"/>
    </a:custClr>
    <a:custClr name="Indigo">
      <a:srgbClr val="674CFF"/>
    </a:custClr>
    <a:custClr name="Dark Indigo">
      <a:srgbClr val="4C32DF"/>
    </a:custClr>
    <a:custClr name="Azure">
      <a:srgbClr val="148DEF"/>
    </a:custClr>
    <a:custClr name="Dark Azure">
      <a:srgbClr val="0B6FC1"/>
    </a:custClr>
    <a:custClr name="Teal">
      <a:srgbClr val="009AA1"/>
    </a:custClr>
    <a:custClr name="Dark Teal">
      <a:srgbClr val="077982"/>
    </a:custClr>
    <a:custClr name="Emerald">
      <a:srgbClr val="339B62"/>
    </a:custClr>
    <a:custClr name="Dark Emerald">
      <a:srgbClr val="287A4D"/>
    </a:custClr>
  </a:custClrLst>
  <a:extLst>
    <a:ext uri="{05A4C25C-085E-4340-85A3-A5531E510DB2}">
      <thm15:themeFamily xmlns:thm15="http://schemas.microsoft.com/office/thememl/2012/main" name="Presentation8" id="{C7CCC552-2EFD-4517-8DC5-5A7AA6A5EFBE}" vid="{D6181E27-2EC3-43CA-9877-52FAB665052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6407f7-529b-456c-ac56-e27c382b618a" xsi:nil="true"/>
    <lcf76f155ced4ddcb4097134ff3c332f xmlns="147bd158-df4c-4913-9026-035f0f8d9ab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39A200392812499079E654D279268B" ma:contentTypeVersion="16" ma:contentTypeDescription="Create a new document." ma:contentTypeScope="" ma:versionID="766c41d3ff8570ba06c94c2b3e90cf4d">
  <xsd:schema xmlns:xsd="http://www.w3.org/2001/XMLSchema" xmlns:xs="http://www.w3.org/2001/XMLSchema" xmlns:p="http://schemas.microsoft.com/office/2006/metadata/properties" xmlns:ns2="046edc32-4ffb-461e-b2bc-60ce4cbab31b" xmlns:ns3="147bd158-df4c-4913-9026-035f0f8d9abc" xmlns:ns4="af6407f7-529b-456c-ac56-e27c382b618a" targetNamespace="http://schemas.microsoft.com/office/2006/metadata/properties" ma:root="true" ma:fieldsID="9734af91599a1acfa70a496b9399aded" ns2:_="" ns3:_="" ns4:_="">
    <xsd:import namespace="046edc32-4ffb-461e-b2bc-60ce4cbab31b"/>
    <xsd:import namespace="147bd158-df4c-4913-9026-035f0f8d9abc"/>
    <xsd:import namespace="af6407f7-529b-456c-ac56-e27c382b618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edc32-4ffb-461e-b2bc-60ce4cbab3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7bd158-df4c-4913-9026-035f0f8d9a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1837f8-38a0-439f-968d-1f579fdc7e5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6407f7-529b-456c-ac56-e27c382b61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decbde-a45d-4c97-8551-613521a7d7cf}" ma:internalName="TaxCatchAll" ma:showField="CatchAllData" ma:web="046edc32-4ffb-461e-b2bc-60ce4cbab3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83543E-960F-4C52-B185-CD710C1CCF77}">
  <ds:schemaRefs>
    <ds:schemaRef ds:uri="046edc32-4ffb-461e-b2bc-60ce4cbab31b"/>
    <ds:schemaRef ds:uri="147bd158-df4c-4913-9026-035f0f8d9abc"/>
    <ds:schemaRef ds:uri="af6407f7-529b-456c-ac56-e27c382b61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104E33B-FB6F-448C-AD4D-BDDCCFE797DD}">
  <ds:schemaRefs>
    <ds:schemaRef ds:uri="http://schemas.microsoft.com/sharepoint/v3/contenttype/forms"/>
  </ds:schemaRefs>
</ds:datastoreItem>
</file>

<file path=customXml/itemProps3.xml><?xml version="1.0" encoding="utf-8"?>
<ds:datastoreItem xmlns:ds="http://schemas.openxmlformats.org/officeDocument/2006/customXml" ds:itemID="{743110DA-6AE8-42B0-9731-1107C8AA0E1E}">
  <ds:schemaRefs>
    <ds:schemaRef ds:uri="046edc32-4ffb-461e-b2bc-60ce4cbab31b"/>
    <ds:schemaRef ds:uri="147bd158-df4c-4913-9026-035f0f8d9abc"/>
    <ds:schemaRef ds:uri="af6407f7-529b-456c-ac56-e27c382b61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3499</TotalTime>
  <Words>5626</Words>
  <Application>Microsoft Office PowerPoint</Application>
  <PresentationFormat>Custom</PresentationFormat>
  <Paragraphs>791</Paragraphs>
  <Slides>26</Slides>
  <Notes>26</Notes>
  <HiddenSlides>2</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26</vt:i4>
      </vt:variant>
    </vt:vector>
  </HeadingPairs>
  <TitlesOfParts>
    <vt:vector size="45" baseType="lpstr">
      <vt:lpstr>Arial</vt:lpstr>
      <vt:lpstr>Calibri</vt:lpstr>
      <vt:lpstr>Calibri Light</vt:lpstr>
      <vt:lpstr>Google Sans</vt:lpstr>
      <vt:lpstr>IBM Plex Mono</vt:lpstr>
      <vt:lpstr>Segoe UI</vt:lpstr>
      <vt:lpstr>Silka</vt:lpstr>
      <vt:lpstr>Silka SemiBold</vt:lpstr>
      <vt:lpstr>TWK Everett</vt:lpstr>
      <vt:lpstr>TWK Everett Black</vt:lpstr>
      <vt:lpstr>TWK Everett Ultralight</vt:lpstr>
      <vt:lpstr>Wingdings</vt:lpstr>
      <vt:lpstr>3_Office Theme</vt:lpstr>
      <vt:lpstr>1_Office Theme</vt:lpstr>
      <vt:lpstr>2_Office Theme</vt:lpstr>
      <vt:lpstr>4_Office Theme</vt:lpstr>
      <vt:lpstr>5_Office Theme</vt:lpstr>
      <vt:lpstr>6_Office Theme</vt:lpstr>
      <vt:lpstr>7_Office Theme</vt:lpstr>
      <vt:lpstr>Objective &amp; Agenda </vt:lpstr>
      <vt:lpstr>PowerPoint Presentation</vt:lpstr>
      <vt:lpstr>Class Commitments</vt:lpstr>
      <vt:lpstr>Self-Awareness</vt:lpstr>
      <vt:lpstr>Why care about Emotional Intelligence?</vt:lpstr>
      <vt:lpstr>EI and Company Values</vt:lpstr>
      <vt:lpstr>Emotional Intelligence Defined</vt:lpstr>
      <vt:lpstr>Emotional Intelligence Competencies</vt:lpstr>
      <vt:lpstr>Self-Awareness Exercise – 6 minutes</vt:lpstr>
      <vt:lpstr>Self-Awareness Exercise</vt:lpstr>
      <vt:lpstr>PowerPoint Presentation</vt:lpstr>
      <vt:lpstr>Emotional Triggers in the Workplace</vt:lpstr>
      <vt:lpstr>Self-Reflection – 5 minutes</vt:lpstr>
      <vt:lpstr>Self-Reflection - Debrief</vt:lpstr>
      <vt:lpstr>Emotional Intelligence Competencies</vt:lpstr>
      <vt:lpstr>Cognitive Triangle</vt:lpstr>
      <vt:lpstr>ABCDE Reframing Method</vt:lpstr>
      <vt:lpstr>ABCDE Reframing Method</vt:lpstr>
      <vt:lpstr>Group Exercise – 5 minutes </vt:lpstr>
      <vt:lpstr>Emotional Intelligence Competencies</vt:lpstr>
      <vt:lpstr>Emotional Intelligence Competencies</vt:lpstr>
      <vt:lpstr>Relationship Management  Group Exercise</vt:lpstr>
      <vt:lpstr>Applying EI at Work</vt:lpstr>
      <vt:lpstr>Key Takeaways</vt:lpstr>
      <vt:lpstr>Additional Resources &amp; Further Learning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FBA Business Company Profile PowerPoint Template</dc:title>
  <dc:creator>Julian</dc:creator>
  <cp:lastModifiedBy>Kate Kwik</cp:lastModifiedBy>
  <cp:revision>1</cp:revision>
  <dcterms:created xsi:type="dcterms:W3CDTF">2013-09-12T13:05:01Z</dcterms:created>
  <dcterms:modified xsi:type="dcterms:W3CDTF">2026-01-05T01:29:08Z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0x0101003F39A200392812499079E654D279268B</vt:lpwstr>
  </property>
  <property fmtid="{D5CDD505-2E9C-101B-9397-08002B2CF9AE}" pid="3" name="ArticulateGUID">
    <vt:lpwstr>188DE564-5D23-44BE-842D-FF458D1A6219</vt:lpwstr>
  </property>
  <property fmtid="{D5CDD505-2E9C-101B-9397-08002B2CF9AE}" pid="4" name="ArticulatePath">
    <vt:lpwstr>https://corelogic-my.sharepoint.com/personal/kabrahamkwik_cotality_com/Documents/Downloads/EI for Greater Impact_04.29.25</vt:lpwstr>
  </property>
  <property fmtid="{D5CDD505-2E9C-101B-9397-08002B2CF9AE}" pid="5" name="MediaServiceImageTags">
    <vt:lpwstr/>
  </property>
</Properties>
</file>